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43"/>
  </p:notesMasterIdLst>
  <p:sldIdLst>
    <p:sldId id="298" r:id="rId3"/>
    <p:sldId id="258" r:id="rId4"/>
    <p:sldId id="259" r:id="rId5"/>
    <p:sldId id="260" r:id="rId6"/>
    <p:sldId id="261" r:id="rId7"/>
    <p:sldId id="262" r:id="rId8"/>
    <p:sldId id="263" r:id="rId9"/>
    <p:sldId id="264" r:id="rId10"/>
    <p:sldId id="265" r:id="rId11"/>
    <p:sldId id="266" r:id="rId12"/>
    <p:sldId id="288" r:id="rId13"/>
    <p:sldId id="267" r:id="rId14"/>
    <p:sldId id="268" r:id="rId15"/>
    <p:sldId id="269" r:id="rId16"/>
    <p:sldId id="270" r:id="rId17"/>
    <p:sldId id="271" r:id="rId18"/>
    <p:sldId id="273" r:id="rId19"/>
    <p:sldId id="291" r:id="rId20"/>
    <p:sldId id="274" r:id="rId21"/>
    <p:sldId id="275" r:id="rId22"/>
    <p:sldId id="276" r:id="rId23"/>
    <p:sldId id="277" r:id="rId24"/>
    <p:sldId id="278" r:id="rId25"/>
    <p:sldId id="272" r:id="rId26"/>
    <p:sldId id="289" r:id="rId27"/>
    <p:sldId id="279" r:id="rId28"/>
    <p:sldId id="280" r:id="rId29"/>
    <p:sldId id="281" r:id="rId30"/>
    <p:sldId id="282" r:id="rId31"/>
    <p:sldId id="283" r:id="rId32"/>
    <p:sldId id="284" r:id="rId33"/>
    <p:sldId id="285" r:id="rId34"/>
    <p:sldId id="290" r:id="rId35"/>
    <p:sldId id="286" r:id="rId36"/>
    <p:sldId id="287" r:id="rId37"/>
    <p:sldId id="292" r:id="rId38"/>
    <p:sldId id="293" r:id="rId39"/>
    <p:sldId id="294" r:id="rId40"/>
    <p:sldId id="296" r:id="rId41"/>
    <p:sldId id="299" r:id="rId42"/>
  </p:sldIdLst>
  <p:sldSz cx="9144000" cy="5143500" type="screen16x9"/>
  <p:notesSz cx="6858000" cy="9144000"/>
  <p:custDataLst>
    <p:tags r:id="rId4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8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32" y="114"/>
      </p:cViewPr>
      <p:guideLst>
        <p:guide orient="horz" pos="162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9CBB70-498E-4B44-A942-80227D10C95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ACE5C7-B3D4-4C21-B03E-0A3B650286D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30</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31</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32</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38</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39</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40</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FACE5C7-B3D4-4C21-B03E-0A3B650286D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2021/1/6</a:t>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3" descr="C:\Users\Administrator\Desktop\微立体创业计划\005.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1199" y="-1116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11" name="组合 10"/>
          <p:cNvGrpSpPr/>
          <p:nvPr userDrawn="1"/>
        </p:nvGrpSpPr>
        <p:grpSpPr>
          <a:xfrm>
            <a:off x="8266914" y="-18254"/>
            <a:ext cx="649280" cy="762000"/>
            <a:chOff x="8266914" y="-18254"/>
            <a:chExt cx="649280" cy="762000"/>
          </a:xfrm>
        </p:grpSpPr>
        <p:sp>
          <p:nvSpPr>
            <p:cNvPr id="1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3" name="组合 12"/>
            <p:cNvGrpSpPr/>
            <p:nvPr/>
          </p:nvGrpSpPr>
          <p:grpSpPr>
            <a:xfrm>
              <a:off x="8266914" y="134144"/>
              <a:ext cx="649280" cy="475558"/>
              <a:chOff x="235091" y="185120"/>
              <a:chExt cx="649280" cy="475558"/>
            </a:xfrm>
          </p:grpSpPr>
          <p:sp>
            <p:nvSpPr>
              <p:cNvPr id="14" name="矩形 13"/>
              <p:cNvSpPr/>
              <p:nvPr/>
            </p:nvSpPr>
            <p:spPr>
              <a:xfrm>
                <a:off x="235091" y="185120"/>
                <a:ext cx="649280" cy="369332"/>
              </a:xfrm>
              <a:prstGeom prst="rect">
                <a:avLst/>
              </a:prstGeom>
            </p:spPr>
            <p:txBody>
              <a:bodyPr wrap="none">
                <a:spAutoFit/>
              </a:bodyPr>
              <a:lstStyle/>
              <a:p>
                <a:r>
                  <a:rPr lang="en-US" altLang="zh-CN" b="0" dirty="0">
                    <a:solidFill>
                      <a:schemeClr val="tx1">
                        <a:lumMod val="75000"/>
                        <a:lumOff val="25000"/>
                      </a:schemeClr>
                    </a:solidFill>
                    <a:latin typeface="Impact" panose="020B0806030902050204" pitchFamily="34" charset="0"/>
                  </a:rPr>
                  <a:t>LOGO</a:t>
                </a:r>
                <a:endParaRPr lang="zh-CN" altLang="en-US" b="0" dirty="0">
                  <a:solidFill>
                    <a:schemeClr val="tx1">
                      <a:lumMod val="75000"/>
                      <a:lumOff val="25000"/>
                    </a:schemeClr>
                  </a:solidFill>
                  <a:latin typeface="Impact" panose="020B0806030902050204" pitchFamily="34" charset="0"/>
                </a:endParaRPr>
              </a:p>
            </p:txBody>
          </p:sp>
          <p:sp>
            <p:nvSpPr>
              <p:cNvPr id="15" name="矩形 14"/>
              <p:cNvSpPr/>
              <p:nvPr/>
            </p:nvSpPr>
            <p:spPr>
              <a:xfrm>
                <a:off x="292677" y="460623"/>
                <a:ext cx="535724" cy="200055"/>
              </a:xfrm>
              <a:prstGeom prst="rect">
                <a:avLst/>
              </a:prstGeom>
            </p:spPr>
            <p:txBody>
              <a:bodyPr wrap="none">
                <a:spAutoFit/>
              </a:bodyPr>
              <a:lstStyle/>
              <a:p>
                <a:r>
                  <a:rPr lang="en-US" altLang="zh-CN" sz="700" b="0" dirty="0">
                    <a:solidFill>
                      <a:srgbClr val="C00000"/>
                    </a:solidFill>
                    <a:latin typeface="Impact" panose="020B0806030902050204" pitchFamily="34" charset="0"/>
                    <a:ea typeface="微软雅黑" panose="020B0503020204020204" pitchFamily="34" charset="-122"/>
                  </a:rPr>
                  <a:t>TEXT HERE</a:t>
                </a:r>
                <a:endParaRPr lang="zh-CN" altLang="en-US" sz="700" b="0" dirty="0">
                  <a:solidFill>
                    <a:srgbClr val="C00000"/>
                  </a:solidFill>
                  <a:latin typeface="Impact" panose="020B0806030902050204" pitchFamily="34" charset="0"/>
                  <a:ea typeface="微软雅黑" panose="020B0503020204020204" pitchFamily="34" charset="-122"/>
                </a:endParaRPr>
              </a:p>
            </p:txBody>
          </p:sp>
        </p:grpSp>
      </p:grpSp>
      <p:cxnSp>
        <p:nvCxnSpPr>
          <p:cNvPr id="16" name="直接连接符 15"/>
          <p:cNvCxnSpPr/>
          <p:nvPr userDrawn="1"/>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solidFill>
                  <a:prstClr val="black">
                    <a:tint val="75000"/>
                  </a:prstClr>
                </a:solidFill>
              </a:rPr>
              <a:t>2021/1/6</a:t>
            </a:fld>
            <a:endParaRPr lang="zh-CN" altLang="en-US">
              <a:solidFill>
                <a:prstClr val="black">
                  <a:tint val="75000"/>
                </a:prstClr>
              </a:solidFill>
            </a:endParaRPr>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solidFill>
                  <a:prstClr val="black">
                    <a:tint val="75000"/>
                  </a:prstClr>
                </a:solidFill>
              </a:rPr>
              <a:t>‹#›</a:t>
            </a:fld>
            <a:endParaRPr lang="zh-CN" altLang="en-US">
              <a:solidFill>
                <a:prstClr val="black">
                  <a:tint val="75000"/>
                </a:prstClr>
              </a:solidFill>
            </a:endParaRPr>
          </a:p>
        </p:txBody>
      </p:sp>
      <p:pic>
        <p:nvPicPr>
          <p:cNvPr id="8" name="Picture 3" descr="C:\Users\Administrator\Desktop\微立体创业计划\005.pn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pic>
        <p:nvPicPr>
          <p:cNvPr id="9" name="Picture 4" descr="C:\Users\Administrator\Desktop\微立体创业计划\004.png"/>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711199" y="-11166"/>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grpSp>
        <p:nvGrpSpPr>
          <p:cNvPr id="11" name="组合 10"/>
          <p:cNvGrpSpPr/>
          <p:nvPr userDrawn="1"/>
        </p:nvGrpSpPr>
        <p:grpSpPr>
          <a:xfrm>
            <a:off x="8266914" y="-18254"/>
            <a:ext cx="649280" cy="762000"/>
            <a:chOff x="8266914" y="-18254"/>
            <a:chExt cx="649280" cy="762000"/>
          </a:xfrm>
        </p:grpSpPr>
        <p:sp>
          <p:nvSpPr>
            <p:cNvPr id="12" name="AutoShape 7"/>
            <p:cNvSpPr>
              <a:spLocks noChangeArrowheads="1"/>
            </p:cNvSpPr>
            <p:nvPr/>
          </p:nvSpPr>
          <p:spPr bwMode="auto">
            <a:xfrm rot="5400000">
              <a:off x="8201851" y="88633"/>
              <a:ext cx="762000" cy="548226"/>
            </a:xfrm>
            <a:prstGeom prst="homePlate">
              <a:avLst>
                <a:gd name="adj" fmla="val 35606"/>
              </a:avLst>
            </a:prstGeom>
            <a:solidFill>
              <a:schemeClr val="bg1">
                <a:lumMod val="95000"/>
              </a:schemeClr>
            </a:solidFill>
            <a:ln w="9525">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ot="10800000" vert="eaVert" wrap="none" lIns="91440" tIns="45720" rIns="91440" bIns="45720" numCol="1" anchor="ctr" anchorCtr="0" compatLnSpc="1"/>
            <a:lstStyle/>
            <a:p>
              <a:pPr algn="ctr" fontAlgn="base">
                <a:spcBef>
                  <a:spcPct val="0"/>
                </a:spcBef>
                <a:spcAft>
                  <a:spcPct val="0"/>
                </a:spcAft>
              </a:pPr>
              <a:endParaRPr lang="zh-CN" altLang="zh-CN" dirty="0">
                <a:solidFill>
                  <a:prstClr val="black"/>
                </a:solidFill>
                <a:latin typeface="Arial" panose="020B0604020202020204" pitchFamily="34" charset="0"/>
                <a:cs typeface="宋体" panose="02010600030101010101" pitchFamily="2" charset="-122"/>
              </a:endParaRPr>
            </a:p>
          </p:txBody>
        </p:sp>
        <p:grpSp>
          <p:nvGrpSpPr>
            <p:cNvPr id="13" name="组合 12"/>
            <p:cNvGrpSpPr/>
            <p:nvPr/>
          </p:nvGrpSpPr>
          <p:grpSpPr>
            <a:xfrm>
              <a:off x="8266914" y="134144"/>
              <a:ext cx="649280" cy="475558"/>
              <a:chOff x="235091" y="185120"/>
              <a:chExt cx="649280" cy="475558"/>
            </a:xfrm>
          </p:grpSpPr>
          <p:sp>
            <p:nvSpPr>
              <p:cNvPr id="14" name="矩形 13"/>
              <p:cNvSpPr/>
              <p:nvPr/>
            </p:nvSpPr>
            <p:spPr>
              <a:xfrm>
                <a:off x="235091" y="185120"/>
                <a:ext cx="649280" cy="369332"/>
              </a:xfrm>
              <a:prstGeom prst="rect">
                <a:avLst/>
              </a:prstGeom>
            </p:spPr>
            <p:txBody>
              <a:bodyPr wrap="none">
                <a:spAutoFit/>
              </a:bodyPr>
              <a:lstStyle/>
              <a:p>
                <a:r>
                  <a:rPr lang="en-US" altLang="zh-CN" dirty="0">
                    <a:solidFill>
                      <a:prstClr val="black">
                        <a:lumMod val="75000"/>
                        <a:lumOff val="25000"/>
                      </a:prstClr>
                    </a:solidFill>
                    <a:latin typeface="Impact" panose="020B0806030902050204" pitchFamily="34" charset="0"/>
                  </a:rPr>
                  <a:t>LOGO</a:t>
                </a:r>
                <a:endParaRPr lang="zh-CN" altLang="en-US" dirty="0">
                  <a:solidFill>
                    <a:prstClr val="black">
                      <a:lumMod val="75000"/>
                      <a:lumOff val="25000"/>
                    </a:prstClr>
                  </a:solidFill>
                  <a:latin typeface="Impact" panose="020B0806030902050204" pitchFamily="34" charset="0"/>
                </a:endParaRPr>
              </a:p>
            </p:txBody>
          </p:sp>
          <p:sp>
            <p:nvSpPr>
              <p:cNvPr id="15" name="矩形 14"/>
              <p:cNvSpPr/>
              <p:nvPr/>
            </p:nvSpPr>
            <p:spPr>
              <a:xfrm>
                <a:off x="292677" y="460623"/>
                <a:ext cx="535724" cy="200055"/>
              </a:xfrm>
              <a:prstGeom prst="rect">
                <a:avLst/>
              </a:prstGeom>
            </p:spPr>
            <p:txBody>
              <a:bodyPr wrap="none">
                <a:spAutoFit/>
              </a:bodyPr>
              <a:lstStyle/>
              <a:p>
                <a:r>
                  <a:rPr lang="en-US" altLang="zh-CN" sz="700" dirty="0">
                    <a:solidFill>
                      <a:srgbClr val="C00000"/>
                    </a:solidFill>
                    <a:latin typeface="Impact" panose="020B0806030902050204" pitchFamily="34" charset="0"/>
                    <a:ea typeface="微软雅黑" panose="020B0503020204020204" pitchFamily="34" charset="-122"/>
                  </a:rPr>
                  <a:t>TEXT HERE</a:t>
                </a:r>
                <a:endParaRPr lang="zh-CN" altLang="en-US" sz="700" dirty="0">
                  <a:solidFill>
                    <a:srgbClr val="C00000"/>
                  </a:solidFill>
                  <a:latin typeface="Impact" panose="020B0806030902050204" pitchFamily="34" charset="0"/>
                  <a:ea typeface="微软雅黑" panose="020B0503020204020204" pitchFamily="34" charset="-122"/>
                </a:endParaRPr>
              </a:p>
            </p:txBody>
          </p:sp>
        </p:grpSp>
      </p:grpSp>
      <p:cxnSp>
        <p:nvCxnSpPr>
          <p:cNvPr id="16" name="直接连接符 15"/>
          <p:cNvCxnSpPr/>
          <p:nvPr userDrawn="1"/>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50000">
                                          <p:cBhvr additive="base">
                                            <p:cTn id="7" dur="500" fill="hold"/>
                                            <p:tgtEl>
                                              <p:spTgt spid="8"/>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14:presetBounceEnd="50000">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14:bounceEnd="50000">
                                          <p:cBhvr additive="base">
                                            <p:cTn id="11" dur="500" fill="hold"/>
                                            <p:tgtEl>
                                              <p:spTgt spid="9"/>
                                            </p:tgtEl>
                                            <p:attrNameLst>
                                              <p:attrName>ppt_x</p:attrName>
                                            </p:attrNameLst>
                                          </p:cBhvr>
                                          <p:tavLst>
                                            <p:tav tm="0">
                                              <p:val>
                                                <p:strVal val="1+#ppt_w/2"/>
                                              </p:val>
                                            </p:tav>
                                            <p:tav tm="100000">
                                              <p:val>
                                                <p:strVal val="#ppt_x"/>
                                              </p:val>
                                            </p:tav>
                                          </p:tavLst>
                                        </p:anim>
                                        <p:anim calcmode="lin" valueType="num" p14:bounceEnd="50000">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anim calcmode="lin" valueType="num">
                                          <p:cBhvr>
                                            <p:cTn id="16" dur="500" fill="hold"/>
                                            <p:tgtEl>
                                              <p:spTgt spid="11"/>
                                            </p:tgtEl>
                                            <p:attrNameLst>
                                              <p:attrName>ppt_x</p:attrName>
                                            </p:attrNameLst>
                                          </p:cBhvr>
                                          <p:tavLst>
                                            <p:tav tm="0">
                                              <p:val>
                                                <p:strVal val="#ppt_x"/>
                                              </p:val>
                                            </p:tav>
                                            <p:tav tm="100000">
                                              <p:val>
                                                <p:strVal val="#ppt_x"/>
                                              </p:val>
                                            </p:tav>
                                          </p:tavLst>
                                        </p:anim>
                                        <p:anim calcmode="lin" valueType="num">
                                          <p:cBhvr>
                                            <p:cTn id="17" dur="500" fill="hold"/>
                                            <p:tgtEl>
                                              <p:spTgt spid="11"/>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0.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t="17778" b="23553"/>
          <a:stretch>
            <a:fillRect/>
          </a:stretch>
        </p:blipFill>
        <p:spPr>
          <a:xfrm>
            <a:off x="0" y="1779662"/>
            <a:ext cx="9144000" cy="2513562"/>
          </a:xfrm>
          <a:prstGeom prst="rect">
            <a:avLst/>
          </a:prstGeom>
        </p:spPr>
      </p:pic>
      <p:grpSp>
        <p:nvGrpSpPr>
          <p:cNvPr id="7" name="组合 6"/>
          <p:cNvGrpSpPr/>
          <p:nvPr/>
        </p:nvGrpSpPr>
        <p:grpSpPr>
          <a:xfrm>
            <a:off x="1135772" y="721796"/>
            <a:ext cx="1942890" cy="1942890"/>
            <a:chOff x="1763688" y="645596"/>
            <a:chExt cx="1942890" cy="1942890"/>
          </a:xfrm>
        </p:grpSpPr>
        <p:pic>
          <p:nvPicPr>
            <p:cNvPr id="5"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7081" y="893766"/>
              <a:ext cx="936104" cy="1446550"/>
            </a:xfrm>
            <a:prstGeom prst="rect">
              <a:avLst/>
            </a:prstGeom>
            <a:noFill/>
          </p:spPr>
          <p:txBody>
            <a:bodyPr wrap="square" rtlCol="0">
              <a:spAutoFit/>
            </a:bodyPr>
            <a:lstStyle/>
            <a:p>
              <a:r>
                <a:rPr lang="en-US" altLang="zh-CN" sz="8800" b="1">
                  <a:solidFill>
                    <a:srgbClr val="AC0000"/>
                  </a:solidFill>
                  <a:effectLst>
                    <a:outerShdw blurRad="38100" dist="38100" dir="2700000" algn="tl">
                      <a:srgbClr val="000000">
                        <a:alpha val="43137"/>
                      </a:srgbClr>
                    </a:outerShdw>
                  </a:effectLst>
                  <a:latin typeface="Britannic Bold" panose="020B0903060703020204" pitchFamily="34" charset="0"/>
                </a:rPr>
                <a:t>2</a:t>
              </a:r>
              <a:endParaRPr lang="zh-CN" altLang="en-US" sz="8800" b="1">
                <a:solidFill>
                  <a:srgbClr val="AC0000"/>
                </a:solidFill>
                <a:effectLst>
                  <a:outerShdw blurRad="38100" dist="38100" dir="2700000" algn="tl">
                    <a:srgbClr val="000000">
                      <a:alpha val="43137"/>
                    </a:srgbClr>
                  </a:outerShdw>
                </a:effectLst>
                <a:latin typeface="Britannic Bold" panose="020B0903060703020204" pitchFamily="34" charset="0"/>
              </a:endParaRPr>
            </a:p>
          </p:txBody>
        </p:sp>
      </p:grpSp>
      <p:grpSp>
        <p:nvGrpSpPr>
          <p:cNvPr id="8" name="组合 7"/>
          <p:cNvGrpSpPr/>
          <p:nvPr/>
        </p:nvGrpSpPr>
        <p:grpSpPr>
          <a:xfrm>
            <a:off x="2758526" y="721796"/>
            <a:ext cx="1942890" cy="1942890"/>
            <a:chOff x="1763688" y="645596"/>
            <a:chExt cx="1942890" cy="1942890"/>
          </a:xfrm>
        </p:grpSpPr>
        <p:pic>
          <p:nvPicPr>
            <p:cNvPr id="9"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267081" y="893766"/>
              <a:ext cx="936104" cy="1446550"/>
            </a:xfrm>
            <a:prstGeom prst="rect">
              <a:avLst/>
            </a:prstGeom>
            <a:noFill/>
          </p:spPr>
          <p:txBody>
            <a:bodyPr wrap="square" rtlCol="0">
              <a:spAutoFit/>
            </a:bodyPr>
            <a:lstStyle/>
            <a:p>
              <a:r>
                <a:rPr lang="en-US" altLang="zh-CN" sz="8800" b="1">
                  <a:solidFill>
                    <a:srgbClr val="AC0000"/>
                  </a:solidFill>
                  <a:effectLst>
                    <a:outerShdw blurRad="38100" dist="38100" dir="2700000" algn="tl">
                      <a:srgbClr val="000000">
                        <a:alpha val="43137"/>
                      </a:srgbClr>
                    </a:outerShdw>
                  </a:effectLst>
                  <a:latin typeface="Britannic Bold" panose="020B0903060703020204" pitchFamily="34" charset="0"/>
                </a:rPr>
                <a:t>0</a:t>
              </a:r>
              <a:endParaRPr lang="zh-CN" altLang="en-US" sz="8800" b="1">
                <a:solidFill>
                  <a:srgbClr val="AC0000"/>
                </a:solidFill>
                <a:effectLst>
                  <a:outerShdw blurRad="38100" dist="38100" dir="2700000" algn="tl">
                    <a:srgbClr val="000000">
                      <a:alpha val="43137"/>
                    </a:srgbClr>
                  </a:outerShdw>
                </a:effectLst>
                <a:latin typeface="Britannic Bold" panose="020B0903060703020204" pitchFamily="34" charset="0"/>
              </a:endParaRPr>
            </a:p>
          </p:txBody>
        </p:sp>
      </p:grpSp>
      <p:grpSp>
        <p:nvGrpSpPr>
          <p:cNvPr id="11" name="组合 10"/>
          <p:cNvGrpSpPr/>
          <p:nvPr/>
        </p:nvGrpSpPr>
        <p:grpSpPr>
          <a:xfrm>
            <a:off x="4381280" y="721796"/>
            <a:ext cx="1942890" cy="1942890"/>
            <a:chOff x="1763688" y="645596"/>
            <a:chExt cx="1942890" cy="1942890"/>
          </a:xfrm>
        </p:grpSpPr>
        <p:pic>
          <p:nvPicPr>
            <p:cNvPr id="12"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267081" y="893766"/>
              <a:ext cx="936104" cy="1445260"/>
            </a:xfrm>
            <a:prstGeom prst="rect">
              <a:avLst/>
            </a:prstGeom>
            <a:noFill/>
          </p:spPr>
          <p:txBody>
            <a:bodyPr wrap="square" rtlCol="0">
              <a:spAutoFit/>
            </a:bodyPr>
            <a:lstStyle/>
            <a:p>
              <a:r>
                <a:rPr lang="en-US" altLang="zh-CN" sz="8800" b="1">
                  <a:solidFill>
                    <a:srgbClr val="AC0000"/>
                  </a:solidFill>
                  <a:effectLst>
                    <a:outerShdw blurRad="38100" dist="38100" dir="2700000" algn="tl">
                      <a:srgbClr val="000000">
                        <a:alpha val="43137"/>
                      </a:srgbClr>
                    </a:outerShdw>
                  </a:effectLst>
                  <a:latin typeface="Britannic Bold" panose="020B0903060703020204" pitchFamily="34" charset="0"/>
                </a:rPr>
                <a:t>2</a:t>
              </a:r>
            </a:p>
          </p:txBody>
        </p:sp>
      </p:grpSp>
      <p:grpSp>
        <p:nvGrpSpPr>
          <p:cNvPr id="14" name="组合 13"/>
          <p:cNvGrpSpPr/>
          <p:nvPr/>
        </p:nvGrpSpPr>
        <p:grpSpPr>
          <a:xfrm>
            <a:off x="6004033" y="721796"/>
            <a:ext cx="1942890" cy="1942890"/>
            <a:chOff x="1763688" y="645596"/>
            <a:chExt cx="1942890" cy="1942890"/>
          </a:xfrm>
        </p:grpSpPr>
        <p:pic>
          <p:nvPicPr>
            <p:cNvPr id="15"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267081" y="893766"/>
              <a:ext cx="936104" cy="1446550"/>
            </a:xfrm>
            <a:prstGeom prst="rect">
              <a:avLst/>
            </a:prstGeom>
            <a:noFill/>
          </p:spPr>
          <p:txBody>
            <a:bodyPr wrap="square" rtlCol="0">
              <a:spAutoFit/>
            </a:bodyPr>
            <a:lstStyle/>
            <a:p>
              <a:r>
                <a:rPr lang="en-US" altLang="zh-CN" sz="8800" b="1" dirty="0">
                  <a:solidFill>
                    <a:srgbClr val="AC0000"/>
                  </a:solidFill>
                  <a:effectLst>
                    <a:outerShdw blurRad="38100" dist="38100" dir="2700000" algn="tl">
                      <a:srgbClr val="000000">
                        <a:alpha val="43137"/>
                      </a:srgbClr>
                    </a:outerShdw>
                  </a:effectLst>
                  <a:latin typeface="Britannic Bold" panose="020B0903060703020204" pitchFamily="34" charset="0"/>
                </a:rPr>
                <a:t>X</a:t>
              </a:r>
              <a:endParaRPr lang="zh-CN" altLang="en-US" sz="8800" b="1" dirty="0">
                <a:solidFill>
                  <a:srgbClr val="AC0000"/>
                </a:solidFill>
                <a:effectLst>
                  <a:outerShdw blurRad="38100" dist="38100" dir="2700000" algn="tl">
                    <a:srgbClr val="000000">
                      <a:alpha val="43137"/>
                    </a:srgbClr>
                  </a:outerShdw>
                </a:effectLst>
                <a:latin typeface="Britannic Bold" panose="020B0903060703020204" pitchFamily="34" charset="0"/>
              </a:endParaRPr>
            </a:p>
          </p:txBody>
        </p:sp>
      </p:grpSp>
      <p:sp>
        <p:nvSpPr>
          <p:cNvPr id="17" name="TextBox 7"/>
          <p:cNvSpPr>
            <a:spLocks noChangeArrowheads="1"/>
          </p:cNvSpPr>
          <p:nvPr/>
        </p:nvSpPr>
        <p:spPr bwMode="auto">
          <a:xfrm>
            <a:off x="1691680" y="2713277"/>
            <a:ext cx="5592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工作总结汇报</a:t>
            </a:r>
            <a:r>
              <a:rPr lang="zh-CN" altLang="en-US" sz="3600" dirty="0">
                <a:solidFill>
                  <a:schemeClr val="bg1"/>
                </a:solidFill>
                <a:latin typeface="Verdana" panose="020B0604030504040204" pitchFamily="34" charset="0"/>
                <a:ea typeface="微软雅黑" panose="020B0503020204020204" pitchFamily="34" charset="-122"/>
                <a:sym typeface="微软雅黑" panose="020B0503020204020204" pitchFamily="34" charset="-122"/>
              </a:rPr>
              <a:t>暨工作计划</a:t>
            </a:r>
          </a:p>
        </p:txBody>
      </p:sp>
      <p:sp>
        <p:nvSpPr>
          <p:cNvPr id="18" name="圆角矩形 17"/>
          <p:cNvSpPr/>
          <p:nvPr/>
        </p:nvSpPr>
        <p:spPr>
          <a:xfrm>
            <a:off x="2457790" y="3598506"/>
            <a:ext cx="4391725" cy="431915"/>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p>
        </p:txBody>
      </p:sp>
      <p:sp>
        <p:nvSpPr>
          <p:cNvPr id="19" name="TextBox 18"/>
          <p:cNvSpPr txBox="1"/>
          <p:nvPr/>
        </p:nvSpPr>
        <p:spPr>
          <a:xfrm>
            <a:off x="3042128" y="3578350"/>
            <a:ext cx="2935364" cy="461637"/>
          </a:xfrm>
          <a:prstGeom prst="rect">
            <a:avLst/>
          </a:prstGeom>
          <a:noFill/>
        </p:spPr>
        <p:txBody>
          <a:bodyPr wrap="none" lIns="91413" tIns="45706" rIns="91413" bIns="45706" rtlCol="0">
            <a:spAutoFit/>
          </a:bodyPr>
          <a:lstStyle/>
          <a:p>
            <a:r>
              <a:rPr lang="zh-CN" altLang="en-US" sz="2400">
                <a:solidFill>
                  <a:srgbClr val="AC0000"/>
                </a:solidFill>
                <a:latin typeface="方正黑体简体" panose="02010601030101010101" pitchFamily="2" charset="-122"/>
                <a:ea typeface="方正黑体简体" panose="02010601030101010101" pitchFamily="2" charset="-122"/>
              </a:rPr>
              <a:t>框架完整微立体</a:t>
            </a:r>
            <a:r>
              <a:rPr lang="en-US" altLang="zh-CN" sz="2400">
                <a:solidFill>
                  <a:srgbClr val="AC0000"/>
                </a:solidFill>
                <a:latin typeface="方正黑体简体" panose="02010601030101010101" pitchFamily="2" charset="-122"/>
                <a:ea typeface="方正黑体简体" panose="02010601030101010101" pitchFamily="2" charset="-122"/>
              </a:rPr>
              <a:t>PPT</a:t>
            </a:r>
            <a:endParaRPr lang="zh-CN" altLang="en-US" sz="2400" dirty="0">
              <a:solidFill>
                <a:srgbClr val="AC0000"/>
              </a:solidFill>
              <a:latin typeface="方正黑体简体" panose="02010601030101010101" pitchFamily="2" charset="-122"/>
              <a:ea typeface="方正黑体简体" panose="02010601030101010101" pitchFamily="2" charset="-122"/>
            </a:endParaRPr>
          </a:p>
        </p:txBody>
      </p:sp>
      <p:grpSp>
        <p:nvGrpSpPr>
          <p:cNvPr id="20" name="Group 91"/>
          <p:cNvGrpSpPr/>
          <p:nvPr/>
        </p:nvGrpSpPr>
        <p:grpSpPr bwMode="auto">
          <a:xfrm>
            <a:off x="2468506" y="3614026"/>
            <a:ext cx="390552" cy="616758"/>
            <a:chOff x="936" y="1480"/>
            <a:chExt cx="1589" cy="2510"/>
          </a:xfrm>
        </p:grpSpPr>
        <p:grpSp>
          <p:nvGrpSpPr>
            <p:cNvPr id="21" name="组合 33"/>
            <p:cNvGrpSpPr/>
            <p:nvPr/>
          </p:nvGrpSpPr>
          <p:grpSpPr bwMode="auto">
            <a:xfrm>
              <a:off x="985" y="1583"/>
              <a:ext cx="1441" cy="2407"/>
              <a:chOff x="1754168" y="3653262"/>
              <a:chExt cx="1857599" cy="3107815"/>
            </a:xfrm>
          </p:grpSpPr>
          <p:sp>
            <p:nvSpPr>
              <p:cNvPr id="26" name="椭圆 25"/>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latin typeface="+mj-lt"/>
                  <a:ea typeface="方正超粗黑简体" panose="03000509000000000000" pitchFamily="65" charset="-122"/>
                </a:endParaRPr>
              </a:p>
            </p:txBody>
          </p:sp>
          <p:sp>
            <p:nvSpPr>
              <p:cNvPr id="27" name="椭圆 26"/>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8" name="椭圆 27"/>
              <p:cNvSpPr/>
              <p:nvPr/>
            </p:nvSpPr>
            <p:spPr>
              <a:xfrm>
                <a:off x="1890879" y="3789973"/>
                <a:ext cx="1584176" cy="1584174"/>
              </a:xfrm>
              <a:prstGeom prst="ellipse">
                <a:avLst/>
              </a:prstGeom>
              <a:solidFill>
                <a:srgbClr val="8A000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srgbClr val="0087CF"/>
                  </a:solidFill>
                  <a:latin typeface="+mj-lt"/>
                  <a:ea typeface="方正超粗黑简体" panose="03000509000000000000" pitchFamily="65" charset="-122"/>
                </a:endParaRPr>
              </a:p>
            </p:txBody>
          </p:sp>
          <p:sp>
            <p:nvSpPr>
              <p:cNvPr id="29" name="矩形 28"/>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a:solidFill>
                    <a:srgbClr val="CA0098"/>
                  </a:solidFill>
                  <a:latin typeface="微软雅黑" panose="020B0503020204020204" pitchFamily="34" charset="-122"/>
                  <a:ea typeface="微软雅黑" panose="020B0503020204020204" pitchFamily="34" charset="-122"/>
                </a:endParaRPr>
              </a:p>
            </p:txBody>
          </p:sp>
        </p:grpSp>
        <p:grpSp>
          <p:nvGrpSpPr>
            <p:cNvPr id="22" name="组合 4"/>
            <p:cNvGrpSpPr/>
            <p:nvPr/>
          </p:nvGrpSpPr>
          <p:grpSpPr bwMode="auto">
            <a:xfrm>
              <a:off x="936" y="1480"/>
              <a:ext cx="1589" cy="1588"/>
              <a:chOff x="3733576" y="3930057"/>
              <a:chExt cx="1801556" cy="1800152"/>
            </a:xfrm>
          </p:grpSpPr>
          <p:sp>
            <p:nvSpPr>
              <p:cNvPr id="23" name="椭圆 2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4"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pic>
        <p:nvPicPr>
          <p:cNvPr id="30" name="Picture 6" descr="D:\360data\重要数据\桌面\未标题-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2063" y="3672552"/>
            <a:ext cx="1475294" cy="353577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819" y="0"/>
            <a:ext cx="2215073" cy="860905"/>
            <a:chOff x="844759" y="1545222"/>
            <a:chExt cx="2215073" cy="860905"/>
          </a:xfrm>
        </p:grpSpPr>
        <p:sp>
          <p:nvSpPr>
            <p:cNvPr id="32" name="TextBox 31"/>
            <p:cNvSpPr txBox="1"/>
            <p:nvPr/>
          </p:nvSpPr>
          <p:spPr>
            <a:xfrm>
              <a:off x="899592" y="1545222"/>
              <a:ext cx="2160240" cy="707886"/>
            </a:xfrm>
            <a:prstGeom prst="rect">
              <a:avLst/>
            </a:prstGeom>
            <a:noFill/>
          </p:spPr>
          <p:txBody>
            <a:bodyPr wrap="square" rtlCol="0">
              <a:spAutoFit/>
            </a:bodyPr>
            <a:lstStyle/>
            <a:p>
              <a:r>
                <a:rPr lang="en-US" altLang="zh-CN" sz="4000" b="1">
                  <a:solidFill>
                    <a:srgbClr val="AC0000"/>
                  </a:solidFill>
                  <a:latin typeface="Something Fishy" panose="020B0806030902050204" pitchFamily="34" charset="0"/>
                </a:rPr>
                <a:t>LOGO</a:t>
              </a:r>
              <a:endParaRPr lang="zh-CN" altLang="en-US" sz="4000" b="1">
                <a:solidFill>
                  <a:srgbClr val="AC0000"/>
                </a:solidFill>
                <a:latin typeface="Something Fishy" panose="020B0806030902050204" pitchFamily="34" charset="0"/>
              </a:endParaRPr>
            </a:p>
          </p:txBody>
        </p:sp>
        <p:sp>
          <p:nvSpPr>
            <p:cNvPr id="33" name="TextBox 32"/>
            <p:cNvSpPr txBox="1"/>
            <p:nvPr/>
          </p:nvSpPr>
          <p:spPr>
            <a:xfrm>
              <a:off x="844759" y="2129128"/>
              <a:ext cx="1728192" cy="276999"/>
            </a:xfrm>
            <a:prstGeom prst="rect">
              <a:avLst/>
            </a:prstGeom>
            <a:noFill/>
          </p:spPr>
          <p:txBody>
            <a:bodyPr wrap="square" rtlCol="0">
              <a:spAutoFit/>
            </a:bodyPr>
            <a:lstStyle/>
            <a:p>
              <a:r>
                <a:rPr lang="zh-CN" altLang="en-US" sz="1200" b="1">
                  <a:solidFill>
                    <a:srgbClr val="AC0000"/>
                  </a:solidFill>
                  <a:latin typeface="方正华隶_GBK" panose="03000509000000000000" pitchFamily="65" charset="-122"/>
                  <a:ea typeface="方正华隶_GBK" panose="03000509000000000000" pitchFamily="65" charset="-122"/>
                </a:rPr>
                <a:t>这里替换</a:t>
              </a:r>
              <a:r>
                <a:rPr lang="en-US" altLang="zh-CN" sz="1200" b="1">
                  <a:solidFill>
                    <a:srgbClr val="AC0000"/>
                  </a:solidFill>
                  <a:latin typeface="方正华隶_GBK" panose="03000509000000000000" pitchFamily="65" charset="-122"/>
                  <a:ea typeface="方正华隶_GBK" panose="03000509000000000000" pitchFamily="65" charset="-122"/>
                </a:rPr>
                <a:t>LOGO</a:t>
              </a:r>
              <a:endParaRPr lang="zh-CN" altLang="en-US" sz="1200" b="1">
                <a:solidFill>
                  <a:srgbClr val="AC0000"/>
                </a:solidFill>
                <a:latin typeface="方正华隶_GBK" panose="03000509000000000000" pitchFamily="65" charset="-122"/>
                <a:ea typeface="方正华隶_GBK" panose="03000509000000000000" pitchFamily="65" charset="-122"/>
              </a:endParaRPr>
            </a:p>
          </p:txBody>
        </p:sp>
      </p:grpSp>
      <p:pic>
        <p:nvPicPr>
          <p:cNvPr id="2" name="纯音乐 - 21企业宣传片音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196752" y="112196"/>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6" presetClass="entr" presetSubtype="4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outHorizontal)">
                                      <p:cBhvr>
                                        <p:cTn id="10" dur="500"/>
                                        <p:tgtEl>
                                          <p:spTgt spid="4"/>
                                        </p:tgtEl>
                                      </p:cBhvr>
                                    </p:animEffect>
                                  </p:childTnLst>
                                </p:cTn>
                              </p:par>
                            </p:childTnLst>
                          </p:cTn>
                        </p:par>
                        <p:par>
                          <p:cTn id="11" fill="hold">
                            <p:stCondLst>
                              <p:cond delay="500"/>
                            </p:stCondLst>
                            <p:childTnLst>
                              <p:par>
                                <p:cTn id="12" presetID="23" presetClass="entr" presetSubtype="528"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 calcmode="lin" valueType="num">
                                      <p:cBhvr>
                                        <p:cTn id="16" dur="500" fill="hold"/>
                                        <p:tgtEl>
                                          <p:spTgt spid="7"/>
                                        </p:tgtEl>
                                        <p:attrNameLst>
                                          <p:attrName>ppt_x</p:attrName>
                                        </p:attrNameLst>
                                      </p:cBhvr>
                                      <p:tavLst>
                                        <p:tav tm="0">
                                          <p:val>
                                            <p:fltVal val="0.5"/>
                                          </p:val>
                                        </p:tav>
                                        <p:tav tm="100000">
                                          <p:val>
                                            <p:strVal val="#ppt_x"/>
                                          </p:val>
                                        </p:tav>
                                      </p:tavLst>
                                    </p:anim>
                                    <p:anim calcmode="lin" valueType="num">
                                      <p:cBhvr>
                                        <p:cTn id="17" dur="500" fill="hold"/>
                                        <p:tgtEl>
                                          <p:spTgt spid="7"/>
                                        </p:tgtEl>
                                        <p:attrNameLst>
                                          <p:attrName>ppt_y</p:attrName>
                                        </p:attrNameLst>
                                      </p:cBhvr>
                                      <p:tavLst>
                                        <p:tav tm="0">
                                          <p:val>
                                            <p:fltVal val="0.5"/>
                                          </p:val>
                                        </p:tav>
                                        <p:tav tm="100000">
                                          <p:val>
                                            <p:strVal val="#ppt_y"/>
                                          </p:val>
                                        </p:tav>
                                      </p:tavLst>
                                    </p:anim>
                                  </p:childTnLst>
                                </p:cTn>
                              </p:par>
                            </p:childTnLst>
                          </p:cTn>
                        </p:par>
                        <p:par>
                          <p:cTn id="18" fill="hold">
                            <p:stCondLst>
                              <p:cond delay="1000"/>
                            </p:stCondLst>
                            <p:childTnLst>
                              <p:par>
                                <p:cTn id="19" presetID="23" presetClass="entr" presetSubtype="528"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 calcmode="lin" valueType="num">
                                      <p:cBhvr>
                                        <p:cTn id="23" dur="500" fill="hold"/>
                                        <p:tgtEl>
                                          <p:spTgt spid="8"/>
                                        </p:tgtEl>
                                        <p:attrNameLst>
                                          <p:attrName>ppt_x</p:attrName>
                                        </p:attrNameLst>
                                      </p:cBhvr>
                                      <p:tavLst>
                                        <p:tav tm="0">
                                          <p:val>
                                            <p:fltVal val="0.5"/>
                                          </p:val>
                                        </p:tav>
                                        <p:tav tm="100000">
                                          <p:val>
                                            <p:strVal val="#ppt_x"/>
                                          </p:val>
                                        </p:tav>
                                      </p:tavLst>
                                    </p:anim>
                                    <p:anim calcmode="lin" valueType="num">
                                      <p:cBhvr>
                                        <p:cTn id="24" dur="500" fill="hold"/>
                                        <p:tgtEl>
                                          <p:spTgt spid="8"/>
                                        </p:tgtEl>
                                        <p:attrNameLst>
                                          <p:attrName>ppt_y</p:attrName>
                                        </p:attrNameLst>
                                      </p:cBhvr>
                                      <p:tavLst>
                                        <p:tav tm="0">
                                          <p:val>
                                            <p:fltVal val="0.5"/>
                                          </p:val>
                                        </p:tav>
                                        <p:tav tm="100000">
                                          <p:val>
                                            <p:strVal val="#ppt_y"/>
                                          </p:val>
                                        </p:tav>
                                      </p:tavLst>
                                    </p:anim>
                                  </p:childTnLst>
                                </p:cTn>
                              </p:par>
                            </p:childTnLst>
                          </p:cTn>
                        </p:par>
                        <p:par>
                          <p:cTn id="25" fill="hold">
                            <p:stCondLst>
                              <p:cond delay="1500"/>
                            </p:stCondLst>
                            <p:childTnLst>
                              <p:par>
                                <p:cTn id="26" presetID="23" presetClass="entr" presetSubtype="52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2" presetClass="entr" presetSubtype="0" fill="hold" grpId="0" nodeType="afterEffect">
                                  <p:stCondLst>
                                    <p:cond delay="0"/>
                                  </p:stCondLst>
                                  <p:iterate type="lt">
                                    <p:tmPct val="10000"/>
                                  </p:iterate>
                                  <p:childTnLst>
                                    <p:set>
                                      <p:cBhvr>
                                        <p:cTn id="41" dur="1" fill="hold">
                                          <p:stCondLst>
                                            <p:cond delay="0"/>
                                          </p:stCondLst>
                                        </p:cTn>
                                        <p:tgtEl>
                                          <p:spTgt spid="17"/>
                                        </p:tgtEl>
                                        <p:attrNameLst>
                                          <p:attrName>style.visibility</p:attrName>
                                        </p:attrNameLst>
                                      </p:cBhvr>
                                      <p:to>
                                        <p:strVal val="visible"/>
                                      </p:to>
                                    </p:set>
                                    <p:animScale>
                                      <p:cBhvr>
                                        <p:cTn id="42"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3" dur="1000" decel="50000" fill="hold">
                                          <p:stCondLst>
                                            <p:cond delay="0"/>
                                          </p:stCondLst>
                                        </p:cTn>
                                        <p:tgtEl>
                                          <p:spTgt spid="17"/>
                                        </p:tgtEl>
                                        <p:attrNameLst>
                                          <p:attrName>ppt_x</p:attrName>
                                          <p:attrName>ppt_y</p:attrName>
                                        </p:attrNameLst>
                                      </p:cBhvr>
                                    </p:animMotion>
                                    <p:animEffect transition="in" filter="fade">
                                      <p:cBhvr>
                                        <p:cTn id="44" dur="1000"/>
                                        <p:tgtEl>
                                          <p:spTgt spid="17"/>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par>
                          <p:cTn id="49" fill="hold">
                            <p:stCondLst>
                              <p:cond delay="5000"/>
                            </p:stCondLst>
                            <p:childTnLst>
                              <p:par>
                                <p:cTn id="50" presetID="10" presetClass="entr" presetSubtype="0" fill="hold"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childTnLst>
                          </p:cTn>
                        </p:par>
                        <p:par>
                          <p:cTn id="53" fill="hold">
                            <p:stCondLst>
                              <p:cond delay="5500"/>
                            </p:stCondLst>
                            <p:childTnLst>
                              <p:par>
                                <p:cTn id="54" presetID="2" presetClass="entr" presetSubtype="4"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 calcmode="lin" valueType="num">
                                      <p:cBhvr additive="base">
                                        <p:cTn id="56" dur="500" fill="hold"/>
                                        <p:tgtEl>
                                          <p:spTgt spid="30"/>
                                        </p:tgtEl>
                                        <p:attrNameLst>
                                          <p:attrName>ppt_x</p:attrName>
                                        </p:attrNameLst>
                                      </p:cBhvr>
                                      <p:tavLst>
                                        <p:tav tm="0">
                                          <p:val>
                                            <p:strVal val="#ppt_x"/>
                                          </p:val>
                                        </p:tav>
                                        <p:tav tm="100000">
                                          <p:val>
                                            <p:strVal val="#ppt_x"/>
                                          </p:val>
                                        </p:tav>
                                      </p:tavLst>
                                    </p:anim>
                                    <p:anim calcmode="lin" valueType="num">
                                      <p:cBhvr additive="base">
                                        <p:cTn id="57" dur="500" fill="hold"/>
                                        <p:tgtEl>
                                          <p:spTgt spid="30"/>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42" presetClass="path" presetSubtype="0" accel="50000" decel="50000" fill="hold" nodeType="afterEffect">
                                  <p:stCondLst>
                                    <p:cond delay="0"/>
                                  </p:stCondLst>
                                  <p:childTnLst>
                                    <p:animMotion origin="layout" path="M -1.38889E-6 -6.17284E-7 L 0.42031 0.00093 " pathEditMode="relative" rAng="0" ptsTypes="AA">
                                      <p:cBhvr>
                                        <p:cTn id="60" dur="2000" fill="hold"/>
                                        <p:tgtEl>
                                          <p:spTgt spid="20"/>
                                        </p:tgtEl>
                                        <p:attrNameLst>
                                          <p:attrName>ppt_x</p:attrName>
                                          <p:attrName>ppt_y</p:attrName>
                                        </p:attrNameLst>
                                      </p:cBhvr>
                                      <p:rCtr x="21007" y="31"/>
                                    </p:animMotion>
                                  </p:childTnLst>
                                </p:cTn>
                              </p:par>
                              <p:par>
                                <p:cTn id="61" presetID="42" presetClass="path" presetSubtype="0" accel="50000" decel="50000" fill="hold" nodeType="withEffect">
                                  <p:stCondLst>
                                    <p:cond delay="0"/>
                                  </p:stCondLst>
                                  <p:childTnLst>
                                    <p:animMotion origin="layout" path="M -3.05556E-6 1.23457E-6 L 0.41459 -0.00216 " pathEditMode="relative" rAng="0" ptsTypes="AA">
                                      <p:cBhvr>
                                        <p:cTn id="62" dur="2000" fill="hold"/>
                                        <p:tgtEl>
                                          <p:spTgt spid="30"/>
                                        </p:tgtEl>
                                        <p:attrNameLst>
                                          <p:attrName>ppt_x</p:attrName>
                                          <p:attrName>ppt_y</p:attrName>
                                        </p:attrNameLst>
                                      </p:cBhvr>
                                      <p:rCtr x="20729" y="-123"/>
                                    </p:animMotion>
                                  </p:childTnLst>
                                </p:cTn>
                              </p:par>
                              <p:par>
                                <p:cTn id="63" presetID="22" presetClass="entr" presetSubtype="8" fill="hold" grpId="0" nodeType="withEffect">
                                  <p:stCondLst>
                                    <p:cond delay="40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1600"/>
                                        <p:tgtEl>
                                          <p:spTgt spid="19"/>
                                        </p:tgtEl>
                                      </p:cBhvr>
                                    </p:animEffect>
                                  </p:childTnLst>
                                </p:cTn>
                              </p:par>
                            </p:childTnLst>
                          </p:cTn>
                        </p:par>
                        <p:par>
                          <p:cTn id="66" fill="hold">
                            <p:stCondLst>
                              <p:cond delay="8000"/>
                            </p:stCondLst>
                            <p:childTnLst>
                              <p:par>
                                <p:cTn id="67" presetID="10" presetClass="exit" presetSubtype="0" fill="hold" nodeType="afterEffect">
                                  <p:stCondLst>
                                    <p:cond delay="0"/>
                                  </p:stCondLst>
                                  <p:childTnLst>
                                    <p:animEffect transition="out" filter="fade">
                                      <p:cBhvr>
                                        <p:cTn id="68" dur="500"/>
                                        <p:tgtEl>
                                          <p:spTgt spid="20"/>
                                        </p:tgtEl>
                                      </p:cBhvr>
                                    </p:animEffect>
                                    <p:set>
                                      <p:cBhvr>
                                        <p:cTn id="69" dur="1" fill="hold">
                                          <p:stCondLst>
                                            <p:cond delay="499"/>
                                          </p:stCondLst>
                                        </p:cTn>
                                        <p:tgtEl>
                                          <p:spTgt spid="20"/>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30"/>
                                        </p:tgtEl>
                                      </p:cBhvr>
                                    </p:animEffect>
                                    <p:set>
                                      <p:cBhvr>
                                        <p:cTn id="72" dur="1" fill="hold">
                                          <p:stCondLst>
                                            <p:cond delay="499"/>
                                          </p:stCondLst>
                                        </p:cTn>
                                        <p:tgtEl>
                                          <p:spTgt spid="30"/>
                                        </p:tgtEl>
                                        <p:attrNameLst>
                                          <p:attrName>style.visibility</p:attrName>
                                        </p:attrNameLst>
                                      </p:cBhvr>
                                      <p:to>
                                        <p:strVal val="hidden"/>
                                      </p:to>
                                    </p:set>
                                  </p:childTnLst>
                                </p:cTn>
                              </p:par>
                            </p:childTnLst>
                          </p:cTn>
                        </p:par>
                        <p:par>
                          <p:cTn id="73" fill="hold">
                            <p:stCondLst>
                              <p:cond delay="8500"/>
                            </p:stCondLst>
                            <p:childTnLst>
                              <p:par>
                                <p:cTn id="74" presetID="53" presetClass="entr" presetSubtype="16" fill="hold" nodeType="afterEffect">
                                  <p:stCondLst>
                                    <p:cond delay="0"/>
                                  </p:stCondLst>
                                  <p:childTnLst>
                                    <p:set>
                                      <p:cBhvr>
                                        <p:cTn id="75" dur="1" fill="hold">
                                          <p:stCondLst>
                                            <p:cond delay="0"/>
                                          </p:stCondLst>
                                        </p:cTn>
                                        <p:tgtEl>
                                          <p:spTgt spid="31"/>
                                        </p:tgtEl>
                                        <p:attrNameLst>
                                          <p:attrName>style.visibility</p:attrName>
                                        </p:attrNameLst>
                                      </p:cBhvr>
                                      <p:to>
                                        <p:strVal val="visible"/>
                                      </p:to>
                                    </p:set>
                                    <p:anim calcmode="lin" valueType="num">
                                      <p:cBhvr>
                                        <p:cTn id="76" dur="500" fill="hold"/>
                                        <p:tgtEl>
                                          <p:spTgt spid="31"/>
                                        </p:tgtEl>
                                        <p:attrNameLst>
                                          <p:attrName>ppt_w</p:attrName>
                                        </p:attrNameLst>
                                      </p:cBhvr>
                                      <p:tavLst>
                                        <p:tav tm="0">
                                          <p:val>
                                            <p:fltVal val="0"/>
                                          </p:val>
                                        </p:tav>
                                        <p:tav tm="100000">
                                          <p:val>
                                            <p:strVal val="#ppt_w"/>
                                          </p:val>
                                        </p:tav>
                                      </p:tavLst>
                                    </p:anim>
                                    <p:anim calcmode="lin" valueType="num">
                                      <p:cBhvr>
                                        <p:cTn id="77" dur="500" fill="hold"/>
                                        <p:tgtEl>
                                          <p:spTgt spid="31"/>
                                        </p:tgtEl>
                                        <p:attrNameLst>
                                          <p:attrName>ppt_h</p:attrName>
                                        </p:attrNameLst>
                                      </p:cBhvr>
                                      <p:tavLst>
                                        <p:tav tm="0">
                                          <p:val>
                                            <p:fltVal val="0"/>
                                          </p:val>
                                        </p:tav>
                                        <p:tav tm="100000">
                                          <p:val>
                                            <p:strVal val="#ppt_h"/>
                                          </p:val>
                                        </p:tav>
                                      </p:tavLst>
                                    </p:anim>
                                    <p:animEffect transition="in" filter="fade">
                                      <p:cBhvr>
                                        <p:cTn id="7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9" repeatCount="indefinite" fill="hold" display="0">
                  <p:stCondLst>
                    <p:cond delay="indefinite"/>
                  </p:stCondLst>
                  <p:endCondLst>
                    <p:cond evt="onStopAudio" delay="0">
                      <p:tgtEl>
                        <p:sldTgt/>
                      </p:tgtEl>
                    </p:cond>
                  </p:endCondLst>
                </p:cTn>
                <p:tgtEl>
                  <p:spTgt spid="2"/>
                </p:tgtEl>
              </p:cMediaNode>
            </p:audio>
          </p:childTnLst>
        </p:cTn>
      </p:par>
    </p:tnLst>
    <p:bldLst>
      <p:bldP spid="17" grpId="0"/>
      <p:bldP spid="18" grpId="0" animBg="1"/>
      <p:bldP spid="1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a:stCxn id="29" idx="2"/>
            <a:endCxn id="21" idx="5"/>
          </p:cNvCxnSpPr>
          <p:nvPr/>
        </p:nvCxnSpPr>
        <p:spPr>
          <a:xfrm flipH="1">
            <a:off x="1106865" y="3560643"/>
            <a:ext cx="475265" cy="263057"/>
          </a:xfrm>
          <a:prstGeom prst="line">
            <a:avLst/>
          </a:prstGeom>
          <a:noFill/>
          <a:ln w="19050" cap="flat" cmpd="sng" algn="ctr">
            <a:solidFill>
              <a:sysClr val="windowText" lastClr="000000"/>
            </a:solidFill>
            <a:prstDash val="sysDot"/>
          </a:ln>
          <a:effectLst/>
        </p:spPr>
      </p:cxnSp>
      <p:cxnSp>
        <p:nvCxnSpPr>
          <p:cNvPr id="7" name="直接连接符 6"/>
          <p:cNvCxnSpPr>
            <a:stCxn id="36" idx="1"/>
            <a:endCxn id="29" idx="4"/>
          </p:cNvCxnSpPr>
          <p:nvPr/>
        </p:nvCxnSpPr>
        <p:spPr>
          <a:xfrm flipH="1">
            <a:off x="1694300" y="2812943"/>
            <a:ext cx="562119" cy="635530"/>
          </a:xfrm>
          <a:prstGeom prst="line">
            <a:avLst/>
          </a:prstGeom>
          <a:noFill/>
          <a:ln w="19050" cap="flat" cmpd="sng" algn="ctr">
            <a:solidFill>
              <a:sysClr val="windowText" lastClr="000000"/>
            </a:solidFill>
            <a:prstDash val="sysDot"/>
          </a:ln>
          <a:effectLst/>
        </p:spPr>
      </p:cxnSp>
      <p:cxnSp>
        <p:nvCxnSpPr>
          <p:cNvPr id="8" name="直接连接符 7"/>
          <p:cNvCxnSpPr>
            <a:stCxn id="43" idx="7"/>
          </p:cNvCxnSpPr>
          <p:nvPr/>
        </p:nvCxnSpPr>
        <p:spPr>
          <a:xfrm flipH="1" flipV="1">
            <a:off x="2330459" y="2798271"/>
            <a:ext cx="801314" cy="525079"/>
          </a:xfrm>
          <a:prstGeom prst="line">
            <a:avLst/>
          </a:prstGeom>
          <a:noFill/>
          <a:ln w="19050" cap="flat" cmpd="sng" algn="ctr">
            <a:solidFill>
              <a:sysClr val="windowText" lastClr="000000"/>
            </a:solidFill>
            <a:prstDash val="sysDot"/>
          </a:ln>
          <a:effectLst/>
        </p:spPr>
      </p:cxnSp>
      <p:cxnSp>
        <p:nvCxnSpPr>
          <p:cNvPr id="9" name="直接连接符 8"/>
          <p:cNvCxnSpPr>
            <a:stCxn id="43" idx="5"/>
            <a:endCxn id="50" idx="5"/>
          </p:cNvCxnSpPr>
          <p:nvPr/>
        </p:nvCxnSpPr>
        <p:spPr>
          <a:xfrm flipV="1">
            <a:off x="3131773" y="2490596"/>
            <a:ext cx="674762" cy="674122"/>
          </a:xfrm>
          <a:prstGeom prst="line">
            <a:avLst/>
          </a:prstGeom>
          <a:noFill/>
          <a:ln w="19050" cap="flat" cmpd="sng" algn="ctr">
            <a:solidFill>
              <a:sysClr val="windowText" lastClr="000000"/>
            </a:solidFill>
            <a:prstDash val="sysDot"/>
          </a:ln>
          <a:effectLst/>
        </p:spPr>
      </p:cxnSp>
      <p:cxnSp>
        <p:nvCxnSpPr>
          <p:cNvPr id="10" name="直接连接符 9"/>
          <p:cNvCxnSpPr>
            <a:stCxn id="50" idx="0"/>
            <a:endCxn id="57" idx="1"/>
          </p:cNvCxnSpPr>
          <p:nvPr/>
        </p:nvCxnSpPr>
        <p:spPr>
          <a:xfrm>
            <a:off x="3727220" y="2682082"/>
            <a:ext cx="499841" cy="424922"/>
          </a:xfrm>
          <a:prstGeom prst="line">
            <a:avLst/>
          </a:prstGeom>
          <a:noFill/>
          <a:ln w="19050" cap="flat" cmpd="sng" algn="ctr">
            <a:solidFill>
              <a:sysClr val="windowText" lastClr="000000"/>
            </a:solidFill>
            <a:prstDash val="sysDot"/>
          </a:ln>
          <a:effectLst/>
        </p:spPr>
      </p:cxnSp>
      <p:cxnSp>
        <p:nvCxnSpPr>
          <p:cNvPr id="11" name="直接连接符 10"/>
          <p:cNvCxnSpPr/>
          <p:nvPr/>
        </p:nvCxnSpPr>
        <p:spPr>
          <a:xfrm flipV="1">
            <a:off x="4291136" y="2702062"/>
            <a:ext cx="715263" cy="364622"/>
          </a:xfrm>
          <a:prstGeom prst="line">
            <a:avLst/>
          </a:prstGeom>
          <a:noFill/>
          <a:ln w="19050" cap="flat" cmpd="sng" algn="ctr">
            <a:solidFill>
              <a:sysClr val="windowText" lastClr="000000"/>
            </a:solidFill>
            <a:prstDash val="sysDot"/>
          </a:ln>
          <a:effectLst/>
        </p:spPr>
      </p:cxnSp>
      <p:cxnSp>
        <p:nvCxnSpPr>
          <p:cNvPr id="12" name="直接连接符 11"/>
          <p:cNvCxnSpPr>
            <a:stCxn id="64" idx="5"/>
            <a:endCxn id="71" idx="5"/>
          </p:cNvCxnSpPr>
          <p:nvPr/>
        </p:nvCxnSpPr>
        <p:spPr>
          <a:xfrm flipV="1">
            <a:off x="5021640" y="2092811"/>
            <a:ext cx="701471" cy="523793"/>
          </a:xfrm>
          <a:prstGeom prst="line">
            <a:avLst/>
          </a:prstGeom>
          <a:noFill/>
          <a:ln w="19050" cap="flat" cmpd="sng" algn="ctr">
            <a:solidFill>
              <a:sysClr val="windowText" lastClr="000000"/>
            </a:solidFill>
            <a:prstDash val="sysDot"/>
          </a:ln>
          <a:effectLst/>
        </p:spPr>
      </p:cxnSp>
      <p:cxnSp>
        <p:nvCxnSpPr>
          <p:cNvPr id="14" name="直接连接符 13"/>
          <p:cNvCxnSpPr>
            <a:stCxn id="71" idx="7"/>
            <a:endCxn id="78" idx="7"/>
          </p:cNvCxnSpPr>
          <p:nvPr/>
        </p:nvCxnSpPr>
        <p:spPr>
          <a:xfrm>
            <a:off x="5723111" y="2251443"/>
            <a:ext cx="810862" cy="974537"/>
          </a:xfrm>
          <a:prstGeom prst="line">
            <a:avLst/>
          </a:prstGeom>
          <a:noFill/>
          <a:ln w="19050" cap="flat" cmpd="sng" algn="ctr">
            <a:solidFill>
              <a:sysClr val="windowText" lastClr="000000"/>
            </a:solidFill>
            <a:prstDash val="sysDot"/>
          </a:ln>
          <a:effectLst/>
        </p:spPr>
      </p:cxnSp>
      <p:cxnSp>
        <p:nvCxnSpPr>
          <p:cNvPr id="15" name="直接连接符 14"/>
          <p:cNvCxnSpPr>
            <a:stCxn id="85" idx="2"/>
            <a:endCxn id="78" idx="1"/>
          </p:cNvCxnSpPr>
          <p:nvPr/>
        </p:nvCxnSpPr>
        <p:spPr>
          <a:xfrm flipH="1">
            <a:off x="6375342" y="2695919"/>
            <a:ext cx="676486" cy="530061"/>
          </a:xfrm>
          <a:prstGeom prst="line">
            <a:avLst/>
          </a:prstGeom>
          <a:noFill/>
          <a:ln w="19050" cap="flat" cmpd="sng" algn="ctr">
            <a:solidFill>
              <a:sysClr val="windowText" lastClr="000000"/>
            </a:solidFill>
            <a:prstDash val="sysDot"/>
          </a:ln>
          <a:effectLst/>
        </p:spPr>
      </p:cxnSp>
      <p:cxnSp>
        <p:nvCxnSpPr>
          <p:cNvPr id="16" name="直接连接符 15"/>
          <p:cNvCxnSpPr>
            <a:stCxn id="92" idx="2"/>
            <a:endCxn id="85" idx="7"/>
          </p:cNvCxnSpPr>
          <p:nvPr/>
        </p:nvCxnSpPr>
        <p:spPr>
          <a:xfrm flipH="1" flipV="1">
            <a:off x="7243313" y="2775235"/>
            <a:ext cx="464872" cy="397108"/>
          </a:xfrm>
          <a:prstGeom prst="line">
            <a:avLst/>
          </a:prstGeom>
          <a:noFill/>
          <a:ln w="19050" cap="flat" cmpd="sng" algn="ctr">
            <a:solidFill>
              <a:sysClr val="windowText" lastClr="000000"/>
            </a:solidFill>
            <a:prstDash val="sysDot"/>
          </a:ln>
          <a:effectLst/>
        </p:spPr>
      </p:cxnSp>
      <p:cxnSp>
        <p:nvCxnSpPr>
          <p:cNvPr id="17" name="直接连接符 16"/>
          <p:cNvCxnSpPr>
            <a:stCxn id="92" idx="0"/>
            <a:endCxn id="99" idx="1"/>
          </p:cNvCxnSpPr>
          <p:nvPr/>
        </p:nvCxnSpPr>
        <p:spPr>
          <a:xfrm flipV="1">
            <a:off x="7820355" y="2144390"/>
            <a:ext cx="578795" cy="1140123"/>
          </a:xfrm>
          <a:prstGeom prst="line">
            <a:avLst/>
          </a:prstGeom>
          <a:noFill/>
          <a:ln w="19050" cap="flat" cmpd="sng" algn="ctr">
            <a:solidFill>
              <a:sysClr val="windowText" lastClr="000000"/>
            </a:solidFill>
            <a:prstDash val="sysDot"/>
          </a:ln>
          <a:effectLst/>
        </p:spPr>
      </p:cxnSp>
      <p:pic>
        <p:nvPicPr>
          <p:cNvPr id="18" name="图片 17"/>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100000" contrast="100000"/>
                    </a14:imgEffect>
                  </a14:imgLayer>
                </a14:imgProps>
              </a:ext>
              <a:ext uri="{28A0092B-C50C-407E-A947-70E740481C1C}">
                <a14:useLocalDpi xmlns:a14="http://schemas.microsoft.com/office/drawing/2010/main" val="0"/>
              </a:ext>
            </a:extLst>
          </a:blip>
          <a:srcRect l="3992" t="36582" r="11163" b="49513"/>
          <a:stretch>
            <a:fillRect/>
          </a:stretch>
        </p:blipFill>
        <p:spPr>
          <a:xfrm>
            <a:off x="514348" y="4375040"/>
            <a:ext cx="8315325" cy="291881"/>
          </a:xfrm>
          <a:prstGeom prst="rect">
            <a:avLst/>
          </a:prstGeom>
        </p:spPr>
      </p:pic>
      <p:grpSp>
        <p:nvGrpSpPr>
          <p:cNvPr id="19" name="组合 18"/>
          <p:cNvGrpSpPr/>
          <p:nvPr/>
        </p:nvGrpSpPr>
        <p:grpSpPr>
          <a:xfrm flipV="1">
            <a:off x="860372" y="3736946"/>
            <a:ext cx="334355" cy="342373"/>
            <a:chOff x="581025" y="1800225"/>
            <a:chExt cx="1619642" cy="1658481"/>
          </a:xfrm>
        </p:grpSpPr>
        <p:grpSp>
          <p:nvGrpSpPr>
            <p:cNvPr id="20" name="组合 19"/>
            <p:cNvGrpSpPr/>
            <p:nvPr/>
          </p:nvGrpSpPr>
          <p:grpSpPr>
            <a:xfrm>
              <a:off x="581025" y="1800225"/>
              <a:ext cx="1619642" cy="1658481"/>
              <a:chOff x="6651335" y="1494971"/>
              <a:chExt cx="1360493" cy="1360493"/>
            </a:xfrm>
            <a:effectLst/>
          </p:grpSpPr>
          <p:grpSp>
            <p:nvGrpSpPr>
              <p:cNvPr id="22" name="组合 2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3" name="TextBox 22"/>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21" name="椭圆 20"/>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27" name="组合 26"/>
          <p:cNvGrpSpPr/>
          <p:nvPr/>
        </p:nvGrpSpPr>
        <p:grpSpPr>
          <a:xfrm flipV="1">
            <a:off x="1527122" y="3394573"/>
            <a:ext cx="334355" cy="342373"/>
            <a:chOff x="581025" y="1800225"/>
            <a:chExt cx="1619642" cy="1658481"/>
          </a:xfrm>
        </p:grpSpPr>
        <p:grpSp>
          <p:nvGrpSpPr>
            <p:cNvPr id="28" name="组合 27"/>
            <p:cNvGrpSpPr/>
            <p:nvPr/>
          </p:nvGrpSpPr>
          <p:grpSpPr>
            <a:xfrm>
              <a:off x="581025" y="1800225"/>
              <a:ext cx="1619642" cy="1658481"/>
              <a:chOff x="6651335" y="1494971"/>
              <a:chExt cx="1360493" cy="1360493"/>
            </a:xfrm>
            <a:effectLst/>
          </p:grpSpPr>
          <p:grpSp>
            <p:nvGrpSpPr>
              <p:cNvPr id="30" name="组合 2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31" name="TextBox 30"/>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29" name="椭圆 28"/>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34" name="组合 33"/>
          <p:cNvGrpSpPr/>
          <p:nvPr/>
        </p:nvGrpSpPr>
        <p:grpSpPr>
          <a:xfrm flipV="1">
            <a:off x="2168557" y="2567557"/>
            <a:ext cx="334355" cy="342373"/>
            <a:chOff x="581025" y="1800225"/>
            <a:chExt cx="1619642" cy="1658481"/>
          </a:xfrm>
        </p:grpSpPr>
        <p:grpSp>
          <p:nvGrpSpPr>
            <p:cNvPr id="35" name="组合 34"/>
            <p:cNvGrpSpPr/>
            <p:nvPr/>
          </p:nvGrpSpPr>
          <p:grpSpPr>
            <a:xfrm>
              <a:off x="581025" y="1800225"/>
              <a:ext cx="1619642" cy="1658481"/>
              <a:chOff x="6651335" y="1494971"/>
              <a:chExt cx="1360493" cy="1360493"/>
            </a:xfrm>
            <a:effectLst/>
          </p:grpSpPr>
          <p:grpSp>
            <p:nvGrpSpPr>
              <p:cNvPr id="37" name="组合 36"/>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0" name="椭圆 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38" name="TextBox 37"/>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36" name="椭圆 35"/>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41" name="组合 40"/>
          <p:cNvGrpSpPr/>
          <p:nvPr/>
        </p:nvGrpSpPr>
        <p:grpSpPr>
          <a:xfrm flipV="1">
            <a:off x="2885280" y="3077964"/>
            <a:ext cx="334355" cy="342373"/>
            <a:chOff x="581025" y="1800225"/>
            <a:chExt cx="1619642" cy="1658481"/>
          </a:xfrm>
        </p:grpSpPr>
        <p:grpSp>
          <p:nvGrpSpPr>
            <p:cNvPr id="42" name="组合 41"/>
            <p:cNvGrpSpPr/>
            <p:nvPr/>
          </p:nvGrpSpPr>
          <p:grpSpPr>
            <a:xfrm>
              <a:off x="581025" y="1800225"/>
              <a:ext cx="1619642" cy="1658481"/>
              <a:chOff x="6651335" y="1494971"/>
              <a:chExt cx="1360493" cy="1360493"/>
            </a:xfrm>
            <a:effectLst/>
          </p:grpSpPr>
          <p:grpSp>
            <p:nvGrpSpPr>
              <p:cNvPr id="44" name="组合 43"/>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5" name="TextBox 44"/>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43" name="椭圆 42"/>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48" name="组合 47"/>
          <p:cNvGrpSpPr/>
          <p:nvPr/>
        </p:nvGrpSpPr>
        <p:grpSpPr>
          <a:xfrm flipV="1">
            <a:off x="3560042" y="2403842"/>
            <a:ext cx="334355" cy="342373"/>
            <a:chOff x="581025" y="1800225"/>
            <a:chExt cx="1619642" cy="1658481"/>
          </a:xfrm>
        </p:grpSpPr>
        <p:grpSp>
          <p:nvGrpSpPr>
            <p:cNvPr id="49" name="组合 48"/>
            <p:cNvGrpSpPr/>
            <p:nvPr/>
          </p:nvGrpSpPr>
          <p:grpSpPr>
            <a:xfrm>
              <a:off x="581025" y="1800225"/>
              <a:ext cx="1619642" cy="1658481"/>
              <a:chOff x="6651335" y="1494971"/>
              <a:chExt cx="1360493" cy="1360493"/>
            </a:xfrm>
            <a:effectLst/>
          </p:grpSpPr>
          <p:grpSp>
            <p:nvGrpSpPr>
              <p:cNvPr id="51" name="组合 50"/>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2" name="TextBox 51"/>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50" name="椭圆 49"/>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55" name="组合 54"/>
          <p:cNvGrpSpPr/>
          <p:nvPr/>
        </p:nvGrpSpPr>
        <p:grpSpPr>
          <a:xfrm flipV="1">
            <a:off x="4139199" y="2861618"/>
            <a:ext cx="334355" cy="342373"/>
            <a:chOff x="581025" y="1800225"/>
            <a:chExt cx="1619642" cy="1658481"/>
          </a:xfrm>
        </p:grpSpPr>
        <p:grpSp>
          <p:nvGrpSpPr>
            <p:cNvPr id="56" name="组合 55"/>
            <p:cNvGrpSpPr/>
            <p:nvPr/>
          </p:nvGrpSpPr>
          <p:grpSpPr>
            <a:xfrm>
              <a:off x="581025" y="1800225"/>
              <a:ext cx="1619642" cy="1658481"/>
              <a:chOff x="6651335" y="1494971"/>
              <a:chExt cx="1360493" cy="1360493"/>
            </a:xfrm>
            <a:effectLst/>
          </p:grpSpPr>
          <p:grpSp>
            <p:nvGrpSpPr>
              <p:cNvPr id="58" name="组合 57"/>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0" name="同心圆 5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61" name="椭圆 6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9" name="TextBox 58"/>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57" name="椭圆 56"/>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grpSp>
      <p:grpSp>
        <p:nvGrpSpPr>
          <p:cNvPr id="62" name="组合 61"/>
          <p:cNvGrpSpPr/>
          <p:nvPr/>
        </p:nvGrpSpPr>
        <p:grpSpPr>
          <a:xfrm flipV="1">
            <a:off x="4775147" y="2529850"/>
            <a:ext cx="334355" cy="342373"/>
            <a:chOff x="581025" y="1800225"/>
            <a:chExt cx="1619642" cy="1658481"/>
          </a:xfrm>
        </p:grpSpPr>
        <p:grpSp>
          <p:nvGrpSpPr>
            <p:cNvPr id="63" name="组合 62"/>
            <p:cNvGrpSpPr/>
            <p:nvPr/>
          </p:nvGrpSpPr>
          <p:grpSpPr>
            <a:xfrm>
              <a:off x="581025" y="1800225"/>
              <a:ext cx="1619642" cy="1658481"/>
              <a:chOff x="6651335" y="1494971"/>
              <a:chExt cx="1360493" cy="1360493"/>
            </a:xfrm>
            <a:effectLst/>
          </p:grpSpPr>
          <p:grpSp>
            <p:nvGrpSpPr>
              <p:cNvPr id="65" name="组合 64"/>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68" name="椭圆 6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6" name="TextBox 65"/>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64" name="椭圆 63"/>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grpSp>
      <p:grpSp>
        <p:nvGrpSpPr>
          <p:cNvPr id="69" name="组合 68"/>
          <p:cNvGrpSpPr/>
          <p:nvPr/>
        </p:nvGrpSpPr>
        <p:grpSpPr>
          <a:xfrm flipV="1">
            <a:off x="5476618" y="2006057"/>
            <a:ext cx="334355" cy="342373"/>
            <a:chOff x="581025" y="1800225"/>
            <a:chExt cx="1619642" cy="1658481"/>
          </a:xfrm>
        </p:grpSpPr>
        <p:grpSp>
          <p:nvGrpSpPr>
            <p:cNvPr id="70" name="组合 69"/>
            <p:cNvGrpSpPr/>
            <p:nvPr/>
          </p:nvGrpSpPr>
          <p:grpSpPr>
            <a:xfrm>
              <a:off x="581025" y="1800225"/>
              <a:ext cx="1619642" cy="1658481"/>
              <a:chOff x="6651335" y="1494971"/>
              <a:chExt cx="1360493" cy="1360493"/>
            </a:xfrm>
            <a:effectLst/>
          </p:grpSpPr>
          <p:grpSp>
            <p:nvGrpSpPr>
              <p:cNvPr id="72" name="组合 71"/>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75" name="椭圆 7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73" name="TextBox 72"/>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71" name="椭圆 70"/>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76" name="组合 75"/>
          <p:cNvGrpSpPr/>
          <p:nvPr/>
        </p:nvGrpSpPr>
        <p:grpSpPr>
          <a:xfrm flipV="1">
            <a:off x="6287480" y="2980594"/>
            <a:ext cx="334355" cy="342373"/>
            <a:chOff x="581025" y="1800225"/>
            <a:chExt cx="1619642" cy="1658481"/>
          </a:xfrm>
        </p:grpSpPr>
        <p:grpSp>
          <p:nvGrpSpPr>
            <p:cNvPr id="77" name="组合 76"/>
            <p:cNvGrpSpPr/>
            <p:nvPr/>
          </p:nvGrpSpPr>
          <p:grpSpPr>
            <a:xfrm>
              <a:off x="581025" y="1800225"/>
              <a:ext cx="1619642" cy="1658481"/>
              <a:chOff x="6651335" y="1494971"/>
              <a:chExt cx="1360493" cy="1360493"/>
            </a:xfrm>
            <a:effectLst/>
          </p:grpSpPr>
          <p:grpSp>
            <p:nvGrpSpPr>
              <p:cNvPr id="79" name="组合 78"/>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1" name="同心圆 8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82" name="椭圆 8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80" name="TextBox 79"/>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78" name="椭圆 77"/>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83" name="组合 82"/>
          <p:cNvGrpSpPr/>
          <p:nvPr/>
        </p:nvGrpSpPr>
        <p:grpSpPr>
          <a:xfrm flipV="1">
            <a:off x="6996820" y="2529849"/>
            <a:ext cx="334355" cy="342373"/>
            <a:chOff x="581025" y="1800225"/>
            <a:chExt cx="1619642" cy="1658481"/>
          </a:xfrm>
        </p:grpSpPr>
        <p:grpSp>
          <p:nvGrpSpPr>
            <p:cNvPr id="84" name="组合 83"/>
            <p:cNvGrpSpPr/>
            <p:nvPr/>
          </p:nvGrpSpPr>
          <p:grpSpPr>
            <a:xfrm>
              <a:off x="581025" y="1800225"/>
              <a:ext cx="1619642" cy="1658481"/>
              <a:chOff x="6651335" y="1494971"/>
              <a:chExt cx="1360493" cy="1360493"/>
            </a:xfrm>
            <a:effectLst/>
          </p:grpSpPr>
          <p:grpSp>
            <p:nvGrpSpPr>
              <p:cNvPr id="86" name="组合 85"/>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88" name="同心圆 8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89" name="椭圆 8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87" name="TextBox 86"/>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85" name="椭圆 84"/>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90" name="组合 89"/>
          <p:cNvGrpSpPr/>
          <p:nvPr/>
        </p:nvGrpSpPr>
        <p:grpSpPr>
          <a:xfrm flipV="1">
            <a:off x="7653177" y="3006273"/>
            <a:ext cx="334355" cy="342373"/>
            <a:chOff x="581025" y="1800225"/>
            <a:chExt cx="1619642" cy="1658481"/>
          </a:xfrm>
        </p:grpSpPr>
        <p:grpSp>
          <p:nvGrpSpPr>
            <p:cNvPr id="91" name="组合 90"/>
            <p:cNvGrpSpPr/>
            <p:nvPr/>
          </p:nvGrpSpPr>
          <p:grpSpPr>
            <a:xfrm>
              <a:off x="581025" y="1800225"/>
              <a:ext cx="1619642" cy="1658481"/>
              <a:chOff x="6651335" y="1494971"/>
              <a:chExt cx="1360493" cy="1360493"/>
            </a:xfrm>
            <a:effectLst/>
          </p:grpSpPr>
          <p:grpSp>
            <p:nvGrpSpPr>
              <p:cNvPr id="93" name="组合 92"/>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95" name="同心圆 9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96" name="椭圆 9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94" name="TextBox 93"/>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92" name="椭圆 91"/>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97" name="组合 96"/>
          <p:cNvGrpSpPr/>
          <p:nvPr/>
        </p:nvGrpSpPr>
        <p:grpSpPr>
          <a:xfrm flipV="1">
            <a:off x="8311288" y="1899004"/>
            <a:ext cx="334355" cy="342373"/>
            <a:chOff x="581025" y="1800225"/>
            <a:chExt cx="1619642" cy="1658481"/>
          </a:xfrm>
        </p:grpSpPr>
        <p:grpSp>
          <p:nvGrpSpPr>
            <p:cNvPr id="98" name="组合 97"/>
            <p:cNvGrpSpPr/>
            <p:nvPr/>
          </p:nvGrpSpPr>
          <p:grpSpPr>
            <a:xfrm>
              <a:off x="581025" y="1800225"/>
              <a:ext cx="1619642" cy="1658481"/>
              <a:chOff x="6651335" y="1494971"/>
              <a:chExt cx="1360493" cy="1360493"/>
            </a:xfrm>
            <a:effectLst/>
          </p:grpSpPr>
          <p:grpSp>
            <p:nvGrpSpPr>
              <p:cNvPr id="100" name="组合 99"/>
              <p:cNvGrpSpPr/>
              <p:nvPr/>
            </p:nvGrpSpPr>
            <p:grpSpPr>
              <a:xfrm>
                <a:off x="6651335" y="1494971"/>
                <a:ext cx="1360493" cy="1360493"/>
                <a:chOff x="304800" y="673100"/>
                <a:chExt cx="4000500" cy="4000500"/>
              </a:xfrm>
              <a:effectLst>
                <a:outerShdw blurRad="444500" dist="254000" dir="8100000" algn="tr" rotWithShape="0">
                  <a:prstClr val="black">
                    <a:alpha val="50000"/>
                  </a:prstClr>
                </a:outerShdw>
              </a:effectLst>
            </p:grpSpPr>
            <p:sp>
              <p:nvSpPr>
                <p:cNvPr id="102" name="同心圆 10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03" name="椭圆 10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01" name="TextBox 100"/>
              <p:cNvSpPr txBox="1"/>
              <p:nvPr/>
            </p:nvSpPr>
            <p:spPr>
              <a:xfrm>
                <a:off x="6854606" y="1702647"/>
                <a:ext cx="155173" cy="53020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3600" b="0" i="0" u="none" strike="noStrike" kern="0" cap="none" spc="0" normalizeH="0" baseline="0" noProof="0" dirty="0">
                  <a:ln>
                    <a:noFill/>
                  </a:ln>
                  <a:solidFill>
                    <a:sysClr val="windowText" lastClr="000000"/>
                  </a:solidFill>
                  <a:effectLst/>
                  <a:uLnTx/>
                  <a:uFillTx/>
                  <a:latin typeface="方正大黑简体" pitchFamily="65" charset="-122"/>
                  <a:ea typeface="方正大黑简体" pitchFamily="65" charset="-122"/>
                </a:endParaRPr>
              </a:p>
            </p:txBody>
          </p:sp>
        </p:grpSp>
        <p:sp>
          <p:nvSpPr>
            <p:cNvPr id="99" name="椭圆 98"/>
            <p:cNvSpPr/>
            <p:nvPr/>
          </p:nvSpPr>
          <p:spPr>
            <a:xfrm>
              <a:off x="847487" y="2110889"/>
              <a:ext cx="1086718" cy="1086719"/>
            </a:xfrm>
            <a:prstGeom prst="ellipse">
              <a:avLst/>
            </a:prstGeom>
            <a:solidFill>
              <a:srgbClr val="BE1E2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04" name="TextBox 103"/>
          <p:cNvSpPr txBox="1"/>
          <p:nvPr/>
        </p:nvSpPr>
        <p:spPr>
          <a:xfrm>
            <a:off x="732119"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1</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05" name="TextBox 104"/>
          <p:cNvSpPr txBox="1"/>
          <p:nvPr/>
        </p:nvSpPr>
        <p:spPr>
          <a:xfrm>
            <a:off x="1444460"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2</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06" name="TextBox 105"/>
          <p:cNvSpPr txBox="1"/>
          <p:nvPr/>
        </p:nvSpPr>
        <p:spPr>
          <a:xfrm>
            <a:off x="2168557"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3</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07" name="TextBox 106"/>
          <p:cNvSpPr txBox="1"/>
          <p:nvPr/>
        </p:nvSpPr>
        <p:spPr>
          <a:xfrm>
            <a:off x="2880889"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4</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08" name="TextBox 107"/>
          <p:cNvSpPr txBox="1"/>
          <p:nvPr/>
        </p:nvSpPr>
        <p:spPr>
          <a:xfrm>
            <a:off x="3525489"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5</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09" name="TextBox 108"/>
          <p:cNvSpPr txBox="1"/>
          <p:nvPr/>
        </p:nvSpPr>
        <p:spPr>
          <a:xfrm>
            <a:off x="4218761"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6</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0" name="TextBox 109"/>
          <p:cNvSpPr txBox="1"/>
          <p:nvPr/>
        </p:nvSpPr>
        <p:spPr>
          <a:xfrm>
            <a:off x="4863238"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7</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1" name="TextBox 110"/>
          <p:cNvSpPr txBox="1"/>
          <p:nvPr/>
        </p:nvSpPr>
        <p:spPr>
          <a:xfrm>
            <a:off x="5545641"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8</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2" name="TextBox 111"/>
          <p:cNvSpPr txBox="1"/>
          <p:nvPr/>
        </p:nvSpPr>
        <p:spPr>
          <a:xfrm>
            <a:off x="6257400" y="4520980"/>
            <a:ext cx="463588"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9</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3" name="TextBox 112"/>
          <p:cNvSpPr txBox="1"/>
          <p:nvPr/>
        </p:nvSpPr>
        <p:spPr>
          <a:xfrm>
            <a:off x="6932203" y="4520980"/>
            <a:ext cx="562975"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10</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4" name="TextBox 113"/>
          <p:cNvSpPr txBox="1"/>
          <p:nvPr/>
        </p:nvSpPr>
        <p:spPr>
          <a:xfrm>
            <a:off x="7646164" y="4520980"/>
            <a:ext cx="562975"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11</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5" name="TextBox 114"/>
          <p:cNvSpPr txBox="1"/>
          <p:nvPr/>
        </p:nvSpPr>
        <p:spPr>
          <a:xfrm>
            <a:off x="8290522" y="4520980"/>
            <a:ext cx="562975" cy="307777"/>
          </a:xfrm>
          <a:prstGeom prst="rect">
            <a:avLst/>
          </a:prstGeom>
          <a:noFill/>
        </p:spPr>
        <p:txBody>
          <a:bodyPr wrap="none" rtlCol="0">
            <a:spAutoFit/>
          </a:bodyPr>
          <a:lstStyle/>
          <a:p>
            <a:r>
              <a:rPr lang="en-US" altLang="zh-CN" sz="1400" dirty="0">
                <a:solidFill>
                  <a:schemeClr val="tx1">
                    <a:lumMod val="65000"/>
                    <a:lumOff val="35000"/>
                  </a:schemeClr>
                </a:solidFill>
                <a:latin typeface="方正大黑简体" pitchFamily="65" charset="-122"/>
                <a:ea typeface="方正大黑简体" pitchFamily="65" charset="-122"/>
              </a:rPr>
              <a:t>12</a:t>
            </a:r>
            <a:r>
              <a:rPr lang="zh-CN" altLang="en-US" sz="1400" dirty="0">
                <a:solidFill>
                  <a:schemeClr val="tx1">
                    <a:lumMod val="65000"/>
                    <a:lumOff val="35000"/>
                  </a:schemeClr>
                </a:solidFill>
                <a:latin typeface="方正大黑简体" pitchFamily="65" charset="-122"/>
                <a:ea typeface="方正大黑简体" pitchFamily="65" charset="-122"/>
              </a:rPr>
              <a:t>月</a:t>
            </a:r>
            <a:endParaRPr lang="zh-CN" altLang="en-US" dirty="0">
              <a:solidFill>
                <a:schemeClr val="tx1">
                  <a:lumMod val="65000"/>
                  <a:lumOff val="35000"/>
                </a:schemeClr>
              </a:solidFill>
              <a:latin typeface="方正大黑简体" pitchFamily="65" charset="-122"/>
              <a:ea typeface="方正大黑简体" pitchFamily="65" charset="-122"/>
            </a:endParaRPr>
          </a:p>
        </p:txBody>
      </p:sp>
      <p:sp>
        <p:nvSpPr>
          <p:cNvPr id="116" name="TextBox 115"/>
          <p:cNvSpPr txBox="1"/>
          <p:nvPr/>
        </p:nvSpPr>
        <p:spPr>
          <a:xfrm>
            <a:off x="291817" y="924832"/>
            <a:ext cx="1261884" cy="307777"/>
          </a:xfrm>
          <a:prstGeom prst="rect">
            <a:avLst/>
          </a:prstGeom>
          <a:noFill/>
        </p:spPr>
        <p:txBody>
          <a:bodyPr wrap="none" rtlCol="0">
            <a:spAutoFit/>
          </a:bodyPr>
          <a:lstStyle/>
          <a:p>
            <a:r>
              <a:rPr lang="zh-CN" altLang="en-US" dirty="0">
                <a:solidFill>
                  <a:srgbClr val="BE1E2D"/>
                </a:solidFill>
                <a:latin typeface="微软雅黑" panose="020B0503020204020204" pitchFamily="34" charset="-122"/>
                <a:ea typeface="微软雅黑" panose="020B0503020204020204" pitchFamily="34" charset="-122"/>
              </a:rPr>
              <a:t>输入你的标题</a:t>
            </a:r>
          </a:p>
        </p:txBody>
      </p:sp>
      <p:sp>
        <p:nvSpPr>
          <p:cNvPr id="117" name="TextBox 116"/>
          <p:cNvSpPr txBox="1"/>
          <p:nvPr/>
        </p:nvSpPr>
        <p:spPr>
          <a:xfrm>
            <a:off x="1194727" y="3823700"/>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18" name="TextBox 117"/>
          <p:cNvSpPr txBox="1"/>
          <p:nvPr/>
        </p:nvSpPr>
        <p:spPr>
          <a:xfrm>
            <a:off x="1893906" y="3462069"/>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19" name="TextBox 118"/>
          <p:cNvSpPr txBox="1"/>
          <p:nvPr/>
        </p:nvSpPr>
        <p:spPr>
          <a:xfrm>
            <a:off x="1893906" y="2172127"/>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0" name="TextBox 119"/>
          <p:cNvSpPr txBox="1"/>
          <p:nvPr/>
        </p:nvSpPr>
        <p:spPr>
          <a:xfrm>
            <a:off x="3285391" y="3202673"/>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1" name="TextBox 120"/>
          <p:cNvSpPr txBox="1"/>
          <p:nvPr/>
        </p:nvSpPr>
        <p:spPr>
          <a:xfrm>
            <a:off x="3300131" y="2013529"/>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2" name="TextBox 121"/>
          <p:cNvSpPr txBox="1"/>
          <p:nvPr/>
        </p:nvSpPr>
        <p:spPr>
          <a:xfrm>
            <a:off x="4615115" y="3024109"/>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3" name="TextBox 122"/>
          <p:cNvSpPr txBox="1"/>
          <p:nvPr/>
        </p:nvSpPr>
        <p:spPr>
          <a:xfrm>
            <a:off x="5149404" y="1672278"/>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4" name="TextBox 123"/>
          <p:cNvSpPr txBox="1"/>
          <p:nvPr/>
        </p:nvSpPr>
        <p:spPr>
          <a:xfrm>
            <a:off x="5990902" y="3392528"/>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5" name="TextBox 124"/>
          <p:cNvSpPr txBox="1"/>
          <p:nvPr/>
        </p:nvSpPr>
        <p:spPr>
          <a:xfrm>
            <a:off x="6574812" y="2172127"/>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6" name="TextBox 125"/>
          <p:cNvSpPr txBox="1"/>
          <p:nvPr/>
        </p:nvSpPr>
        <p:spPr>
          <a:xfrm>
            <a:off x="7378526" y="3480937"/>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7" name="TextBox 126"/>
          <p:cNvSpPr txBox="1"/>
          <p:nvPr/>
        </p:nvSpPr>
        <p:spPr>
          <a:xfrm>
            <a:off x="7845381" y="1533778"/>
            <a:ext cx="1107996" cy="276999"/>
          </a:xfrm>
          <a:prstGeom prst="rect">
            <a:avLst/>
          </a:prstGeom>
          <a:noFill/>
        </p:spPr>
        <p:txBody>
          <a:bodyPr wrap="none" rtlCol="0">
            <a:spAutoFit/>
          </a:bodyPr>
          <a:lstStyle/>
          <a:p>
            <a:r>
              <a:rPr lang="zh-CN" altLang="en-US" sz="1200" dirty="0">
                <a:solidFill>
                  <a:schemeClr val="bg1">
                    <a:lumMod val="50000"/>
                  </a:schemeClr>
                </a:solidFill>
                <a:latin typeface="微软雅黑" panose="020B0503020204020204" pitchFamily="34" charset="-122"/>
                <a:ea typeface="微软雅黑" panose="020B0503020204020204" pitchFamily="34" charset="-122"/>
              </a:rPr>
              <a:t>输入你的标题</a:t>
            </a:r>
          </a:p>
        </p:txBody>
      </p:sp>
      <p:sp>
        <p:nvSpPr>
          <p:cNvPr id="128" name="TextBox 127"/>
          <p:cNvSpPr txBox="1"/>
          <p:nvPr/>
        </p:nvSpPr>
        <p:spPr>
          <a:xfrm>
            <a:off x="165740" y="1294164"/>
            <a:ext cx="2565376" cy="830997"/>
          </a:xfrm>
          <a:prstGeom prst="rect">
            <a:avLst/>
          </a:prstGeom>
          <a:noFill/>
        </p:spPr>
        <p:txBody>
          <a:bodyPr wrap="square" rtlCol="0">
            <a:spAutoFit/>
          </a:bodyPr>
          <a:lstStyle/>
          <a:p>
            <a:r>
              <a:rPr lang="zh-CN" altLang="en-US" sz="1200" dirty="0">
                <a:latin typeface="微软雅黑" panose="020B0503020204020204" pitchFamily="34" charset="-122"/>
                <a:ea typeface="微软雅黑" panose="020B0503020204020204" pitchFamily="34" charset="-122"/>
                <a:cs typeface="方正兰亭细黑_GBK_M" pitchFamily="2" charset="2"/>
              </a:rPr>
              <a:t>您的内容打在这里，或者通过复制您的文本后，在此框中选择粘贴，并选择只保留文字。您的内容打在这里，</a:t>
            </a:r>
          </a:p>
        </p:txBody>
      </p:sp>
    </p:spTree>
  </p:cSld>
  <p:clrMapOvr>
    <a:masterClrMapping/>
  </p:clrMapOvr>
  <mc:AlternateContent xmlns:mc="http://schemas.openxmlformats.org/markup-compatibility/2006" xmlns:p14="http://schemas.microsoft.com/office/powerpoint/2010/main">
    <mc:Choice Requires="p14">
      <p:transition spd="slow" p14:dur="1600" advTm="0">
        <p14:gallery dir="l"/>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16"/>
                                        </p:tgtEl>
                                        <p:attrNameLst>
                                          <p:attrName>style.visibility</p:attrName>
                                        </p:attrNameLst>
                                      </p:cBhvr>
                                      <p:to>
                                        <p:strVal val="visible"/>
                                      </p:to>
                                    </p:set>
                                    <p:animEffect transition="in" filter="fade">
                                      <p:cBhvr>
                                        <p:cTn id="16" dur="1000"/>
                                        <p:tgtEl>
                                          <p:spTgt spid="116"/>
                                        </p:tgtEl>
                                      </p:cBhvr>
                                    </p:animEffect>
                                    <p:anim calcmode="lin" valueType="num">
                                      <p:cBhvr>
                                        <p:cTn id="17" dur="1000" fill="hold"/>
                                        <p:tgtEl>
                                          <p:spTgt spid="116"/>
                                        </p:tgtEl>
                                        <p:attrNameLst>
                                          <p:attrName>ppt_x</p:attrName>
                                        </p:attrNameLst>
                                      </p:cBhvr>
                                      <p:tavLst>
                                        <p:tav tm="0">
                                          <p:val>
                                            <p:strVal val="#ppt_x"/>
                                          </p:val>
                                        </p:tav>
                                        <p:tav tm="100000">
                                          <p:val>
                                            <p:strVal val="#ppt_x"/>
                                          </p:val>
                                        </p:tav>
                                      </p:tavLst>
                                    </p:anim>
                                    <p:anim calcmode="lin" valueType="num">
                                      <p:cBhvr>
                                        <p:cTn id="18" dur="1000" fill="hold"/>
                                        <p:tgtEl>
                                          <p:spTgt spid="116"/>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strips(upRight)">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4"/>
                                        </p:tgtEl>
                                        <p:attrNameLst>
                                          <p:attrName>style.visibility</p:attrName>
                                        </p:attrNameLst>
                                      </p:cBhvr>
                                      <p:to>
                                        <p:strVal val="visible"/>
                                      </p:to>
                                    </p:set>
                                    <p:animEffect transition="in" filter="fade">
                                      <p:cBhvr>
                                        <p:cTn id="32" dur="500"/>
                                        <p:tgtEl>
                                          <p:spTgt spid="104"/>
                                        </p:tgtEl>
                                      </p:cBhvr>
                                    </p:animEffect>
                                  </p:childTnLst>
                                </p:cTn>
                              </p:par>
                              <p:par>
                                <p:cTn id="33" presetID="10" presetClass="entr" presetSubtype="0" fill="hold" grpId="0" nodeType="withEffect">
                                  <p:stCondLst>
                                    <p:cond delay="100"/>
                                  </p:stCondLst>
                                  <p:childTnLst>
                                    <p:set>
                                      <p:cBhvr>
                                        <p:cTn id="34" dur="1" fill="hold">
                                          <p:stCondLst>
                                            <p:cond delay="0"/>
                                          </p:stCondLst>
                                        </p:cTn>
                                        <p:tgtEl>
                                          <p:spTgt spid="105"/>
                                        </p:tgtEl>
                                        <p:attrNameLst>
                                          <p:attrName>style.visibility</p:attrName>
                                        </p:attrNameLst>
                                      </p:cBhvr>
                                      <p:to>
                                        <p:strVal val="visible"/>
                                      </p:to>
                                    </p:set>
                                    <p:animEffect transition="in" filter="fade">
                                      <p:cBhvr>
                                        <p:cTn id="35" dur="500"/>
                                        <p:tgtEl>
                                          <p:spTgt spid="105"/>
                                        </p:tgtEl>
                                      </p:cBhvr>
                                    </p:animEffect>
                                  </p:childTnLst>
                                </p:cTn>
                              </p:par>
                              <p:par>
                                <p:cTn id="36" presetID="10" presetClass="entr" presetSubtype="0" fill="hold" grpId="0" nodeType="withEffect">
                                  <p:stCondLst>
                                    <p:cond delay="200"/>
                                  </p:stCondLst>
                                  <p:childTnLst>
                                    <p:set>
                                      <p:cBhvr>
                                        <p:cTn id="37" dur="1" fill="hold">
                                          <p:stCondLst>
                                            <p:cond delay="0"/>
                                          </p:stCondLst>
                                        </p:cTn>
                                        <p:tgtEl>
                                          <p:spTgt spid="106"/>
                                        </p:tgtEl>
                                        <p:attrNameLst>
                                          <p:attrName>style.visibility</p:attrName>
                                        </p:attrNameLst>
                                      </p:cBhvr>
                                      <p:to>
                                        <p:strVal val="visible"/>
                                      </p:to>
                                    </p:set>
                                    <p:animEffect transition="in" filter="fade">
                                      <p:cBhvr>
                                        <p:cTn id="38" dur="500"/>
                                        <p:tgtEl>
                                          <p:spTgt spid="106"/>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107"/>
                                        </p:tgtEl>
                                        <p:attrNameLst>
                                          <p:attrName>style.visibility</p:attrName>
                                        </p:attrNameLst>
                                      </p:cBhvr>
                                      <p:to>
                                        <p:strVal val="visible"/>
                                      </p:to>
                                    </p:set>
                                    <p:animEffect transition="in" filter="fade">
                                      <p:cBhvr>
                                        <p:cTn id="41" dur="500"/>
                                        <p:tgtEl>
                                          <p:spTgt spid="107"/>
                                        </p:tgtEl>
                                      </p:cBhvr>
                                    </p:animEffect>
                                  </p:childTnLst>
                                </p:cTn>
                              </p:par>
                              <p:par>
                                <p:cTn id="42" presetID="10" presetClass="entr" presetSubtype="0" fill="hold" grpId="0" nodeType="withEffect">
                                  <p:stCondLst>
                                    <p:cond delay="400"/>
                                  </p:stCondLst>
                                  <p:childTnLst>
                                    <p:set>
                                      <p:cBhvr>
                                        <p:cTn id="43" dur="1" fill="hold">
                                          <p:stCondLst>
                                            <p:cond delay="0"/>
                                          </p:stCondLst>
                                        </p:cTn>
                                        <p:tgtEl>
                                          <p:spTgt spid="108"/>
                                        </p:tgtEl>
                                        <p:attrNameLst>
                                          <p:attrName>style.visibility</p:attrName>
                                        </p:attrNameLst>
                                      </p:cBhvr>
                                      <p:to>
                                        <p:strVal val="visible"/>
                                      </p:to>
                                    </p:set>
                                    <p:animEffect transition="in" filter="fade">
                                      <p:cBhvr>
                                        <p:cTn id="44" dur="500"/>
                                        <p:tgtEl>
                                          <p:spTgt spid="108"/>
                                        </p:tgtEl>
                                      </p:cBhvr>
                                    </p:animEffect>
                                  </p:childTnLst>
                                </p:cTn>
                              </p:par>
                              <p:par>
                                <p:cTn id="45" presetID="10" presetClass="entr" presetSubtype="0" fill="hold" grpId="0" nodeType="withEffect">
                                  <p:stCondLst>
                                    <p:cond delay="500"/>
                                  </p:stCondLst>
                                  <p:childTnLst>
                                    <p:set>
                                      <p:cBhvr>
                                        <p:cTn id="46" dur="1" fill="hold">
                                          <p:stCondLst>
                                            <p:cond delay="0"/>
                                          </p:stCondLst>
                                        </p:cTn>
                                        <p:tgtEl>
                                          <p:spTgt spid="109"/>
                                        </p:tgtEl>
                                        <p:attrNameLst>
                                          <p:attrName>style.visibility</p:attrName>
                                        </p:attrNameLst>
                                      </p:cBhvr>
                                      <p:to>
                                        <p:strVal val="visible"/>
                                      </p:to>
                                    </p:set>
                                    <p:animEffect transition="in" filter="fade">
                                      <p:cBhvr>
                                        <p:cTn id="47" dur="500"/>
                                        <p:tgtEl>
                                          <p:spTgt spid="109"/>
                                        </p:tgtEl>
                                      </p:cBhvr>
                                    </p:animEffect>
                                  </p:childTnLst>
                                </p:cTn>
                              </p:par>
                              <p:par>
                                <p:cTn id="48" presetID="10" presetClass="entr" presetSubtype="0" fill="hold" grpId="0" nodeType="withEffect">
                                  <p:stCondLst>
                                    <p:cond delay="600"/>
                                  </p:stCondLst>
                                  <p:childTnLst>
                                    <p:set>
                                      <p:cBhvr>
                                        <p:cTn id="49" dur="1" fill="hold">
                                          <p:stCondLst>
                                            <p:cond delay="0"/>
                                          </p:stCondLst>
                                        </p:cTn>
                                        <p:tgtEl>
                                          <p:spTgt spid="110"/>
                                        </p:tgtEl>
                                        <p:attrNameLst>
                                          <p:attrName>style.visibility</p:attrName>
                                        </p:attrNameLst>
                                      </p:cBhvr>
                                      <p:to>
                                        <p:strVal val="visible"/>
                                      </p:to>
                                    </p:set>
                                    <p:animEffect transition="in" filter="fade">
                                      <p:cBhvr>
                                        <p:cTn id="50" dur="500"/>
                                        <p:tgtEl>
                                          <p:spTgt spid="110"/>
                                        </p:tgtEl>
                                      </p:cBhvr>
                                    </p:animEffect>
                                  </p:childTnLst>
                                </p:cTn>
                              </p:par>
                              <p:par>
                                <p:cTn id="51" presetID="10" presetClass="entr" presetSubtype="0" fill="hold" grpId="0" nodeType="withEffect">
                                  <p:stCondLst>
                                    <p:cond delay="700"/>
                                  </p:stCondLst>
                                  <p:childTnLst>
                                    <p:set>
                                      <p:cBhvr>
                                        <p:cTn id="52" dur="1" fill="hold">
                                          <p:stCondLst>
                                            <p:cond delay="0"/>
                                          </p:stCondLst>
                                        </p:cTn>
                                        <p:tgtEl>
                                          <p:spTgt spid="111"/>
                                        </p:tgtEl>
                                        <p:attrNameLst>
                                          <p:attrName>style.visibility</p:attrName>
                                        </p:attrNameLst>
                                      </p:cBhvr>
                                      <p:to>
                                        <p:strVal val="visible"/>
                                      </p:to>
                                    </p:set>
                                    <p:animEffect transition="in" filter="fade">
                                      <p:cBhvr>
                                        <p:cTn id="53" dur="500"/>
                                        <p:tgtEl>
                                          <p:spTgt spid="111"/>
                                        </p:tgtEl>
                                      </p:cBhvr>
                                    </p:animEffect>
                                  </p:childTnLst>
                                </p:cTn>
                              </p:par>
                              <p:par>
                                <p:cTn id="54" presetID="10" presetClass="entr" presetSubtype="0" fill="hold" grpId="0" nodeType="withEffect">
                                  <p:stCondLst>
                                    <p:cond delay="800"/>
                                  </p:stCondLst>
                                  <p:childTnLst>
                                    <p:set>
                                      <p:cBhvr>
                                        <p:cTn id="55" dur="1" fill="hold">
                                          <p:stCondLst>
                                            <p:cond delay="0"/>
                                          </p:stCondLst>
                                        </p:cTn>
                                        <p:tgtEl>
                                          <p:spTgt spid="112"/>
                                        </p:tgtEl>
                                        <p:attrNameLst>
                                          <p:attrName>style.visibility</p:attrName>
                                        </p:attrNameLst>
                                      </p:cBhvr>
                                      <p:to>
                                        <p:strVal val="visible"/>
                                      </p:to>
                                    </p:set>
                                    <p:animEffect transition="in" filter="fade">
                                      <p:cBhvr>
                                        <p:cTn id="56" dur="500"/>
                                        <p:tgtEl>
                                          <p:spTgt spid="112"/>
                                        </p:tgtEl>
                                      </p:cBhvr>
                                    </p:animEffect>
                                  </p:childTnLst>
                                </p:cTn>
                              </p:par>
                              <p:par>
                                <p:cTn id="57" presetID="10" presetClass="entr" presetSubtype="0" fill="hold" grpId="0" nodeType="withEffect">
                                  <p:stCondLst>
                                    <p:cond delay="900"/>
                                  </p:stCondLst>
                                  <p:childTnLst>
                                    <p:set>
                                      <p:cBhvr>
                                        <p:cTn id="58" dur="1" fill="hold">
                                          <p:stCondLst>
                                            <p:cond delay="0"/>
                                          </p:stCondLst>
                                        </p:cTn>
                                        <p:tgtEl>
                                          <p:spTgt spid="113"/>
                                        </p:tgtEl>
                                        <p:attrNameLst>
                                          <p:attrName>style.visibility</p:attrName>
                                        </p:attrNameLst>
                                      </p:cBhvr>
                                      <p:to>
                                        <p:strVal val="visible"/>
                                      </p:to>
                                    </p:set>
                                    <p:animEffect transition="in" filter="fade">
                                      <p:cBhvr>
                                        <p:cTn id="59" dur="500"/>
                                        <p:tgtEl>
                                          <p:spTgt spid="113"/>
                                        </p:tgtEl>
                                      </p:cBhvr>
                                    </p:animEffect>
                                  </p:childTnLst>
                                </p:cTn>
                              </p:par>
                              <p:par>
                                <p:cTn id="60" presetID="10" presetClass="entr" presetSubtype="0" fill="hold" grpId="0" nodeType="withEffect">
                                  <p:stCondLst>
                                    <p:cond delay="1000"/>
                                  </p:stCondLst>
                                  <p:childTnLst>
                                    <p:set>
                                      <p:cBhvr>
                                        <p:cTn id="61" dur="1" fill="hold">
                                          <p:stCondLst>
                                            <p:cond delay="0"/>
                                          </p:stCondLst>
                                        </p:cTn>
                                        <p:tgtEl>
                                          <p:spTgt spid="114"/>
                                        </p:tgtEl>
                                        <p:attrNameLst>
                                          <p:attrName>style.visibility</p:attrName>
                                        </p:attrNameLst>
                                      </p:cBhvr>
                                      <p:to>
                                        <p:strVal val="visible"/>
                                      </p:to>
                                    </p:set>
                                    <p:animEffect transition="in" filter="fade">
                                      <p:cBhvr>
                                        <p:cTn id="62" dur="500"/>
                                        <p:tgtEl>
                                          <p:spTgt spid="114"/>
                                        </p:tgtEl>
                                      </p:cBhvr>
                                    </p:animEffect>
                                  </p:childTnLst>
                                </p:cTn>
                              </p:par>
                              <p:par>
                                <p:cTn id="63" presetID="10" presetClass="entr" presetSubtype="0" fill="hold" grpId="0" nodeType="withEffect">
                                  <p:stCondLst>
                                    <p:cond delay="1100"/>
                                  </p:stCondLst>
                                  <p:childTnLst>
                                    <p:set>
                                      <p:cBhvr>
                                        <p:cTn id="64" dur="1" fill="hold">
                                          <p:stCondLst>
                                            <p:cond delay="0"/>
                                          </p:stCondLst>
                                        </p:cTn>
                                        <p:tgtEl>
                                          <p:spTgt spid="115"/>
                                        </p:tgtEl>
                                        <p:attrNameLst>
                                          <p:attrName>style.visibility</p:attrName>
                                        </p:attrNameLst>
                                      </p:cBhvr>
                                      <p:to>
                                        <p:strVal val="visible"/>
                                      </p:to>
                                    </p:set>
                                    <p:animEffect transition="in" filter="fade">
                                      <p:cBhvr>
                                        <p:cTn id="65" dur="500"/>
                                        <p:tgtEl>
                                          <p:spTgt spid="115"/>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500"/>
                                        <p:tgtEl>
                                          <p:spTgt spid="19"/>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117"/>
                                        </p:tgtEl>
                                        <p:attrNameLst>
                                          <p:attrName>style.visibility</p:attrName>
                                        </p:attrNameLst>
                                      </p:cBhvr>
                                      <p:to>
                                        <p:strVal val="visible"/>
                                      </p:to>
                                    </p:set>
                                    <p:animEffect transition="in" filter="wipe(left)">
                                      <p:cBhvr>
                                        <p:cTn id="75" dur="500"/>
                                        <p:tgtEl>
                                          <p:spTgt spid="117"/>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6"/>
                                        </p:tgtEl>
                                        <p:attrNameLst>
                                          <p:attrName>style.visibility</p:attrName>
                                        </p:attrNameLst>
                                      </p:cBhvr>
                                      <p:to>
                                        <p:strVal val="visible"/>
                                      </p:to>
                                    </p:set>
                                    <p:animEffect transition="in" filter="wipe(down)">
                                      <p:cBhvr>
                                        <p:cTn id="80" dur="500"/>
                                        <p:tgtEl>
                                          <p:spTgt spid="6"/>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50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18"/>
                                        </p:tgtEl>
                                        <p:attrNameLst>
                                          <p:attrName>style.visibility</p:attrName>
                                        </p:attrNameLst>
                                      </p:cBhvr>
                                      <p:to>
                                        <p:strVal val="visible"/>
                                      </p:to>
                                    </p:set>
                                    <p:animEffect transition="in" filter="wipe(left)">
                                      <p:cBhvr>
                                        <p:cTn id="90" dur="500"/>
                                        <p:tgtEl>
                                          <p:spTgt spid="118"/>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down)">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nodeType="click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500"/>
                                        <p:tgtEl>
                                          <p:spTgt spid="3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grpId="0" nodeType="clickEffect">
                                  <p:stCondLst>
                                    <p:cond delay="0"/>
                                  </p:stCondLst>
                                  <p:childTnLst>
                                    <p:set>
                                      <p:cBhvr>
                                        <p:cTn id="104" dur="1" fill="hold">
                                          <p:stCondLst>
                                            <p:cond delay="0"/>
                                          </p:stCondLst>
                                        </p:cTn>
                                        <p:tgtEl>
                                          <p:spTgt spid="119"/>
                                        </p:tgtEl>
                                        <p:attrNameLst>
                                          <p:attrName>style.visibility</p:attrName>
                                        </p:attrNameLst>
                                      </p:cBhvr>
                                      <p:to>
                                        <p:strVal val="visible"/>
                                      </p:to>
                                    </p:set>
                                    <p:animEffect transition="in" filter="wipe(left)">
                                      <p:cBhvr>
                                        <p:cTn id="105" dur="500"/>
                                        <p:tgtEl>
                                          <p:spTgt spid="11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wipe(left)">
                                      <p:cBhvr>
                                        <p:cTn id="110" dur="500"/>
                                        <p:tgtEl>
                                          <p:spTgt spid="8"/>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nodeType="clickEffect">
                                  <p:stCondLst>
                                    <p:cond delay="0"/>
                                  </p:stCondLst>
                                  <p:childTnLst>
                                    <p:set>
                                      <p:cBhvr>
                                        <p:cTn id="114" dur="1" fill="hold">
                                          <p:stCondLst>
                                            <p:cond delay="0"/>
                                          </p:stCondLst>
                                        </p:cTn>
                                        <p:tgtEl>
                                          <p:spTgt spid="41"/>
                                        </p:tgtEl>
                                        <p:attrNameLst>
                                          <p:attrName>style.visibility</p:attrName>
                                        </p:attrNameLst>
                                      </p:cBhvr>
                                      <p:to>
                                        <p:strVal val="visible"/>
                                      </p:to>
                                    </p:set>
                                    <p:animEffect transition="in" filter="fade">
                                      <p:cBhvr>
                                        <p:cTn id="115" dur="500"/>
                                        <p:tgtEl>
                                          <p:spTgt spid="41"/>
                                        </p:tgtEl>
                                      </p:cBhvr>
                                    </p:animEffect>
                                  </p:childTnLst>
                                </p:cTn>
                              </p:par>
                            </p:childTnLst>
                          </p:cTn>
                        </p:par>
                      </p:childTnLst>
                    </p:cTn>
                  </p:par>
                  <p:par>
                    <p:cTn id="116" fill="hold">
                      <p:stCondLst>
                        <p:cond delay="indefinite"/>
                      </p:stCondLst>
                      <p:childTnLst>
                        <p:par>
                          <p:cTn id="117" fill="hold">
                            <p:stCondLst>
                              <p:cond delay="0"/>
                            </p:stCondLst>
                            <p:childTnLst>
                              <p:par>
                                <p:cTn id="118" presetID="22" presetClass="entr" presetSubtype="8" fill="hold" grpId="0" nodeType="clickEffect">
                                  <p:stCondLst>
                                    <p:cond delay="0"/>
                                  </p:stCondLst>
                                  <p:childTnLst>
                                    <p:set>
                                      <p:cBhvr>
                                        <p:cTn id="119" dur="1" fill="hold">
                                          <p:stCondLst>
                                            <p:cond delay="0"/>
                                          </p:stCondLst>
                                        </p:cTn>
                                        <p:tgtEl>
                                          <p:spTgt spid="120"/>
                                        </p:tgtEl>
                                        <p:attrNameLst>
                                          <p:attrName>style.visibility</p:attrName>
                                        </p:attrNameLst>
                                      </p:cBhvr>
                                      <p:to>
                                        <p:strVal val="visible"/>
                                      </p:to>
                                    </p:set>
                                    <p:animEffect transition="in" filter="wipe(left)">
                                      <p:cBhvr>
                                        <p:cTn id="120" dur="500"/>
                                        <p:tgtEl>
                                          <p:spTgt spid="12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nodeType="clickEffect">
                                  <p:stCondLst>
                                    <p:cond delay="0"/>
                                  </p:stCondLst>
                                  <p:childTnLst>
                                    <p:set>
                                      <p:cBhvr>
                                        <p:cTn id="124" dur="1" fill="hold">
                                          <p:stCondLst>
                                            <p:cond delay="0"/>
                                          </p:stCondLst>
                                        </p:cTn>
                                        <p:tgtEl>
                                          <p:spTgt spid="9"/>
                                        </p:tgtEl>
                                        <p:attrNameLst>
                                          <p:attrName>style.visibility</p:attrName>
                                        </p:attrNameLst>
                                      </p:cBhvr>
                                      <p:to>
                                        <p:strVal val="visible"/>
                                      </p:to>
                                    </p:set>
                                    <p:animEffect transition="in" filter="wipe(down)">
                                      <p:cBhvr>
                                        <p:cTn id="125" dur="500"/>
                                        <p:tgtEl>
                                          <p:spTgt spid="9"/>
                                        </p:tgtEl>
                                      </p:cBhvr>
                                    </p:animEffec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nodeType="clickEffect">
                                  <p:stCondLst>
                                    <p:cond delay="0"/>
                                  </p:stCondLst>
                                  <p:childTnLst>
                                    <p:set>
                                      <p:cBhvr>
                                        <p:cTn id="129" dur="1" fill="hold">
                                          <p:stCondLst>
                                            <p:cond delay="0"/>
                                          </p:stCondLst>
                                        </p:cTn>
                                        <p:tgtEl>
                                          <p:spTgt spid="48"/>
                                        </p:tgtEl>
                                        <p:attrNameLst>
                                          <p:attrName>style.visibility</p:attrName>
                                        </p:attrNameLst>
                                      </p:cBhvr>
                                      <p:to>
                                        <p:strVal val="visible"/>
                                      </p:to>
                                    </p:set>
                                    <p:animEffect transition="in" filter="fade">
                                      <p:cBhvr>
                                        <p:cTn id="130" dur="500"/>
                                        <p:tgtEl>
                                          <p:spTgt spid="48"/>
                                        </p:tgtEl>
                                      </p:cBhvr>
                                    </p:animEffect>
                                  </p:childTnLst>
                                </p:cTn>
                              </p:par>
                            </p:childTnLst>
                          </p:cTn>
                        </p:par>
                      </p:childTnLst>
                    </p:cTn>
                  </p:par>
                  <p:par>
                    <p:cTn id="131" fill="hold">
                      <p:stCondLst>
                        <p:cond delay="indefinite"/>
                      </p:stCondLst>
                      <p:childTnLst>
                        <p:par>
                          <p:cTn id="132" fill="hold">
                            <p:stCondLst>
                              <p:cond delay="0"/>
                            </p:stCondLst>
                            <p:childTnLst>
                              <p:par>
                                <p:cTn id="133" presetID="22" presetClass="entr" presetSubtype="8" fill="hold" grpId="0" nodeType="clickEffect">
                                  <p:stCondLst>
                                    <p:cond delay="0"/>
                                  </p:stCondLst>
                                  <p:childTnLst>
                                    <p:set>
                                      <p:cBhvr>
                                        <p:cTn id="134" dur="1" fill="hold">
                                          <p:stCondLst>
                                            <p:cond delay="0"/>
                                          </p:stCondLst>
                                        </p:cTn>
                                        <p:tgtEl>
                                          <p:spTgt spid="121"/>
                                        </p:tgtEl>
                                        <p:attrNameLst>
                                          <p:attrName>style.visibility</p:attrName>
                                        </p:attrNameLst>
                                      </p:cBhvr>
                                      <p:to>
                                        <p:strVal val="visible"/>
                                      </p:to>
                                    </p:set>
                                    <p:animEffect transition="in" filter="wipe(left)">
                                      <p:cBhvr>
                                        <p:cTn id="135" dur="500"/>
                                        <p:tgtEl>
                                          <p:spTgt spid="121"/>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nodeType="clickEffect">
                                  <p:stCondLst>
                                    <p:cond delay="0"/>
                                  </p:stCondLst>
                                  <p:childTnLst>
                                    <p:set>
                                      <p:cBhvr>
                                        <p:cTn id="139" dur="1" fill="hold">
                                          <p:stCondLst>
                                            <p:cond delay="0"/>
                                          </p:stCondLst>
                                        </p:cTn>
                                        <p:tgtEl>
                                          <p:spTgt spid="10"/>
                                        </p:tgtEl>
                                        <p:attrNameLst>
                                          <p:attrName>style.visibility</p:attrName>
                                        </p:attrNameLst>
                                      </p:cBhvr>
                                      <p:to>
                                        <p:strVal val="visible"/>
                                      </p:to>
                                    </p:set>
                                    <p:animEffect transition="in" filter="wipe(left)">
                                      <p:cBhvr>
                                        <p:cTn id="140" dur="500"/>
                                        <p:tgtEl>
                                          <p:spTgt spid="10"/>
                                        </p:tgtEl>
                                      </p:cBhvr>
                                    </p:animEffect>
                                  </p:childTnLst>
                                </p:cTn>
                              </p:par>
                            </p:childTnLst>
                          </p:cTn>
                        </p:par>
                      </p:childTnLst>
                    </p:cTn>
                  </p:par>
                  <p:par>
                    <p:cTn id="141" fill="hold">
                      <p:stCondLst>
                        <p:cond delay="indefinite"/>
                      </p:stCondLst>
                      <p:childTnLst>
                        <p:par>
                          <p:cTn id="142" fill="hold">
                            <p:stCondLst>
                              <p:cond delay="0"/>
                            </p:stCondLst>
                            <p:childTnLst>
                              <p:par>
                                <p:cTn id="143" presetID="10" presetClass="entr" presetSubtype="0" fill="hold" nodeType="click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fade">
                                      <p:cBhvr>
                                        <p:cTn id="145" dur="500"/>
                                        <p:tgtEl>
                                          <p:spTgt spid="55"/>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122"/>
                                        </p:tgtEl>
                                        <p:attrNameLst>
                                          <p:attrName>style.visibility</p:attrName>
                                        </p:attrNameLst>
                                      </p:cBhvr>
                                      <p:to>
                                        <p:strVal val="visible"/>
                                      </p:to>
                                    </p:set>
                                    <p:animEffect transition="in" filter="wipe(left)">
                                      <p:cBhvr>
                                        <p:cTn id="150" dur="500"/>
                                        <p:tgtEl>
                                          <p:spTgt spid="122"/>
                                        </p:tgtEl>
                                      </p:cBhvr>
                                    </p:animEffect>
                                  </p:childTnLst>
                                </p:cTn>
                              </p:par>
                            </p:childTnLst>
                          </p:cTn>
                        </p:par>
                      </p:childTnLst>
                    </p:cTn>
                  </p:par>
                  <p:par>
                    <p:cTn id="151" fill="hold">
                      <p:stCondLst>
                        <p:cond delay="indefinite"/>
                      </p:stCondLst>
                      <p:childTnLst>
                        <p:par>
                          <p:cTn id="152" fill="hold">
                            <p:stCondLst>
                              <p:cond delay="0"/>
                            </p:stCondLst>
                            <p:childTnLst>
                              <p:par>
                                <p:cTn id="153" presetID="22" presetClass="entr" presetSubtype="4" fill="hold" nodeType="clickEffect">
                                  <p:stCondLst>
                                    <p:cond delay="0"/>
                                  </p:stCondLst>
                                  <p:childTnLst>
                                    <p:set>
                                      <p:cBhvr>
                                        <p:cTn id="154" dur="1" fill="hold">
                                          <p:stCondLst>
                                            <p:cond delay="0"/>
                                          </p:stCondLst>
                                        </p:cTn>
                                        <p:tgtEl>
                                          <p:spTgt spid="11"/>
                                        </p:tgtEl>
                                        <p:attrNameLst>
                                          <p:attrName>style.visibility</p:attrName>
                                        </p:attrNameLst>
                                      </p:cBhvr>
                                      <p:to>
                                        <p:strVal val="visible"/>
                                      </p:to>
                                    </p:set>
                                    <p:animEffect transition="in" filter="wipe(down)">
                                      <p:cBhvr>
                                        <p:cTn id="155" dur="500"/>
                                        <p:tgtEl>
                                          <p:spTgt spid="11"/>
                                        </p:tgtEl>
                                      </p:cBhvr>
                                    </p:animEffect>
                                  </p:childTnLst>
                                </p:cTn>
                              </p:par>
                            </p:childTnLst>
                          </p:cTn>
                        </p:par>
                      </p:childTnLst>
                    </p:cTn>
                  </p:par>
                  <p:par>
                    <p:cTn id="156" fill="hold">
                      <p:stCondLst>
                        <p:cond delay="indefinite"/>
                      </p:stCondLst>
                      <p:childTnLst>
                        <p:par>
                          <p:cTn id="157" fill="hold">
                            <p:stCondLst>
                              <p:cond delay="0"/>
                            </p:stCondLst>
                            <p:childTnLst>
                              <p:par>
                                <p:cTn id="158" presetID="10" presetClass="entr" presetSubtype="0" fill="hold" nodeType="clickEffect">
                                  <p:stCondLst>
                                    <p:cond delay="0"/>
                                  </p:stCondLst>
                                  <p:childTnLst>
                                    <p:set>
                                      <p:cBhvr>
                                        <p:cTn id="159" dur="1" fill="hold">
                                          <p:stCondLst>
                                            <p:cond delay="0"/>
                                          </p:stCondLst>
                                        </p:cTn>
                                        <p:tgtEl>
                                          <p:spTgt spid="62"/>
                                        </p:tgtEl>
                                        <p:attrNameLst>
                                          <p:attrName>style.visibility</p:attrName>
                                        </p:attrNameLst>
                                      </p:cBhvr>
                                      <p:to>
                                        <p:strVal val="visible"/>
                                      </p:to>
                                    </p:set>
                                    <p:animEffect transition="in" filter="fade">
                                      <p:cBhvr>
                                        <p:cTn id="160" dur="500"/>
                                        <p:tgtEl>
                                          <p:spTgt spid="62"/>
                                        </p:tgtEl>
                                      </p:cBhvr>
                                    </p:animEffect>
                                  </p:childTnLst>
                                </p:cTn>
                              </p:par>
                            </p:childTnLst>
                          </p:cTn>
                        </p:par>
                      </p:childTnLst>
                    </p:cTn>
                  </p:par>
                  <p:par>
                    <p:cTn id="161" fill="hold">
                      <p:stCondLst>
                        <p:cond delay="indefinite"/>
                      </p:stCondLst>
                      <p:childTnLst>
                        <p:par>
                          <p:cTn id="162" fill="hold">
                            <p:stCondLst>
                              <p:cond delay="0"/>
                            </p:stCondLst>
                            <p:childTnLst>
                              <p:par>
                                <p:cTn id="163" presetID="22" presetClass="entr" presetSubtype="4" fill="hold" nodeType="clickEffect">
                                  <p:stCondLst>
                                    <p:cond delay="0"/>
                                  </p:stCondLst>
                                  <p:childTnLst>
                                    <p:set>
                                      <p:cBhvr>
                                        <p:cTn id="164" dur="1" fill="hold">
                                          <p:stCondLst>
                                            <p:cond delay="0"/>
                                          </p:stCondLst>
                                        </p:cTn>
                                        <p:tgtEl>
                                          <p:spTgt spid="12"/>
                                        </p:tgtEl>
                                        <p:attrNameLst>
                                          <p:attrName>style.visibility</p:attrName>
                                        </p:attrNameLst>
                                      </p:cBhvr>
                                      <p:to>
                                        <p:strVal val="visible"/>
                                      </p:to>
                                    </p:set>
                                    <p:animEffect transition="in" filter="wipe(down)">
                                      <p:cBhvr>
                                        <p:cTn id="165" dur="500"/>
                                        <p:tgtEl>
                                          <p:spTgt spid="12"/>
                                        </p:tgtEl>
                                      </p:cBhvr>
                                    </p:animEffect>
                                  </p:childTnLst>
                                </p:cTn>
                              </p:par>
                            </p:childTnLst>
                          </p:cTn>
                        </p:par>
                      </p:childTnLst>
                    </p:cTn>
                  </p:par>
                  <p:par>
                    <p:cTn id="166" fill="hold">
                      <p:stCondLst>
                        <p:cond delay="indefinite"/>
                      </p:stCondLst>
                      <p:childTnLst>
                        <p:par>
                          <p:cTn id="167" fill="hold">
                            <p:stCondLst>
                              <p:cond delay="0"/>
                            </p:stCondLst>
                            <p:childTnLst>
                              <p:par>
                                <p:cTn id="168" presetID="10" presetClass="entr" presetSubtype="0" fill="hold" nodeType="click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fade">
                                      <p:cBhvr>
                                        <p:cTn id="170" dur="500"/>
                                        <p:tgtEl>
                                          <p:spTgt spid="69"/>
                                        </p:tgtEl>
                                      </p:cBhvr>
                                    </p:animEffect>
                                  </p:childTnLst>
                                </p:cTn>
                              </p:par>
                            </p:childTnLst>
                          </p:cTn>
                        </p:par>
                      </p:childTnLst>
                    </p:cTn>
                  </p:par>
                  <p:par>
                    <p:cTn id="171" fill="hold">
                      <p:stCondLst>
                        <p:cond delay="indefinite"/>
                      </p:stCondLst>
                      <p:childTnLst>
                        <p:par>
                          <p:cTn id="172" fill="hold">
                            <p:stCondLst>
                              <p:cond delay="0"/>
                            </p:stCondLst>
                            <p:childTnLst>
                              <p:par>
                                <p:cTn id="173" presetID="22" presetClass="entr" presetSubtype="8" fill="hold" grpId="0" nodeType="clickEffect">
                                  <p:stCondLst>
                                    <p:cond delay="0"/>
                                  </p:stCondLst>
                                  <p:childTnLst>
                                    <p:set>
                                      <p:cBhvr>
                                        <p:cTn id="174" dur="1" fill="hold">
                                          <p:stCondLst>
                                            <p:cond delay="0"/>
                                          </p:stCondLst>
                                        </p:cTn>
                                        <p:tgtEl>
                                          <p:spTgt spid="123"/>
                                        </p:tgtEl>
                                        <p:attrNameLst>
                                          <p:attrName>style.visibility</p:attrName>
                                        </p:attrNameLst>
                                      </p:cBhvr>
                                      <p:to>
                                        <p:strVal val="visible"/>
                                      </p:to>
                                    </p:set>
                                    <p:animEffect transition="in" filter="wipe(left)">
                                      <p:cBhvr>
                                        <p:cTn id="175" dur="500"/>
                                        <p:tgtEl>
                                          <p:spTgt spid="123"/>
                                        </p:tgtEl>
                                      </p:cBhvr>
                                    </p:animEffect>
                                  </p:childTnLst>
                                </p:cTn>
                              </p:par>
                            </p:childTnLst>
                          </p:cTn>
                        </p:par>
                      </p:childTnLst>
                    </p:cTn>
                  </p:par>
                  <p:par>
                    <p:cTn id="176" fill="hold">
                      <p:stCondLst>
                        <p:cond delay="indefinite"/>
                      </p:stCondLst>
                      <p:childTnLst>
                        <p:par>
                          <p:cTn id="177" fill="hold">
                            <p:stCondLst>
                              <p:cond delay="0"/>
                            </p:stCondLst>
                            <p:childTnLst>
                              <p:par>
                                <p:cTn id="178" presetID="22" presetClass="entr" presetSubtype="8" fill="hold" nodeType="clickEffect">
                                  <p:stCondLst>
                                    <p:cond delay="0"/>
                                  </p:stCondLst>
                                  <p:childTnLst>
                                    <p:set>
                                      <p:cBhvr>
                                        <p:cTn id="179" dur="1" fill="hold">
                                          <p:stCondLst>
                                            <p:cond delay="0"/>
                                          </p:stCondLst>
                                        </p:cTn>
                                        <p:tgtEl>
                                          <p:spTgt spid="14"/>
                                        </p:tgtEl>
                                        <p:attrNameLst>
                                          <p:attrName>style.visibility</p:attrName>
                                        </p:attrNameLst>
                                      </p:cBhvr>
                                      <p:to>
                                        <p:strVal val="visible"/>
                                      </p:to>
                                    </p:set>
                                    <p:animEffect transition="in" filter="wipe(left)">
                                      <p:cBhvr>
                                        <p:cTn id="180" dur="500"/>
                                        <p:tgtEl>
                                          <p:spTgt spid="14"/>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nodeType="clickEffect">
                                  <p:stCondLst>
                                    <p:cond delay="0"/>
                                  </p:stCondLst>
                                  <p:childTnLst>
                                    <p:set>
                                      <p:cBhvr>
                                        <p:cTn id="184" dur="1" fill="hold">
                                          <p:stCondLst>
                                            <p:cond delay="0"/>
                                          </p:stCondLst>
                                        </p:cTn>
                                        <p:tgtEl>
                                          <p:spTgt spid="76"/>
                                        </p:tgtEl>
                                        <p:attrNameLst>
                                          <p:attrName>style.visibility</p:attrName>
                                        </p:attrNameLst>
                                      </p:cBhvr>
                                      <p:to>
                                        <p:strVal val="visible"/>
                                      </p:to>
                                    </p:set>
                                    <p:animEffect transition="in" filter="fade">
                                      <p:cBhvr>
                                        <p:cTn id="185" dur="500"/>
                                        <p:tgtEl>
                                          <p:spTgt spid="76"/>
                                        </p:tgtEl>
                                      </p:cBhvr>
                                    </p:animEffect>
                                  </p:childTnLst>
                                </p:cTn>
                              </p:par>
                            </p:childTnLst>
                          </p:cTn>
                        </p:par>
                      </p:childTnLst>
                    </p:cTn>
                  </p:par>
                  <p:par>
                    <p:cTn id="186" fill="hold">
                      <p:stCondLst>
                        <p:cond delay="indefinite"/>
                      </p:stCondLst>
                      <p:childTnLst>
                        <p:par>
                          <p:cTn id="187" fill="hold">
                            <p:stCondLst>
                              <p:cond delay="0"/>
                            </p:stCondLst>
                            <p:childTnLst>
                              <p:par>
                                <p:cTn id="188" presetID="22" presetClass="entr" presetSubtype="8" fill="hold" grpId="0" nodeType="clickEffect">
                                  <p:stCondLst>
                                    <p:cond delay="0"/>
                                  </p:stCondLst>
                                  <p:childTnLst>
                                    <p:set>
                                      <p:cBhvr>
                                        <p:cTn id="189" dur="1" fill="hold">
                                          <p:stCondLst>
                                            <p:cond delay="0"/>
                                          </p:stCondLst>
                                        </p:cTn>
                                        <p:tgtEl>
                                          <p:spTgt spid="124"/>
                                        </p:tgtEl>
                                        <p:attrNameLst>
                                          <p:attrName>style.visibility</p:attrName>
                                        </p:attrNameLst>
                                      </p:cBhvr>
                                      <p:to>
                                        <p:strVal val="visible"/>
                                      </p:to>
                                    </p:set>
                                    <p:animEffect transition="in" filter="wipe(left)">
                                      <p:cBhvr>
                                        <p:cTn id="190" dur="500"/>
                                        <p:tgtEl>
                                          <p:spTgt spid="124"/>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4" fill="hold" nodeType="clickEffect">
                                  <p:stCondLst>
                                    <p:cond delay="0"/>
                                  </p:stCondLst>
                                  <p:childTnLst>
                                    <p:set>
                                      <p:cBhvr>
                                        <p:cTn id="194" dur="1" fill="hold">
                                          <p:stCondLst>
                                            <p:cond delay="0"/>
                                          </p:stCondLst>
                                        </p:cTn>
                                        <p:tgtEl>
                                          <p:spTgt spid="15"/>
                                        </p:tgtEl>
                                        <p:attrNameLst>
                                          <p:attrName>style.visibility</p:attrName>
                                        </p:attrNameLst>
                                      </p:cBhvr>
                                      <p:to>
                                        <p:strVal val="visible"/>
                                      </p:to>
                                    </p:set>
                                    <p:animEffect transition="in" filter="wipe(down)">
                                      <p:cBhvr>
                                        <p:cTn id="195" dur="500"/>
                                        <p:tgtEl>
                                          <p:spTgt spid="15"/>
                                        </p:tgtEl>
                                      </p:cBhvr>
                                    </p:animEffect>
                                  </p:childTnLst>
                                </p:cTn>
                              </p:par>
                            </p:childTnLst>
                          </p:cTn>
                        </p:par>
                      </p:childTnLst>
                    </p:cTn>
                  </p:par>
                  <p:par>
                    <p:cTn id="196" fill="hold">
                      <p:stCondLst>
                        <p:cond delay="indefinite"/>
                      </p:stCondLst>
                      <p:childTnLst>
                        <p:par>
                          <p:cTn id="197" fill="hold">
                            <p:stCondLst>
                              <p:cond delay="0"/>
                            </p:stCondLst>
                            <p:childTnLst>
                              <p:par>
                                <p:cTn id="198" presetID="10" presetClass="entr" presetSubtype="0" fill="hold" nodeType="clickEffect">
                                  <p:stCondLst>
                                    <p:cond delay="0"/>
                                  </p:stCondLst>
                                  <p:childTnLst>
                                    <p:set>
                                      <p:cBhvr>
                                        <p:cTn id="199" dur="1" fill="hold">
                                          <p:stCondLst>
                                            <p:cond delay="0"/>
                                          </p:stCondLst>
                                        </p:cTn>
                                        <p:tgtEl>
                                          <p:spTgt spid="83"/>
                                        </p:tgtEl>
                                        <p:attrNameLst>
                                          <p:attrName>style.visibility</p:attrName>
                                        </p:attrNameLst>
                                      </p:cBhvr>
                                      <p:to>
                                        <p:strVal val="visible"/>
                                      </p:to>
                                    </p:set>
                                    <p:animEffect transition="in" filter="fade">
                                      <p:cBhvr>
                                        <p:cTn id="200" dur="500"/>
                                        <p:tgtEl>
                                          <p:spTgt spid="83"/>
                                        </p:tgtEl>
                                      </p:cBhvr>
                                    </p:animEffect>
                                  </p:childTnLst>
                                </p:cTn>
                              </p:par>
                            </p:childTnLst>
                          </p:cTn>
                        </p:par>
                      </p:childTnLst>
                    </p:cTn>
                  </p:par>
                  <p:par>
                    <p:cTn id="201" fill="hold">
                      <p:stCondLst>
                        <p:cond delay="indefinite"/>
                      </p:stCondLst>
                      <p:childTnLst>
                        <p:par>
                          <p:cTn id="202" fill="hold">
                            <p:stCondLst>
                              <p:cond delay="0"/>
                            </p:stCondLst>
                            <p:childTnLst>
                              <p:par>
                                <p:cTn id="203" presetID="22" presetClass="entr" presetSubtype="8" fill="hold" grpId="0" nodeType="clickEffect">
                                  <p:stCondLst>
                                    <p:cond delay="0"/>
                                  </p:stCondLst>
                                  <p:childTnLst>
                                    <p:set>
                                      <p:cBhvr>
                                        <p:cTn id="204" dur="1" fill="hold">
                                          <p:stCondLst>
                                            <p:cond delay="0"/>
                                          </p:stCondLst>
                                        </p:cTn>
                                        <p:tgtEl>
                                          <p:spTgt spid="125"/>
                                        </p:tgtEl>
                                        <p:attrNameLst>
                                          <p:attrName>style.visibility</p:attrName>
                                        </p:attrNameLst>
                                      </p:cBhvr>
                                      <p:to>
                                        <p:strVal val="visible"/>
                                      </p:to>
                                    </p:set>
                                    <p:animEffect transition="in" filter="wipe(left)">
                                      <p:cBhvr>
                                        <p:cTn id="205" dur="500"/>
                                        <p:tgtEl>
                                          <p:spTgt spid="125"/>
                                        </p:tgtEl>
                                      </p:cBhvr>
                                    </p:animEffect>
                                  </p:childTnLst>
                                </p:cTn>
                              </p:par>
                            </p:childTnLst>
                          </p:cTn>
                        </p:par>
                      </p:childTnLst>
                    </p:cTn>
                  </p:par>
                  <p:par>
                    <p:cTn id="206" fill="hold">
                      <p:stCondLst>
                        <p:cond delay="indefinite"/>
                      </p:stCondLst>
                      <p:childTnLst>
                        <p:par>
                          <p:cTn id="207" fill="hold">
                            <p:stCondLst>
                              <p:cond delay="0"/>
                            </p:stCondLst>
                            <p:childTnLst>
                              <p:par>
                                <p:cTn id="208" presetID="22" presetClass="entr" presetSubtype="8" fill="hold" nodeType="clickEffect">
                                  <p:stCondLst>
                                    <p:cond delay="0"/>
                                  </p:stCondLst>
                                  <p:childTnLst>
                                    <p:set>
                                      <p:cBhvr>
                                        <p:cTn id="209" dur="1" fill="hold">
                                          <p:stCondLst>
                                            <p:cond delay="0"/>
                                          </p:stCondLst>
                                        </p:cTn>
                                        <p:tgtEl>
                                          <p:spTgt spid="16"/>
                                        </p:tgtEl>
                                        <p:attrNameLst>
                                          <p:attrName>style.visibility</p:attrName>
                                        </p:attrNameLst>
                                      </p:cBhvr>
                                      <p:to>
                                        <p:strVal val="visible"/>
                                      </p:to>
                                    </p:set>
                                    <p:animEffect transition="in" filter="wipe(left)">
                                      <p:cBhvr>
                                        <p:cTn id="210" dur="500"/>
                                        <p:tgtEl>
                                          <p:spTgt spid="16"/>
                                        </p:tgtEl>
                                      </p:cBhvr>
                                    </p:animEffect>
                                  </p:childTnLst>
                                </p:cTn>
                              </p:par>
                            </p:childTnLst>
                          </p:cTn>
                        </p:par>
                      </p:childTnLst>
                    </p:cTn>
                  </p:par>
                  <p:par>
                    <p:cTn id="211" fill="hold">
                      <p:stCondLst>
                        <p:cond delay="indefinite"/>
                      </p:stCondLst>
                      <p:childTnLst>
                        <p:par>
                          <p:cTn id="212" fill="hold">
                            <p:stCondLst>
                              <p:cond delay="0"/>
                            </p:stCondLst>
                            <p:childTnLst>
                              <p:par>
                                <p:cTn id="213" presetID="10" presetClass="entr" presetSubtype="0" fill="hold" nodeType="clickEffect">
                                  <p:stCondLst>
                                    <p:cond delay="0"/>
                                  </p:stCondLst>
                                  <p:childTnLst>
                                    <p:set>
                                      <p:cBhvr>
                                        <p:cTn id="214" dur="1" fill="hold">
                                          <p:stCondLst>
                                            <p:cond delay="0"/>
                                          </p:stCondLst>
                                        </p:cTn>
                                        <p:tgtEl>
                                          <p:spTgt spid="90"/>
                                        </p:tgtEl>
                                        <p:attrNameLst>
                                          <p:attrName>style.visibility</p:attrName>
                                        </p:attrNameLst>
                                      </p:cBhvr>
                                      <p:to>
                                        <p:strVal val="visible"/>
                                      </p:to>
                                    </p:set>
                                    <p:animEffect transition="in" filter="fade">
                                      <p:cBhvr>
                                        <p:cTn id="215" dur="500"/>
                                        <p:tgtEl>
                                          <p:spTgt spid="90"/>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126"/>
                                        </p:tgtEl>
                                        <p:attrNameLst>
                                          <p:attrName>style.visibility</p:attrName>
                                        </p:attrNameLst>
                                      </p:cBhvr>
                                      <p:to>
                                        <p:strVal val="visible"/>
                                      </p:to>
                                    </p:set>
                                    <p:animEffect transition="in" filter="wipe(left)">
                                      <p:cBhvr>
                                        <p:cTn id="220" dur="500"/>
                                        <p:tgtEl>
                                          <p:spTgt spid="126"/>
                                        </p:tgtEl>
                                      </p:cBhvr>
                                    </p:animEffect>
                                  </p:childTnLst>
                                </p:cTn>
                              </p:par>
                            </p:childTnLst>
                          </p:cTn>
                        </p:par>
                      </p:childTnLst>
                    </p:cTn>
                  </p:par>
                  <p:par>
                    <p:cTn id="221" fill="hold">
                      <p:stCondLst>
                        <p:cond delay="indefinite"/>
                      </p:stCondLst>
                      <p:childTnLst>
                        <p:par>
                          <p:cTn id="222" fill="hold">
                            <p:stCondLst>
                              <p:cond delay="0"/>
                            </p:stCondLst>
                            <p:childTnLst>
                              <p:par>
                                <p:cTn id="223" presetID="22" presetClass="entr" presetSubtype="4" fill="hold" nodeType="clickEffect">
                                  <p:stCondLst>
                                    <p:cond delay="0"/>
                                  </p:stCondLst>
                                  <p:childTnLst>
                                    <p:set>
                                      <p:cBhvr>
                                        <p:cTn id="224" dur="1" fill="hold">
                                          <p:stCondLst>
                                            <p:cond delay="0"/>
                                          </p:stCondLst>
                                        </p:cTn>
                                        <p:tgtEl>
                                          <p:spTgt spid="17"/>
                                        </p:tgtEl>
                                        <p:attrNameLst>
                                          <p:attrName>style.visibility</p:attrName>
                                        </p:attrNameLst>
                                      </p:cBhvr>
                                      <p:to>
                                        <p:strVal val="visible"/>
                                      </p:to>
                                    </p:set>
                                    <p:animEffect transition="in" filter="wipe(down)">
                                      <p:cBhvr>
                                        <p:cTn id="225" dur="500"/>
                                        <p:tgtEl>
                                          <p:spTgt spid="17"/>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nodeType="clickEffect">
                                  <p:stCondLst>
                                    <p:cond delay="0"/>
                                  </p:stCondLst>
                                  <p:childTnLst>
                                    <p:set>
                                      <p:cBhvr>
                                        <p:cTn id="229" dur="1" fill="hold">
                                          <p:stCondLst>
                                            <p:cond delay="0"/>
                                          </p:stCondLst>
                                        </p:cTn>
                                        <p:tgtEl>
                                          <p:spTgt spid="97"/>
                                        </p:tgtEl>
                                        <p:attrNameLst>
                                          <p:attrName>style.visibility</p:attrName>
                                        </p:attrNameLst>
                                      </p:cBhvr>
                                      <p:to>
                                        <p:strVal val="visible"/>
                                      </p:to>
                                    </p:set>
                                    <p:animEffect transition="in" filter="fade">
                                      <p:cBhvr>
                                        <p:cTn id="230" dur="500"/>
                                        <p:tgtEl>
                                          <p:spTgt spid="97"/>
                                        </p:tgtEl>
                                      </p:cBhvr>
                                    </p:animEffect>
                                  </p:childTnLst>
                                </p:cTn>
                              </p:par>
                            </p:childTnLst>
                          </p:cTn>
                        </p:par>
                      </p:childTnLst>
                    </p:cTn>
                  </p:par>
                  <p:par>
                    <p:cTn id="231" fill="hold">
                      <p:stCondLst>
                        <p:cond delay="indefinite"/>
                      </p:stCondLst>
                      <p:childTnLst>
                        <p:par>
                          <p:cTn id="232" fill="hold">
                            <p:stCondLst>
                              <p:cond delay="0"/>
                            </p:stCondLst>
                            <p:childTnLst>
                              <p:par>
                                <p:cTn id="233" presetID="22" presetClass="entr" presetSubtype="8" fill="hold" grpId="0" nodeType="clickEffect">
                                  <p:stCondLst>
                                    <p:cond delay="0"/>
                                  </p:stCondLst>
                                  <p:childTnLst>
                                    <p:set>
                                      <p:cBhvr>
                                        <p:cTn id="234" dur="1" fill="hold">
                                          <p:stCondLst>
                                            <p:cond delay="0"/>
                                          </p:stCondLst>
                                        </p:cTn>
                                        <p:tgtEl>
                                          <p:spTgt spid="127"/>
                                        </p:tgtEl>
                                        <p:attrNameLst>
                                          <p:attrName>style.visibility</p:attrName>
                                        </p:attrNameLst>
                                      </p:cBhvr>
                                      <p:to>
                                        <p:strVal val="visible"/>
                                      </p:to>
                                    </p:set>
                                    <p:animEffect transition="in" filter="wipe(left)">
                                      <p:cBhvr>
                                        <p:cTn id="235" dur="5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P spid="120" grpId="0"/>
      <p:bldP spid="121" grpId="0"/>
      <p:bldP spid="122" grpId="0"/>
      <p:bldP spid="123" grpId="0"/>
      <p:bldP spid="124" grpId="0"/>
      <p:bldP spid="125" grpId="0"/>
      <p:bldP spid="126" grpId="0"/>
      <p:bldP spid="127" grpId="0"/>
      <p:bldP spid="12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2" name="图片 31"/>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0"/>
            <a:ext cx="9144000" cy="2940736"/>
          </a:xfrm>
          <a:prstGeom prst="rect">
            <a:avLst/>
          </a:prstGeom>
        </p:spPr>
      </p:pic>
      <p:sp>
        <p:nvSpPr>
          <p:cNvPr id="16" name="TextBox 15"/>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02</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17" name="TextBox 5"/>
          <p:cNvSpPr txBox="1"/>
          <p:nvPr/>
        </p:nvSpPr>
        <p:spPr>
          <a:xfrm>
            <a:off x="3517549" y="2933252"/>
            <a:ext cx="2339090"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工作完成情况</a:t>
            </a:r>
            <a:endParaRPr lang="zh-CN" altLang="en-US" dirty="0"/>
          </a:p>
        </p:txBody>
      </p:sp>
      <p:grpSp>
        <p:nvGrpSpPr>
          <p:cNvPr id="18" name="组合 17"/>
          <p:cNvGrpSpPr/>
          <p:nvPr/>
        </p:nvGrpSpPr>
        <p:grpSpPr>
          <a:xfrm>
            <a:off x="3819107" y="523692"/>
            <a:ext cx="1505786" cy="1505786"/>
            <a:chOff x="2179844" y="1513973"/>
            <a:chExt cx="1505786" cy="1505786"/>
          </a:xfrm>
        </p:grpSpPr>
        <p:grpSp>
          <p:nvGrpSpPr>
            <p:cNvPr id="19" name="组合 18"/>
            <p:cNvGrpSpPr/>
            <p:nvPr/>
          </p:nvGrpSpPr>
          <p:grpSpPr>
            <a:xfrm>
              <a:off x="2179844" y="1513973"/>
              <a:ext cx="1505786" cy="1505786"/>
              <a:chOff x="8343900" y="254000"/>
              <a:chExt cx="3416300" cy="3416300"/>
            </a:xfrm>
          </p:grpSpPr>
          <p:sp>
            <p:nvSpPr>
              <p:cNvPr id="24" name="椭圆 23"/>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25" name="椭圆 24"/>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20" name="组合 19"/>
            <p:cNvGrpSpPr/>
            <p:nvPr/>
          </p:nvGrpSpPr>
          <p:grpSpPr>
            <a:xfrm>
              <a:off x="2515863" y="1820134"/>
              <a:ext cx="942176" cy="808243"/>
              <a:chOff x="4276639" y="1257564"/>
              <a:chExt cx="632166" cy="542302"/>
            </a:xfrm>
          </p:grpSpPr>
          <p:sp>
            <p:nvSpPr>
              <p:cNvPr id="21" name="Freeform 301"/>
              <p:cNvSpPr>
                <a:spLocks noEditPoints="1"/>
              </p:cNvSpPr>
              <p:nvPr/>
            </p:nvSpPr>
            <p:spPr bwMode="auto">
              <a:xfrm>
                <a:off x="4484261" y="1375321"/>
                <a:ext cx="424544" cy="424545"/>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AC0000"/>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endParaRPr>
              </a:p>
            </p:txBody>
          </p:sp>
          <p:sp>
            <p:nvSpPr>
              <p:cNvPr id="22" name="Freeform 302"/>
              <p:cNvSpPr>
                <a:spLocks noEditPoints="1"/>
              </p:cNvSpPr>
              <p:nvPr/>
            </p:nvSpPr>
            <p:spPr bwMode="auto">
              <a:xfrm>
                <a:off x="4276639" y="1257564"/>
                <a:ext cx="272699" cy="272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AC0000"/>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endParaRPr>
              </a:p>
            </p:txBody>
          </p:sp>
          <p:sp>
            <p:nvSpPr>
              <p:cNvPr id="23" name="Freeform 303"/>
              <p:cNvSpPr>
                <a:spLocks noEditPoints="1"/>
              </p:cNvSpPr>
              <p:nvPr/>
            </p:nvSpPr>
            <p:spPr bwMode="auto">
              <a:xfrm>
                <a:off x="4276639" y="1530264"/>
                <a:ext cx="213822" cy="20452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AC0000"/>
              </a:solidFill>
              <a:ln>
                <a:noFill/>
              </a:ln>
            </p:spPr>
            <p:txBody>
              <a:bodyPr vert="horz" wrap="square" lIns="91440" tIns="45720" rIns="91440" bIns="45720" numCol="1" anchor="t" anchorCtr="0" compatLnSpc="1"/>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100" b="0" i="0" u="none" strike="noStrike" kern="0" cap="none" spc="0" normalizeH="0" baseline="0" noProof="0">
                  <a:ln>
                    <a:noFill/>
                  </a:ln>
                  <a:solidFill>
                    <a:prstClr val="black"/>
                  </a:solidFill>
                  <a:effectLst/>
                  <a:uLnTx/>
                  <a:uFillTx/>
                </a:endParaRPr>
              </a:p>
            </p:txBody>
          </p:sp>
        </p:grpSp>
      </p:grpSp>
      <p:sp>
        <p:nvSpPr>
          <p:cNvPr id="26" name="文本框 9"/>
          <p:cNvSpPr txBox="1"/>
          <p:nvPr/>
        </p:nvSpPr>
        <p:spPr>
          <a:xfrm>
            <a:off x="3089362" y="367592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年度计划完成</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7" name="文本框 9"/>
          <p:cNvSpPr txBox="1"/>
          <p:nvPr/>
        </p:nvSpPr>
        <p:spPr>
          <a:xfrm>
            <a:off x="3089361" y="400136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季度业绩销售汇总</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8" name="文本框 9"/>
          <p:cNvSpPr txBox="1"/>
          <p:nvPr/>
        </p:nvSpPr>
        <p:spPr>
          <a:xfrm>
            <a:off x="4936594" y="367918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工作达标情况</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9" name="文本框 9"/>
          <p:cNvSpPr txBox="1"/>
          <p:nvPr/>
        </p:nvSpPr>
        <p:spPr>
          <a:xfrm>
            <a:off x="4936595" y="400507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销售指标达成</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0" name="文本框 9"/>
          <p:cNvSpPr txBox="1"/>
          <p:nvPr/>
        </p:nvSpPr>
        <p:spPr>
          <a:xfrm>
            <a:off x="3089361" y="4310606"/>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5.</a:t>
            </a:r>
            <a:r>
              <a:rPr lang="zh-CN" altLang="en-US" sz="1500">
                <a:solidFill>
                  <a:schemeClr val="bg1">
                    <a:lumMod val="50000"/>
                  </a:schemeClr>
                </a:solidFill>
                <a:latin typeface="微软雅黑" panose="020B0503020204020204" pitchFamily="34" charset="-122"/>
                <a:ea typeface="微软雅黑" panose="020B0503020204020204" pitchFamily="34" charset="-122"/>
              </a:rPr>
              <a:t>与上一年度比较</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文本框 9"/>
          <p:cNvSpPr txBox="1"/>
          <p:nvPr/>
        </p:nvSpPr>
        <p:spPr>
          <a:xfrm>
            <a:off x="4936595" y="431106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6.</a:t>
            </a:r>
            <a:r>
              <a:rPr lang="zh-CN" altLang="en-US" sz="1500">
                <a:solidFill>
                  <a:schemeClr val="bg1">
                    <a:lumMod val="50000"/>
                  </a:schemeClr>
                </a:solidFill>
                <a:latin typeface="微软雅黑" panose="020B0503020204020204" pitchFamily="34" charset="-122"/>
                <a:ea typeface="微软雅黑" panose="020B0503020204020204" pitchFamily="34" charset="-122"/>
              </a:rPr>
              <a:t>近</a:t>
            </a:r>
            <a:r>
              <a:rPr lang="en-US" altLang="zh-CN" sz="1500">
                <a:solidFill>
                  <a:schemeClr val="bg1">
                    <a:lumMod val="50000"/>
                  </a:schemeClr>
                </a:solidFill>
                <a:latin typeface="微软雅黑" panose="020B0503020204020204" pitchFamily="34" charset="-122"/>
                <a:ea typeface="微软雅黑" panose="020B0503020204020204" pitchFamily="34" charset="-122"/>
              </a:rPr>
              <a:t>X</a:t>
            </a:r>
            <a:r>
              <a:rPr lang="zh-CN" altLang="en-US" sz="1500">
                <a:solidFill>
                  <a:schemeClr val="bg1">
                    <a:lumMod val="50000"/>
                  </a:schemeClr>
                </a:solidFill>
                <a:latin typeface="微软雅黑" panose="020B0503020204020204" pitchFamily="34" charset="-122"/>
                <a:ea typeface="微软雅黑" panose="020B0503020204020204" pitchFamily="34" charset="-122"/>
              </a:rPr>
              <a:t>年数据对比</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left)">
                                      <p:cBhvr>
                                        <p:cTn id="18" dur="500"/>
                                        <p:tgtEl>
                                          <p:spTgt spid="17"/>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ppt_x"/>
                                          </p:val>
                                        </p:tav>
                                        <p:tav tm="100000">
                                          <p:val>
                                            <p:strVal val="#ppt_x"/>
                                          </p:val>
                                        </p:tav>
                                      </p:tavLst>
                                    </p:anim>
                                    <p:anim calcmode="lin" valueType="num">
                                      <p:cBhvr additive="base">
                                        <p:cTn id="23" dur="500" fill="hold"/>
                                        <p:tgtEl>
                                          <p:spTgt spid="2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27"/>
                                        </p:tgtEl>
                                        <p:attrNameLst>
                                          <p:attrName>style.visibility</p:attrName>
                                        </p:attrNameLst>
                                      </p:cBhvr>
                                      <p:to>
                                        <p:strVal val="visible"/>
                                      </p:to>
                                    </p:set>
                                    <p:anim calcmode="lin" valueType="num">
                                      <p:cBhvr additive="base">
                                        <p:cTn id="26" dur="500" fill="hold"/>
                                        <p:tgtEl>
                                          <p:spTgt spid="27"/>
                                        </p:tgtEl>
                                        <p:attrNameLst>
                                          <p:attrName>ppt_x</p:attrName>
                                        </p:attrNameLst>
                                      </p:cBhvr>
                                      <p:tavLst>
                                        <p:tav tm="0">
                                          <p:val>
                                            <p:strVal val="#ppt_x"/>
                                          </p:val>
                                        </p:tav>
                                        <p:tav tm="100000">
                                          <p:val>
                                            <p:strVal val="#ppt_x"/>
                                          </p:val>
                                        </p:tav>
                                      </p:tavLst>
                                    </p:anim>
                                    <p:anim calcmode="lin" valueType="num">
                                      <p:cBhvr additive="base">
                                        <p:cTn id="27" dur="500" fill="hold"/>
                                        <p:tgtEl>
                                          <p:spTgt spid="2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29"/>
                                        </p:tgtEl>
                                        <p:attrNameLst>
                                          <p:attrName>style.visibility</p:attrName>
                                        </p:attrNameLst>
                                      </p:cBhvr>
                                      <p:to>
                                        <p:strVal val="visible"/>
                                      </p:to>
                                    </p:set>
                                    <p:anim calcmode="lin" valueType="num">
                                      <p:cBhvr additive="base">
                                        <p:cTn id="34" dur="500" fill="hold"/>
                                        <p:tgtEl>
                                          <p:spTgt spid="29"/>
                                        </p:tgtEl>
                                        <p:attrNameLst>
                                          <p:attrName>ppt_x</p:attrName>
                                        </p:attrNameLst>
                                      </p:cBhvr>
                                      <p:tavLst>
                                        <p:tav tm="0">
                                          <p:val>
                                            <p:strVal val="#ppt_x"/>
                                          </p:val>
                                        </p:tav>
                                        <p:tav tm="100000">
                                          <p:val>
                                            <p:strVal val="#ppt_x"/>
                                          </p:val>
                                        </p:tav>
                                      </p:tavLst>
                                    </p:anim>
                                    <p:anim calcmode="lin" valueType="num">
                                      <p:cBhvr additive="base">
                                        <p:cTn id="35" dur="500" fill="hold"/>
                                        <p:tgtEl>
                                          <p:spTgt spid="29"/>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30"/>
                                        </p:tgtEl>
                                        <p:attrNameLst>
                                          <p:attrName>style.visibility</p:attrName>
                                        </p:attrNameLst>
                                      </p:cBhvr>
                                      <p:to>
                                        <p:strVal val="visible"/>
                                      </p:to>
                                    </p:set>
                                    <p:anim calcmode="lin" valueType="num">
                                      <p:cBhvr additive="base">
                                        <p:cTn id="38" dur="500" fill="hold"/>
                                        <p:tgtEl>
                                          <p:spTgt spid="30"/>
                                        </p:tgtEl>
                                        <p:attrNameLst>
                                          <p:attrName>ppt_x</p:attrName>
                                        </p:attrNameLst>
                                      </p:cBhvr>
                                      <p:tavLst>
                                        <p:tav tm="0">
                                          <p:val>
                                            <p:strVal val="#ppt_x"/>
                                          </p:val>
                                        </p:tav>
                                        <p:tav tm="100000">
                                          <p:val>
                                            <p:strVal val="#ppt_x"/>
                                          </p:val>
                                        </p:tav>
                                      </p:tavLst>
                                    </p:anim>
                                    <p:anim calcmode="lin" valueType="num">
                                      <p:cBhvr additive="base">
                                        <p:cTn id="39" dur="500" fill="hold"/>
                                        <p:tgtEl>
                                          <p:spTgt spid="3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400"/>
                                  </p:stCondLst>
                                  <p:childTnLst>
                                    <p:set>
                                      <p:cBhvr>
                                        <p:cTn id="41" dur="1" fill="hold">
                                          <p:stCondLst>
                                            <p:cond delay="0"/>
                                          </p:stCondLst>
                                        </p:cTn>
                                        <p:tgtEl>
                                          <p:spTgt spid="31"/>
                                        </p:tgtEl>
                                        <p:attrNameLst>
                                          <p:attrName>style.visibility</p:attrName>
                                        </p:attrNameLst>
                                      </p:cBhvr>
                                      <p:to>
                                        <p:strVal val="visible"/>
                                      </p:to>
                                    </p:set>
                                    <p:anim calcmode="lin" valueType="num">
                                      <p:cBhvr additive="base">
                                        <p:cTn id="42" dur="500" fill="hold"/>
                                        <p:tgtEl>
                                          <p:spTgt spid="31"/>
                                        </p:tgtEl>
                                        <p:attrNameLst>
                                          <p:attrName>ppt_x</p:attrName>
                                        </p:attrNameLst>
                                      </p:cBhvr>
                                      <p:tavLst>
                                        <p:tav tm="0">
                                          <p:val>
                                            <p:strVal val="#ppt_x"/>
                                          </p:val>
                                        </p:tav>
                                        <p:tav tm="100000">
                                          <p:val>
                                            <p:strVal val="#ppt_x"/>
                                          </p:val>
                                        </p:tav>
                                      </p:tavLst>
                                    </p:anim>
                                    <p:anim calcmode="lin" valueType="num">
                                      <p:cBhvr additive="base">
                                        <p:cTn id="43"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0" name="组合 39"/>
          <p:cNvGrpSpPr/>
          <p:nvPr/>
        </p:nvGrpSpPr>
        <p:grpSpPr>
          <a:xfrm>
            <a:off x="4648994" y="1147363"/>
            <a:ext cx="3258470" cy="857132"/>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2" name="圆角矩形 4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3" name="组合 42"/>
          <p:cNvGrpSpPr/>
          <p:nvPr/>
        </p:nvGrpSpPr>
        <p:grpSpPr>
          <a:xfrm>
            <a:off x="2554393" y="1734344"/>
            <a:ext cx="1005703" cy="1981199"/>
            <a:chOff x="2210594" y="1810545"/>
            <a:chExt cx="1005703" cy="1981199"/>
          </a:xfrm>
        </p:grpSpPr>
        <p:cxnSp>
          <p:nvCxnSpPr>
            <p:cNvPr id="44" name="直接连接符 43"/>
            <p:cNvCxnSpPr/>
            <p:nvPr/>
          </p:nvCxnSpPr>
          <p:spPr>
            <a:xfrm>
              <a:off x="2210594" y="3160810"/>
              <a:ext cx="1005703" cy="630934"/>
            </a:xfrm>
            <a:prstGeom prst="line">
              <a:avLst/>
            </a:prstGeom>
            <a:noFill/>
            <a:ln w="12700" cap="flat" cmpd="sng" algn="ctr">
              <a:solidFill>
                <a:srgbClr val="7F7F7F">
                  <a:lumMod val="75000"/>
                </a:srgbClr>
              </a:solidFill>
              <a:prstDash val="dash"/>
            </a:ln>
            <a:effectLst/>
          </p:spPr>
        </p:cxnSp>
        <p:cxnSp>
          <p:nvCxnSpPr>
            <p:cNvPr id="45" name="直接连接符 44"/>
            <p:cNvCxnSpPr/>
            <p:nvPr/>
          </p:nvCxnSpPr>
          <p:spPr>
            <a:xfrm flipV="1">
              <a:off x="2346670" y="2801144"/>
              <a:ext cx="777103" cy="1"/>
            </a:xfrm>
            <a:prstGeom prst="line">
              <a:avLst/>
            </a:prstGeom>
            <a:noFill/>
            <a:ln w="12700" cap="flat" cmpd="sng" algn="ctr">
              <a:solidFill>
                <a:srgbClr val="7F7F7F">
                  <a:lumMod val="75000"/>
                </a:srgbClr>
              </a:solidFill>
              <a:prstDash val="dash"/>
            </a:ln>
            <a:effectLst/>
          </p:spPr>
        </p:cxnSp>
        <p:cxnSp>
          <p:nvCxnSpPr>
            <p:cNvPr id="46" name="直接连接符 45"/>
            <p:cNvCxnSpPr/>
            <p:nvPr/>
          </p:nvCxnSpPr>
          <p:spPr>
            <a:xfrm flipV="1">
              <a:off x="2210594" y="1810545"/>
              <a:ext cx="943881" cy="581419"/>
            </a:xfrm>
            <a:prstGeom prst="line">
              <a:avLst/>
            </a:prstGeom>
            <a:noFill/>
            <a:ln w="12700" cap="flat" cmpd="sng" algn="ctr">
              <a:solidFill>
                <a:srgbClr val="7F7F7F">
                  <a:lumMod val="75000"/>
                </a:srgbClr>
              </a:solidFill>
              <a:prstDash val="dash"/>
            </a:ln>
            <a:effectLst/>
          </p:spPr>
        </p:cxnSp>
      </p:grpSp>
      <p:grpSp>
        <p:nvGrpSpPr>
          <p:cNvPr id="47" name="组合 46"/>
          <p:cNvGrpSpPr/>
          <p:nvPr/>
        </p:nvGrpSpPr>
        <p:grpSpPr>
          <a:xfrm>
            <a:off x="1182060" y="1879393"/>
            <a:ext cx="1702088" cy="1702084"/>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9" name="椭圆 4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0" name="组合 49"/>
          <p:cNvGrpSpPr/>
          <p:nvPr/>
        </p:nvGrpSpPr>
        <p:grpSpPr>
          <a:xfrm>
            <a:off x="3249865" y="1083127"/>
            <a:ext cx="941929" cy="941926"/>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3249865" y="2271847"/>
            <a:ext cx="941929" cy="941926"/>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5" name="椭圆 5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6" name="组合 55"/>
          <p:cNvGrpSpPr/>
          <p:nvPr/>
        </p:nvGrpSpPr>
        <p:grpSpPr>
          <a:xfrm>
            <a:off x="3249865" y="3414847"/>
            <a:ext cx="941929" cy="941926"/>
            <a:chOff x="304800" y="673100"/>
            <a:chExt cx="4000500" cy="4000500"/>
          </a:xfrm>
          <a:effectLst>
            <a:outerShdw blurRad="444500" dist="254000" dir="8100000" algn="tr" rotWithShape="0">
              <a:prstClr val="black">
                <a:alpha val="50000"/>
              </a:prstClr>
            </a:outerShdw>
          </a:effectLst>
        </p:grpSpPr>
        <p:sp>
          <p:nvSpPr>
            <p:cNvPr id="57" name="同心圆 5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8" name="椭圆 5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59" name="文本框 37"/>
          <p:cNvSpPr>
            <a:spLocks noChangeArrowheads="1"/>
          </p:cNvSpPr>
          <p:nvPr/>
        </p:nvSpPr>
        <p:spPr bwMode="auto">
          <a:xfrm>
            <a:off x="1697114" y="2391880"/>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融资</a:t>
            </a:r>
            <a:endParaRPr kumimoji="0" lang="en-US" altLang="zh-CN"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计划</a:t>
            </a:r>
          </a:p>
        </p:txBody>
      </p:sp>
      <p:sp>
        <p:nvSpPr>
          <p:cNvPr id="60" name="文本框 37"/>
          <p:cNvSpPr>
            <a:spLocks noChangeArrowheads="1"/>
          </p:cNvSpPr>
          <p:nvPr/>
        </p:nvSpPr>
        <p:spPr bwMode="auto">
          <a:xfrm>
            <a:off x="3474608" y="12771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p>
        </p:txBody>
      </p:sp>
      <p:sp>
        <p:nvSpPr>
          <p:cNvPr id="61" name="文本框 37"/>
          <p:cNvSpPr>
            <a:spLocks noChangeArrowheads="1"/>
          </p:cNvSpPr>
          <p:nvPr/>
        </p:nvSpPr>
        <p:spPr bwMode="auto">
          <a:xfrm>
            <a:off x="3474608" y="250269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p>
        </p:txBody>
      </p:sp>
      <p:sp>
        <p:nvSpPr>
          <p:cNvPr id="62" name="文本框 37"/>
          <p:cNvSpPr>
            <a:spLocks noChangeArrowheads="1"/>
          </p:cNvSpPr>
          <p:nvPr/>
        </p:nvSpPr>
        <p:spPr bwMode="auto">
          <a:xfrm>
            <a:off x="3474608" y="3652044"/>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文字</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内容</a:t>
            </a:r>
          </a:p>
        </p:txBody>
      </p:sp>
      <p:sp>
        <p:nvSpPr>
          <p:cNvPr id="63" name="文本1"/>
          <p:cNvSpPr>
            <a:spLocks noChangeArrowheads="1"/>
          </p:cNvSpPr>
          <p:nvPr/>
        </p:nvSpPr>
        <p:spPr bwMode="gray">
          <a:xfrm>
            <a:off x="4783264" y="112474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4" name="组合 63"/>
          <p:cNvGrpSpPr/>
          <p:nvPr/>
        </p:nvGrpSpPr>
        <p:grpSpPr>
          <a:xfrm>
            <a:off x="4648994" y="2312983"/>
            <a:ext cx="3258470" cy="857132"/>
            <a:chOff x="4304043" y="1286668"/>
            <a:chExt cx="3837944" cy="2757793"/>
          </a:xfrm>
          <a:effectLst>
            <a:outerShdw blurRad="381000" dist="254000" dir="8100000" algn="tr" rotWithShape="0">
              <a:prstClr val="black">
                <a:alpha val="40000"/>
              </a:prstClr>
            </a:outerShdw>
          </a:effectLst>
        </p:grpSpPr>
        <p:sp>
          <p:nvSpPr>
            <p:cNvPr id="65" name="圆角矩形 64"/>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66" name="圆角矩形 65"/>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67" name="文本1"/>
          <p:cNvSpPr>
            <a:spLocks noChangeArrowheads="1"/>
          </p:cNvSpPr>
          <p:nvPr/>
        </p:nvSpPr>
        <p:spPr bwMode="gray">
          <a:xfrm>
            <a:off x="4783264" y="229036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68" name="组合 67"/>
          <p:cNvGrpSpPr/>
          <p:nvPr/>
        </p:nvGrpSpPr>
        <p:grpSpPr>
          <a:xfrm>
            <a:off x="4648994" y="3452413"/>
            <a:ext cx="3258470" cy="857132"/>
            <a:chOff x="4304043" y="1286668"/>
            <a:chExt cx="3837944" cy="2757793"/>
          </a:xfrm>
          <a:effectLst>
            <a:outerShdw blurRad="381000" dist="254000" dir="8100000" algn="tr" rotWithShape="0">
              <a:prstClr val="black">
                <a:alpha val="40000"/>
              </a:prstClr>
            </a:outerShdw>
          </a:effectLst>
        </p:grpSpPr>
        <p:sp>
          <p:nvSpPr>
            <p:cNvPr id="69" name="圆角矩形 68"/>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70" name="圆角矩形 69"/>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71" name="文本1"/>
          <p:cNvSpPr>
            <a:spLocks noChangeArrowheads="1"/>
          </p:cNvSpPr>
          <p:nvPr/>
        </p:nvSpPr>
        <p:spPr bwMode="gray">
          <a:xfrm>
            <a:off x="4783264" y="3429794"/>
            <a:ext cx="3097339" cy="891780"/>
          </a:xfrm>
          <a:prstGeom prst="roundRect">
            <a:avLst>
              <a:gd name="adj" fmla="val 11505"/>
            </a:avLst>
          </a:prstGeom>
          <a:noFill/>
          <a:ln w="28575" cap="flat" cmpd="sng" algn="ctr">
            <a:noFill/>
            <a:prstDash val="solid"/>
          </a:ln>
          <a:effectLst/>
        </p:spPr>
        <p:txBody>
          <a:bodyPr lIns="68589" tIns="34295" rIns="68589" bIns="3429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rPr>
              <a:t>您的内容打在这里，或者通过复制您的文本后，在此框中选择粘贴，并选择只保留文字。在此录入上述图表的综合描述说明。</a:t>
            </a:r>
            <a:endParaRPr kumimoji="0" lang="zh-CN" altLang="zh-CN" sz="1000" b="0" i="0" u="none" strike="noStrike" kern="120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7"/>
                                        </p:tgtEl>
                                        <p:attrNameLst>
                                          <p:attrName>style.visibility</p:attrName>
                                        </p:attrNameLst>
                                      </p:cBhvr>
                                      <p:to>
                                        <p:strVal val="visible"/>
                                      </p:to>
                                    </p:set>
                                    <p:anim calcmode="lin" valueType="num">
                                      <p:cBhvr additive="base">
                                        <p:cTn id="15" dur="500" fill="hold"/>
                                        <p:tgtEl>
                                          <p:spTgt spid="47"/>
                                        </p:tgtEl>
                                        <p:attrNameLst>
                                          <p:attrName>ppt_x</p:attrName>
                                        </p:attrNameLst>
                                      </p:cBhvr>
                                      <p:tavLst>
                                        <p:tav tm="0">
                                          <p:val>
                                            <p:strVal val="0-#ppt_w/2"/>
                                          </p:val>
                                        </p:tav>
                                        <p:tav tm="100000">
                                          <p:val>
                                            <p:strVal val="#ppt_x"/>
                                          </p:val>
                                        </p:tav>
                                      </p:tavLst>
                                    </p:anim>
                                    <p:anim calcmode="lin" valueType="num">
                                      <p:cBhvr additive="base">
                                        <p:cTn id="16" dur="500" fill="hold"/>
                                        <p:tgtEl>
                                          <p:spTgt spid="47"/>
                                        </p:tgtEl>
                                        <p:attrNameLst>
                                          <p:attrName>ppt_y</p:attrName>
                                        </p:attrNameLst>
                                      </p:cBhvr>
                                      <p:tavLst>
                                        <p:tav tm="0">
                                          <p:val>
                                            <p:strVal val="#ppt_y"/>
                                          </p:val>
                                        </p:tav>
                                        <p:tav tm="100000">
                                          <p:val>
                                            <p:strVal val="#ppt_y"/>
                                          </p:val>
                                        </p:tav>
                                      </p:tavLst>
                                    </p:anim>
                                  </p:childTnLst>
                                </p:cTn>
                              </p:par>
                              <p:par>
                                <p:cTn id="17" presetID="2" presetClass="entr" presetSubtype="3"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1+#ppt_w/2"/>
                                          </p:val>
                                        </p:tav>
                                        <p:tav tm="100000">
                                          <p:val>
                                            <p:strVal val="#ppt_x"/>
                                          </p:val>
                                        </p:tav>
                                      </p:tavLst>
                                    </p:anim>
                                    <p:anim calcmode="lin" valueType="num">
                                      <p:cBhvr additive="base">
                                        <p:cTn id="20" dur="500" fill="hold"/>
                                        <p:tgtEl>
                                          <p:spTgt spid="50"/>
                                        </p:tgtEl>
                                        <p:attrNameLst>
                                          <p:attrName>ppt_y</p:attrName>
                                        </p:attrNameLst>
                                      </p:cBhvr>
                                      <p:tavLst>
                                        <p:tav tm="0">
                                          <p:val>
                                            <p:strVal val="0-#ppt_h/2"/>
                                          </p:val>
                                        </p:tav>
                                        <p:tav tm="100000">
                                          <p:val>
                                            <p:strVal val="#ppt_y"/>
                                          </p:val>
                                        </p:tav>
                                      </p:tavLst>
                                    </p:anim>
                                  </p:childTnLst>
                                </p:cTn>
                              </p:par>
                              <p:par>
                                <p:cTn id="21" presetID="2" presetClass="entr" presetSubtype="2" fill="hold" nodeType="withEffect">
                                  <p:stCondLst>
                                    <p:cond delay="20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1+#ppt_w/2"/>
                                          </p:val>
                                        </p:tav>
                                        <p:tav tm="100000">
                                          <p:val>
                                            <p:strVal val="#ppt_x"/>
                                          </p:val>
                                        </p:tav>
                                      </p:tavLst>
                                    </p:anim>
                                    <p:anim calcmode="lin" valueType="num">
                                      <p:cBhvr additive="base">
                                        <p:cTn id="24" dur="500" fill="hold"/>
                                        <p:tgtEl>
                                          <p:spTgt spid="53"/>
                                        </p:tgtEl>
                                        <p:attrNameLst>
                                          <p:attrName>ppt_y</p:attrName>
                                        </p:attrNameLst>
                                      </p:cBhvr>
                                      <p:tavLst>
                                        <p:tav tm="0">
                                          <p:val>
                                            <p:strVal val="#ppt_y"/>
                                          </p:val>
                                        </p:tav>
                                        <p:tav tm="100000">
                                          <p:val>
                                            <p:strVal val="#ppt_y"/>
                                          </p:val>
                                        </p:tav>
                                      </p:tavLst>
                                    </p:anim>
                                  </p:childTnLst>
                                </p:cTn>
                              </p:par>
                              <p:par>
                                <p:cTn id="25" presetID="2" presetClass="entr" presetSubtype="6" fill="hold" nodeType="withEffect">
                                  <p:stCondLst>
                                    <p:cond delay="40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500" fill="hold"/>
                                        <p:tgtEl>
                                          <p:spTgt spid="56"/>
                                        </p:tgtEl>
                                        <p:attrNameLst>
                                          <p:attrName>ppt_x</p:attrName>
                                        </p:attrNameLst>
                                      </p:cBhvr>
                                      <p:tavLst>
                                        <p:tav tm="0">
                                          <p:val>
                                            <p:strVal val="1+#ppt_w/2"/>
                                          </p:val>
                                        </p:tav>
                                        <p:tav tm="100000">
                                          <p:val>
                                            <p:strVal val="#ppt_x"/>
                                          </p:val>
                                        </p:tav>
                                      </p:tavLst>
                                    </p:anim>
                                    <p:anim calcmode="lin" valueType="num">
                                      <p:cBhvr additive="base">
                                        <p:cTn id="28" dur="500" fill="hold"/>
                                        <p:tgtEl>
                                          <p:spTgt spid="56"/>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wipe(left)">
                                      <p:cBhvr>
                                        <p:cTn id="32" dur="500"/>
                                        <p:tgtEl>
                                          <p:spTgt spid="43"/>
                                        </p:tgtEl>
                                      </p:cBhvr>
                                    </p:animEffect>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p:cTn id="36" dur="500" fill="hold"/>
                                        <p:tgtEl>
                                          <p:spTgt spid="59"/>
                                        </p:tgtEl>
                                        <p:attrNameLst>
                                          <p:attrName>ppt_w</p:attrName>
                                        </p:attrNameLst>
                                      </p:cBhvr>
                                      <p:tavLst>
                                        <p:tav tm="0">
                                          <p:val>
                                            <p:fltVal val="0"/>
                                          </p:val>
                                        </p:tav>
                                        <p:tav tm="100000">
                                          <p:val>
                                            <p:strVal val="#ppt_w"/>
                                          </p:val>
                                        </p:tav>
                                      </p:tavLst>
                                    </p:anim>
                                    <p:anim calcmode="lin" valueType="num">
                                      <p:cBhvr>
                                        <p:cTn id="37" dur="500" fill="hold"/>
                                        <p:tgtEl>
                                          <p:spTgt spid="59"/>
                                        </p:tgtEl>
                                        <p:attrNameLst>
                                          <p:attrName>ppt_h</p:attrName>
                                        </p:attrNameLst>
                                      </p:cBhvr>
                                      <p:tavLst>
                                        <p:tav tm="0">
                                          <p:val>
                                            <p:fltVal val="0"/>
                                          </p:val>
                                        </p:tav>
                                        <p:tav tm="100000">
                                          <p:val>
                                            <p:strVal val="#ppt_h"/>
                                          </p:val>
                                        </p:tav>
                                      </p:tavLst>
                                    </p:anim>
                                    <p:animEffect transition="in" filter="fade">
                                      <p:cBhvr>
                                        <p:cTn id="38" dur="500"/>
                                        <p:tgtEl>
                                          <p:spTgt spid="59"/>
                                        </p:tgtEl>
                                      </p:cBhvr>
                                    </p:animEffect>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p:cTn id="42" dur="500" fill="hold"/>
                                        <p:tgtEl>
                                          <p:spTgt spid="60"/>
                                        </p:tgtEl>
                                        <p:attrNameLst>
                                          <p:attrName>ppt_w</p:attrName>
                                        </p:attrNameLst>
                                      </p:cBhvr>
                                      <p:tavLst>
                                        <p:tav tm="0">
                                          <p:val>
                                            <p:fltVal val="0"/>
                                          </p:val>
                                        </p:tav>
                                        <p:tav tm="100000">
                                          <p:val>
                                            <p:strVal val="#ppt_w"/>
                                          </p:val>
                                        </p:tav>
                                      </p:tavLst>
                                    </p:anim>
                                    <p:anim calcmode="lin" valueType="num">
                                      <p:cBhvr>
                                        <p:cTn id="43" dur="500" fill="hold"/>
                                        <p:tgtEl>
                                          <p:spTgt spid="60"/>
                                        </p:tgtEl>
                                        <p:attrNameLst>
                                          <p:attrName>ppt_h</p:attrName>
                                        </p:attrNameLst>
                                      </p:cBhvr>
                                      <p:tavLst>
                                        <p:tav tm="0">
                                          <p:val>
                                            <p:fltVal val="0"/>
                                          </p:val>
                                        </p:tav>
                                        <p:tav tm="100000">
                                          <p:val>
                                            <p:strVal val="#ppt_h"/>
                                          </p:val>
                                        </p:tav>
                                      </p:tavLst>
                                    </p:anim>
                                    <p:animEffect transition="in" filter="fade">
                                      <p:cBhvr>
                                        <p:cTn id="44" dur="500"/>
                                        <p:tgtEl>
                                          <p:spTgt spid="60"/>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61"/>
                                        </p:tgtEl>
                                        <p:attrNameLst>
                                          <p:attrName>style.visibility</p:attrName>
                                        </p:attrNameLst>
                                      </p:cBhvr>
                                      <p:to>
                                        <p:strVal val="visible"/>
                                      </p:to>
                                    </p:set>
                                    <p:anim calcmode="lin" valueType="num">
                                      <p:cBhvr>
                                        <p:cTn id="48" dur="500" fill="hold"/>
                                        <p:tgtEl>
                                          <p:spTgt spid="61"/>
                                        </p:tgtEl>
                                        <p:attrNameLst>
                                          <p:attrName>ppt_w</p:attrName>
                                        </p:attrNameLst>
                                      </p:cBhvr>
                                      <p:tavLst>
                                        <p:tav tm="0">
                                          <p:val>
                                            <p:fltVal val="0"/>
                                          </p:val>
                                        </p:tav>
                                        <p:tav tm="100000">
                                          <p:val>
                                            <p:strVal val="#ppt_w"/>
                                          </p:val>
                                        </p:tav>
                                      </p:tavLst>
                                    </p:anim>
                                    <p:anim calcmode="lin" valueType="num">
                                      <p:cBhvr>
                                        <p:cTn id="49" dur="500" fill="hold"/>
                                        <p:tgtEl>
                                          <p:spTgt spid="61"/>
                                        </p:tgtEl>
                                        <p:attrNameLst>
                                          <p:attrName>ppt_h</p:attrName>
                                        </p:attrNameLst>
                                      </p:cBhvr>
                                      <p:tavLst>
                                        <p:tav tm="0">
                                          <p:val>
                                            <p:fltVal val="0"/>
                                          </p:val>
                                        </p:tav>
                                        <p:tav tm="100000">
                                          <p:val>
                                            <p:strVal val="#ppt_h"/>
                                          </p:val>
                                        </p:tav>
                                      </p:tavLst>
                                    </p:anim>
                                    <p:animEffect transition="in" filter="fade">
                                      <p:cBhvr>
                                        <p:cTn id="50" dur="500"/>
                                        <p:tgtEl>
                                          <p:spTgt spid="61"/>
                                        </p:tgtEl>
                                      </p:cBhvr>
                                    </p:animEffect>
                                  </p:childTnLst>
                                </p:cTn>
                              </p:par>
                            </p:childTnLst>
                          </p:cTn>
                        </p:par>
                        <p:par>
                          <p:cTn id="51" fill="hold">
                            <p:stCondLst>
                              <p:cond delay="3500"/>
                            </p:stCondLst>
                            <p:childTnLst>
                              <p:par>
                                <p:cTn id="52" presetID="53" presetClass="entr" presetSubtype="16" fill="hold" grpId="0" nodeType="afterEffect">
                                  <p:stCondLst>
                                    <p:cond delay="0"/>
                                  </p:stCondLst>
                                  <p:childTnLst>
                                    <p:set>
                                      <p:cBhvr>
                                        <p:cTn id="53" dur="1" fill="hold">
                                          <p:stCondLst>
                                            <p:cond delay="0"/>
                                          </p:stCondLst>
                                        </p:cTn>
                                        <p:tgtEl>
                                          <p:spTgt spid="62"/>
                                        </p:tgtEl>
                                        <p:attrNameLst>
                                          <p:attrName>style.visibility</p:attrName>
                                        </p:attrNameLst>
                                      </p:cBhvr>
                                      <p:to>
                                        <p:strVal val="visible"/>
                                      </p:to>
                                    </p:set>
                                    <p:anim calcmode="lin" valueType="num">
                                      <p:cBhvr>
                                        <p:cTn id="54" dur="500" fill="hold"/>
                                        <p:tgtEl>
                                          <p:spTgt spid="62"/>
                                        </p:tgtEl>
                                        <p:attrNameLst>
                                          <p:attrName>ppt_w</p:attrName>
                                        </p:attrNameLst>
                                      </p:cBhvr>
                                      <p:tavLst>
                                        <p:tav tm="0">
                                          <p:val>
                                            <p:fltVal val="0"/>
                                          </p:val>
                                        </p:tav>
                                        <p:tav tm="100000">
                                          <p:val>
                                            <p:strVal val="#ppt_w"/>
                                          </p:val>
                                        </p:tav>
                                      </p:tavLst>
                                    </p:anim>
                                    <p:anim calcmode="lin" valueType="num">
                                      <p:cBhvr>
                                        <p:cTn id="55" dur="500" fill="hold"/>
                                        <p:tgtEl>
                                          <p:spTgt spid="62"/>
                                        </p:tgtEl>
                                        <p:attrNameLst>
                                          <p:attrName>ppt_h</p:attrName>
                                        </p:attrNameLst>
                                      </p:cBhvr>
                                      <p:tavLst>
                                        <p:tav tm="0">
                                          <p:val>
                                            <p:fltVal val="0"/>
                                          </p:val>
                                        </p:tav>
                                        <p:tav tm="100000">
                                          <p:val>
                                            <p:strVal val="#ppt_h"/>
                                          </p:val>
                                        </p:tav>
                                      </p:tavLst>
                                    </p:anim>
                                    <p:animEffect transition="in" filter="fade">
                                      <p:cBhvr>
                                        <p:cTn id="56" dur="500"/>
                                        <p:tgtEl>
                                          <p:spTgt spid="62"/>
                                        </p:tgtEl>
                                      </p:cBhvr>
                                    </p:animEffect>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40"/>
                                        </p:tgtEl>
                                        <p:attrNameLst>
                                          <p:attrName>style.visibility</p:attrName>
                                        </p:attrNameLst>
                                      </p:cBhvr>
                                      <p:to>
                                        <p:strVal val="visible"/>
                                      </p:to>
                                    </p:set>
                                    <p:animEffect transition="in" filter="fade">
                                      <p:cBhvr>
                                        <p:cTn id="60" dur="500"/>
                                        <p:tgtEl>
                                          <p:spTgt spid="40"/>
                                        </p:tgtEl>
                                      </p:cBhvr>
                                    </p:animEffect>
                                    <p:anim calcmode="lin" valueType="num">
                                      <p:cBhvr>
                                        <p:cTn id="61" dur="500" fill="hold"/>
                                        <p:tgtEl>
                                          <p:spTgt spid="40"/>
                                        </p:tgtEl>
                                        <p:attrNameLst>
                                          <p:attrName>ppt_x</p:attrName>
                                        </p:attrNameLst>
                                      </p:cBhvr>
                                      <p:tavLst>
                                        <p:tav tm="0">
                                          <p:val>
                                            <p:strVal val="#ppt_x"/>
                                          </p:val>
                                        </p:tav>
                                        <p:tav tm="100000">
                                          <p:val>
                                            <p:strVal val="#ppt_x"/>
                                          </p:val>
                                        </p:tav>
                                      </p:tavLst>
                                    </p:anim>
                                    <p:anim calcmode="lin" valueType="num">
                                      <p:cBhvr>
                                        <p:cTn id="62" dur="500" fill="hold"/>
                                        <p:tgtEl>
                                          <p:spTgt spid="40"/>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22" presetClass="entr" presetSubtype="8" fill="hold" grpId="0"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5000"/>
                            </p:stCondLst>
                            <p:childTnLst>
                              <p:par>
                                <p:cTn id="68" presetID="42" presetClass="entr" presetSubtype="0" fill="hold" nodeType="after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anim calcmode="lin" valueType="num">
                                      <p:cBhvr>
                                        <p:cTn id="71" dur="500" fill="hold"/>
                                        <p:tgtEl>
                                          <p:spTgt spid="64"/>
                                        </p:tgtEl>
                                        <p:attrNameLst>
                                          <p:attrName>ppt_x</p:attrName>
                                        </p:attrNameLst>
                                      </p:cBhvr>
                                      <p:tavLst>
                                        <p:tav tm="0">
                                          <p:val>
                                            <p:strVal val="#ppt_x"/>
                                          </p:val>
                                        </p:tav>
                                        <p:tav tm="100000">
                                          <p:val>
                                            <p:strVal val="#ppt_x"/>
                                          </p:val>
                                        </p:tav>
                                      </p:tavLst>
                                    </p:anim>
                                    <p:anim calcmode="lin" valueType="num">
                                      <p:cBhvr>
                                        <p:cTn id="72" dur="500" fill="hold"/>
                                        <p:tgtEl>
                                          <p:spTgt spid="64"/>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22" presetClass="entr" presetSubtype="8"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wipe(left)">
                                      <p:cBhvr>
                                        <p:cTn id="76" dur="500"/>
                                        <p:tgtEl>
                                          <p:spTgt spid="67"/>
                                        </p:tgtEl>
                                      </p:cBhvr>
                                    </p:animEffect>
                                  </p:childTnLst>
                                </p:cTn>
                              </p:par>
                            </p:childTnLst>
                          </p:cTn>
                        </p:par>
                        <p:par>
                          <p:cTn id="77" fill="hold">
                            <p:stCondLst>
                              <p:cond delay="60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500"/>
                                        <p:tgtEl>
                                          <p:spTgt spid="68"/>
                                        </p:tgtEl>
                                      </p:cBhvr>
                                    </p:animEffect>
                                    <p:anim calcmode="lin" valueType="num">
                                      <p:cBhvr>
                                        <p:cTn id="81" dur="500" fill="hold"/>
                                        <p:tgtEl>
                                          <p:spTgt spid="68"/>
                                        </p:tgtEl>
                                        <p:attrNameLst>
                                          <p:attrName>ppt_x</p:attrName>
                                        </p:attrNameLst>
                                      </p:cBhvr>
                                      <p:tavLst>
                                        <p:tav tm="0">
                                          <p:val>
                                            <p:strVal val="#ppt_x"/>
                                          </p:val>
                                        </p:tav>
                                        <p:tav tm="100000">
                                          <p:val>
                                            <p:strVal val="#ppt_x"/>
                                          </p:val>
                                        </p:tav>
                                      </p:tavLst>
                                    </p:anim>
                                    <p:anim calcmode="lin" valueType="num">
                                      <p:cBhvr>
                                        <p:cTn id="82" dur="5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8"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Effect transition="in" filter="wipe(left)">
                                      <p:cBhvr>
                                        <p:cTn id="86"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9" grpId="0"/>
      <p:bldP spid="60" grpId="0"/>
      <p:bldP spid="61" grpId="0"/>
      <p:bldP spid="62" grpId="0"/>
      <p:bldP spid="63" grpId="0"/>
      <p:bldP spid="67" grpId="0"/>
      <p:bldP spid="7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669540" y="2191544"/>
            <a:ext cx="4446354" cy="627181"/>
            <a:chOff x="669540" y="2255926"/>
            <a:chExt cx="4446354" cy="627181"/>
          </a:xfrm>
        </p:grpSpPr>
        <p:sp>
          <p:nvSpPr>
            <p:cNvPr id="7" name="矩形 6"/>
            <p:cNvSpPr/>
            <p:nvPr/>
          </p:nvSpPr>
          <p:spPr>
            <a:xfrm>
              <a:off x="720388" y="2636578"/>
              <a:ext cx="3496656" cy="246529"/>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矩形 7"/>
            <p:cNvSpPr/>
            <p:nvPr/>
          </p:nvSpPr>
          <p:spPr>
            <a:xfrm>
              <a:off x="4217044" y="2636577"/>
              <a:ext cx="898850" cy="246529"/>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9" name="文本框 12"/>
            <p:cNvSpPr txBox="1"/>
            <p:nvPr/>
          </p:nvSpPr>
          <p:spPr>
            <a:xfrm>
              <a:off x="669540" y="2255926"/>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第二季度</a:t>
              </a:r>
            </a:p>
          </p:txBody>
        </p:sp>
      </p:grpSp>
      <p:grpSp>
        <p:nvGrpSpPr>
          <p:cNvPr id="10" name="组合 9"/>
          <p:cNvGrpSpPr/>
          <p:nvPr/>
        </p:nvGrpSpPr>
        <p:grpSpPr>
          <a:xfrm>
            <a:off x="669540" y="2953544"/>
            <a:ext cx="4446354" cy="617769"/>
            <a:chOff x="669540" y="3085713"/>
            <a:chExt cx="4446354" cy="617769"/>
          </a:xfrm>
        </p:grpSpPr>
        <p:sp>
          <p:nvSpPr>
            <p:cNvPr id="11" name="矩形 10"/>
            <p:cNvSpPr/>
            <p:nvPr/>
          </p:nvSpPr>
          <p:spPr>
            <a:xfrm>
              <a:off x="2371016" y="3456952"/>
              <a:ext cx="2744878" cy="246530"/>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2" name="文本框 13"/>
            <p:cNvSpPr txBox="1"/>
            <p:nvPr/>
          </p:nvSpPr>
          <p:spPr>
            <a:xfrm>
              <a:off x="669540" y="3085713"/>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第三季度</a:t>
              </a:r>
            </a:p>
          </p:txBody>
        </p:sp>
        <p:sp>
          <p:nvSpPr>
            <p:cNvPr id="14" name="矩形 13"/>
            <p:cNvSpPr/>
            <p:nvPr/>
          </p:nvSpPr>
          <p:spPr>
            <a:xfrm>
              <a:off x="720388" y="3456952"/>
              <a:ext cx="2346513" cy="246530"/>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5" name="组合 14"/>
          <p:cNvGrpSpPr/>
          <p:nvPr/>
        </p:nvGrpSpPr>
        <p:grpSpPr>
          <a:xfrm>
            <a:off x="669540" y="3783329"/>
            <a:ext cx="4446354" cy="612759"/>
            <a:chOff x="669540" y="3915498"/>
            <a:chExt cx="4446354" cy="612759"/>
          </a:xfrm>
        </p:grpSpPr>
        <p:sp>
          <p:nvSpPr>
            <p:cNvPr id="16" name="文本框 14"/>
            <p:cNvSpPr txBox="1"/>
            <p:nvPr/>
          </p:nvSpPr>
          <p:spPr>
            <a:xfrm>
              <a:off x="669540" y="3915498"/>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第四季度</a:t>
              </a:r>
            </a:p>
          </p:txBody>
        </p:sp>
        <p:sp>
          <p:nvSpPr>
            <p:cNvPr id="17" name="矩形 16"/>
            <p:cNvSpPr/>
            <p:nvPr/>
          </p:nvSpPr>
          <p:spPr>
            <a:xfrm>
              <a:off x="720387" y="4281728"/>
              <a:ext cx="3938308" cy="246529"/>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8" name="矩形 17"/>
            <p:cNvSpPr/>
            <p:nvPr/>
          </p:nvSpPr>
          <p:spPr>
            <a:xfrm>
              <a:off x="4658695" y="4281728"/>
              <a:ext cx="457199" cy="246529"/>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9" name="组合 18"/>
          <p:cNvGrpSpPr/>
          <p:nvPr/>
        </p:nvGrpSpPr>
        <p:grpSpPr>
          <a:xfrm>
            <a:off x="4447982" y="3678472"/>
            <a:ext cx="445662" cy="458799"/>
            <a:chOff x="5939521" y="4572770"/>
            <a:chExt cx="594216" cy="550559"/>
          </a:xfrm>
        </p:grpSpPr>
        <p:grpSp>
          <p:nvGrpSpPr>
            <p:cNvPr id="20" name="组合 19"/>
            <p:cNvGrpSpPr/>
            <p:nvPr/>
          </p:nvGrpSpPr>
          <p:grpSpPr>
            <a:xfrm>
              <a:off x="5942984" y="4572770"/>
              <a:ext cx="541778" cy="550559"/>
              <a:chOff x="6511364" y="4028283"/>
              <a:chExt cx="830997" cy="844465"/>
            </a:xfrm>
          </p:grpSpPr>
          <p:sp>
            <p:nvSpPr>
              <p:cNvPr id="22" name="椭圆 21"/>
              <p:cNvSpPr/>
              <p:nvPr/>
            </p:nvSpPr>
            <p:spPr>
              <a:xfrm>
                <a:off x="6511364" y="4028283"/>
                <a:ext cx="830997" cy="760871"/>
              </a:xfrm>
              <a:prstGeom prst="ellips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3" name="等腰三角形 22"/>
              <p:cNvSpPr/>
              <p:nvPr/>
            </p:nvSpPr>
            <p:spPr>
              <a:xfrm rot="10800000">
                <a:off x="6746646" y="4562030"/>
                <a:ext cx="360433" cy="310718"/>
              </a:xfrm>
              <a:prstGeom prst="triangl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21" name="文本框 17"/>
            <p:cNvSpPr txBox="1"/>
            <p:nvPr/>
          </p:nvSpPr>
          <p:spPr>
            <a:xfrm>
              <a:off x="5939521" y="4603249"/>
              <a:ext cx="594216" cy="4062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95</a:t>
              </a:r>
              <a:endPar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4055290" y="2207047"/>
            <a:ext cx="381581" cy="355148"/>
            <a:chOff x="5564037" y="3542535"/>
            <a:chExt cx="508775" cy="426178"/>
          </a:xfrm>
        </p:grpSpPr>
        <p:grpSp>
          <p:nvGrpSpPr>
            <p:cNvPr id="26" name="组合 25"/>
            <p:cNvGrpSpPr/>
            <p:nvPr/>
          </p:nvGrpSpPr>
          <p:grpSpPr>
            <a:xfrm>
              <a:off x="5570386" y="3542535"/>
              <a:ext cx="414733" cy="426178"/>
              <a:chOff x="6511364" y="4018820"/>
              <a:chExt cx="830997" cy="853928"/>
            </a:xfrm>
            <a:solidFill>
              <a:srgbClr val="E74C2E"/>
            </a:solidFill>
          </p:grpSpPr>
          <p:sp>
            <p:nvSpPr>
              <p:cNvPr id="28" name="椭圆 27"/>
              <p:cNvSpPr/>
              <p:nvPr/>
            </p:nvSpPr>
            <p:spPr>
              <a:xfrm>
                <a:off x="6511364" y="4018820"/>
                <a:ext cx="830997" cy="770333"/>
              </a:xfrm>
              <a:prstGeom prst="ellips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9" name="等腰三角形 28"/>
              <p:cNvSpPr/>
              <p:nvPr/>
            </p:nvSpPr>
            <p:spPr>
              <a:xfrm rot="10800000">
                <a:off x="6746646" y="4562030"/>
                <a:ext cx="360433" cy="310718"/>
              </a:xfrm>
              <a:prstGeom prst="triangle">
                <a:avLst/>
              </a:prstGeom>
              <a:solidFill>
                <a:srgbClr val="7F7F7F">
                  <a:lumMod val="50000"/>
                </a:srgb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27" name="文本框 50"/>
            <p:cNvSpPr txBox="1"/>
            <p:nvPr/>
          </p:nvSpPr>
          <p:spPr>
            <a:xfrm>
              <a:off x="5564037" y="3595874"/>
              <a:ext cx="508775" cy="295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85</a:t>
              </a:r>
              <a:endPar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2820194" y="2953544"/>
            <a:ext cx="450368" cy="362119"/>
            <a:chOff x="5448813" y="3534170"/>
            <a:chExt cx="600490" cy="434542"/>
          </a:xfrm>
          <a:solidFill>
            <a:srgbClr val="3285C7"/>
          </a:solidFill>
        </p:grpSpPr>
        <p:grpSp>
          <p:nvGrpSpPr>
            <p:cNvPr id="31" name="组合 30"/>
            <p:cNvGrpSpPr/>
            <p:nvPr/>
          </p:nvGrpSpPr>
          <p:grpSpPr>
            <a:xfrm>
              <a:off x="5570386" y="3534170"/>
              <a:ext cx="414733" cy="434542"/>
              <a:chOff x="6511364" y="4002061"/>
              <a:chExt cx="830997" cy="870687"/>
            </a:xfrm>
            <a:grpFill/>
          </p:grpSpPr>
          <p:sp>
            <p:nvSpPr>
              <p:cNvPr id="33" name="椭圆 32"/>
              <p:cNvSpPr/>
              <p:nvPr/>
            </p:nvSpPr>
            <p:spPr>
              <a:xfrm>
                <a:off x="6511364" y="4002061"/>
                <a:ext cx="830997" cy="787090"/>
              </a:xfrm>
              <a:prstGeom prst="ellips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4" name="等腰三角形 33"/>
              <p:cNvSpPr/>
              <p:nvPr/>
            </p:nvSpPr>
            <p:spPr>
              <a:xfrm rot="10800000">
                <a:off x="6746646" y="4562030"/>
                <a:ext cx="360433" cy="310718"/>
              </a:xfrm>
              <a:prstGeom prst="triangl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2" name="文本框 55"/>
            <p:cNvSpPr txBox="1"/>
            <p:nvPr/>
          </p:nvSpPr>
          <p:spPr>
            <a:xfrm>
              <a:off x="5448813" y="3585481"/>
              <a:ext cx="600490" cy="29546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65</a:t>
              </a:r>
              <a:endPar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3347491" y="1438075"/>
            <a:ext cx="389617" cy="353345"/>
            <a:chOff x="5551177" y="3544696"/>
            <a:chExt cx="519489" cy="424014"/>
          </a:xfrm>
        </p:grpSpPr>
        <p:grpSp>
          <p:nvGrpSpPr>
            <p:cNvPr id="36" name="组合 35"/>
            <p:cNvGrpSpPr/>
            <p:nvPr/>
          </p:nvGrpSpPr>
          <p:grpSpPr>
            <a:xfrm>
              <a:off x="5570386" y="3544696"/>
              <a:ext cx="414733" cy="424014"/>
              <a:chOff x="6511364" y="4023155"/>
              <a:chExt cx="830997" cy="849593"/>
            </a:xfrm>
            <a:solidFill>
              <a:srgbClr val="E74C2E"/>
            </a:solidFill>
          </p:grpSpPr>
          <p:sp>
            <p:nvSpPr>
              <p:cNvPr id="38" name="椭圆 37"/>
              <p:cNvSpPr/>
              <p:nvPr/>
            </p:nvSpPr>
            <p:spPr>
              <a:xfrm>
                <a:off x="6511364" y="4023155"/>
                <a:ext cx="830997" cy="765998"/>
              </a:xfrm>
              <a:prstGeom prst="ellips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9" name="等腰三角形 38"/>
              <p:cNvSpPr/>
              <p:nvPr/>
            </p:nvSpPr>
            <p:spPr>
              <a:xfrm rot="10800000">
                <a:off x="6746646" y="4562030"/>
                <a:ext cx="360433" cy="310718"/>
              </a:xfrm>
              <a:prstGeom prst="triangle">
                <a:avLst/>
              </a:prstGeom>
              <a:solidFill>
                <a:srgbClr val="C00000"/>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7" name="文本框 10"/>
            <p:cNvSpPr txBox="1"/>
            <p:nvPr/>
          </p:nvSpPr>
          <p:spPr>
            <a:xfrm>
              <a:off x="5551177" y="3598038"/>
              <a:ext cx="519489" cy="2954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70</a:t>
              </a:r>
              <a:endParaRPr kumimoji="0" lang="zh-CN" altLang="en-US" sz="1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69540" y="1381284"/>
            <a:ext cx="4446354" cy="675479"/>
            <a:chOff x="669540" y="1381284"/>
            <a:chExt cx="4446354" cy="675479"/>
          </a:xfrm>
        </p:grpSpPr>
        <p:sp>
          <p:nvSpPr>
            <p:cNvPr id="41" name="矩形 40"/>
            <p:cNvSpPr/>
            <p:nvPr/>
          </p:nvSpPr>
          <p:spPr>
            <a:xfrm>
              <a:off x="720388" y="1810234"/>
              <a:ext cx="2803712" cy="246529"/>
            </a:xfrm>
            <a:prstGeom prst="rect">
              <a:avLst/>
            </a:prstGeom>
            <a:solidFill>
              <a:srgbClr val="C00000"/>
            </a:solidFill>
            <a:ln w="28575"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2" name="文本框 11"/>
            <p:cNvSpPr txBox="1"/>
            <p:nvPr/>
          </p:nvSpPr>
          <p:spPr>
            <a:xfrm>
              <a:off x="669540" y="1381284"/>
              <a:ext cx="1452703"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第一季度</a:t>
              </a:r>
            </a:p>
          </p:txBody>
        </p:sp>
        <p:sp>
          <p:nvSpPr>
            <p:cNvPr id="43" name="矩形 42"/>
            <p:cNvSpPr/>
            <p:nvPr/>
          </p:nvSpPr>
          <p:spPr>
            <a:xfrm>
              <a:off x="3517378" y="1810234"/>
              <a:ext cx="1598516" cy="246529"/>
            </a:xfrm>
            <a:prstGeom prst="rect">
              <a:avLst/>
            </a:prstGeom>
            <a:solidFill>
              <a:sysClr val="window" lastClr="FFFFFF">
                <a:lumMod val="75000"/>
              </a:sysClr>
            </a:soli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44" name="TextBox 22"/>
          <p:cNvSpPr txBox="1"/>
          <p:nvPr/>
        </p:nvSpPr>
        <p:spPr>
          <a:xfrm>
            <a:off x="5563394" y="2048020"/>
            <a:ext cx="3000545" cy="915934"/>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marL="0" marR="0" lvl="0" indent="0" algn="l" defTabSz="914400" eaLnBrk="1" fontAlgn="auto" latinLnBrk="0" hangingPunct="1">
              <a:lnSpc>
                <a:spcPct val="120000"/>
              </a:lnSpc>
              <a:spcBef>
                <a:spcPts val="0"/>
              </a:spcBef>
              <a:spcAft>
                <a:spcPct val="40000"/>
              </a:spcAft>
              <a:buClr>
                <a:srgbClr val="292929"/>
              </a:buClr>
              <a:buSzTx/>
              <a:buFontTx/>
              <a:buNone/>
              <a:defRPr/>
            </a:pPr>
            <a:r>
              <a:rPr kumimoji="0" lang="zh-CN" altLang="en-US" sz="1150" b="0" i="0" u="none" strike="noStrike" kern="0" cap="none" spc="0" normalizeH="0" baseline="0" noProof="1">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endParaRPr kumimoji="0" lang="en-US" altLang="zh-CN" sz="1150" b="0" i="0" u="none" strike="noStrike" kern="0" cap="none" spc="0" normalizeH="0" baseline="0" noProof="1">
              <a:ln>
                <a:noFill/>
              </a:ln>
              <a:solidFill>
                <a:srgbClr val="7F7F7F">
                  <a:lumMod val="75000"/>
                </a:srgbClr>
              </a:solidFill>
              <a:effectLst/>
              <a:uLnTx/>
              <a:uFillTx/>
              <a:latin typeface="微软雅黑" panose="020B0503020204020204" pitchFamily="34" charset="-122"/>
              <a:ea typeface="微软雅黑" panose="020B0503020204020204" pitchFamily="34" charset="-122"/>
            </a:endParaRPr>
          </a:p>
        </p:txBody>
      </p:sp>
      <p:sp>
        <p:nvSpPr>
          <p:cNvPr id="45" name="TextBox 44"/>
          <p:cNvSpPr txBox="1"/>
          <p:nvPr/>
        </p:nvSpPr>
        <p:spPr>
          <a:xfrm>
            <a:off x="5563394" y="1505744"/>
            <a:ext cx="2971800" cy="453960"/>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5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点击添加标题文字</a:t>
            </a:r>
          </a:p>
        </p:txBody>
      </p:sp>
      <p:sp>
        <p:nvSpPr>
          <p:cNvPr id="46" name="TextBox 45"/>
          <p:cNvSpPr txBox="1"/>
          <p:nvPr/>
        </p:nvSpPr>
        <p:spPr>
          <a:xfrm>
            <a:off x="5487194" y="3338528"/>
            <a:ext cx="2971800" cy="377016"/>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全年总额：</a:t>
            </a:r>
          </a:p>
        </p:txBody>
      </p:sp>
      <p:sp>
        <p:nvSpPr>
          <p:cNvPr id="47" name="TextBox 46"/>
          <p:cNvSpPr txBox="1"/>
          <p:nvPr/>
        </p:nvSpPr>
        <p:spPr>
          <a:xfrm>
            <a:off x="5487194" y="3638863"/>
            <a:ext cx="2971800" cy="838681"/>
          </a:xfrm>
          <a:prstGeom prst="rect">
            <a:avLst/>
          </a:prstGeom>
          <a:noFill/>
        </p:spPr>
        <p:txBody>
          <a:bodyPr wrap="square" lIns="68571" tIns="34285" rIns="68571" bIns="34285" rtlCol="0">
            <a:spAutoFit/>
          </a:bodyPr>
          <a:lstStyle/>
          <a:p>
            <a:pPr marL="0" marR="0" lvl="0" indent="0" algn="l" defTabSz="914400" eaLnBrk="1" fontAlgn="auto" latinLnBrk="0" hangingPunct="1">
              <a:lnSpc>
                <a:spcPct val="100000"/>
              </a:lnSpc>
              <a:spcBef>
                <a:spcPts val="0"/>
              </a:spcBef>
              <a:spcAft>
                <a:spcPts val="0"/>
              </a:spcAft>
              <a:buClrTx/>
              <a:buSzTx/>
              <a:buFontTx/>
              <a:buNone/>
              <a:defRPr/>
            </a:pPr>
            <a:r>
              <a:rPr kumimoji="0" lang="en-US" altLang="zh-CN" sz="50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rPr>
              <a:t>23,812,969</a:t>
            </a:r>
            <a:endParaRPr kumimoji="0" lang="zh-CN" altLang="en-US" sz="5000" b="0" i="0" u="none" strike="noStrike" kern="0" cap="none" spc="0" normalizeH="0" baseline="0" noProof="0" dirty="0">
              <a:ln>
                <a:noFill/>
              </a:ln>
              <a:solidFill>
                <a:srgbClr val="7F7F7F">
                  <a:lumMod val="50000"/>
                </a:srgbClr>
              </a:solidFill>
              <a:effectLst/>
              <a:uLnTx/>
              <a:uFillTx/>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 calcmode="lin" valueType="num">
                                      <p:cBhvr additive="base">
                                        <p:cTn id="15" dur="500" fill="hold"/>
                                        <p:tgtEl>
                                          <p:spTgt spid="40"/>
                                        </p:tgtEl>
                                        <p:attrNameLst>
                                          <p:attrName>ppt_x</p:attrName>
                                        </p:attrNameLst>
                                      </p:cBhvr>
                                      <p:tavLst>
                                        <p:tav tm="0">
                                          <p:val>
                                            <p:strVal val="0-#ppt_w/2"/>
                                          </p:val>
                                        </p:tav>
                                        <p:tav tm="100000">
                                          <p:val>
                                            <p:strVal val="#ppt_x"/>
                                          </p:val>
                                        </p:tav>
                                      </p:tavLst>
                                    </p:anim>
                                    <p:anim calcmode="lin" valueType="num">
                                      <p:cBhvr additive="base">
                                        <p:cTn id="16" dur="500" fill="hold"/>
                                        <p:tgtEl>
                                          <p:spTgt spid="4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anim calcmode="lin" valueType="num">
                                      <p:cBhvr>
                                        <p:cTn id="21" dur="500" fill="hold"/>
                                        <p:tgtEl>
                                          <p:spTgt spid="35"/>
                                        </p:tgtEl>
                                        <p:attrNameLst>
                                          <p:attrName>ppt_x</p:attrName>
                                        </p:attrNameLst>
                                      </p:cBhvr>
                                      <p:tavLst>
                                        <p:tav tm="0">
                                          <p:val>
                                            <p:strVal val="#ppt_x"/>
                                          </p:val>
                                        </p:tav>
                                        <p:tav tm="100000">
                                          <p:val>
                                            <p:strVal val="#ppt_x"/>
                                          </p:val>
                                        </p:tav>
                                      </p:tavLst>
                                    </p:anim>
                                    <p:anim calcmode="lin" valueType="num">
                                      <p:cBhvr>
                                        <p:cTn id="22" dur="500" fill="hold"/>
                                        <p:tgtEl>
                                          <p:spTgt spid="3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fill="hold"/>
                                        <p:tgtEl>
                                          <p:spTgt spid="6"/>
                                        </p:tgtEl>
                                        <p:attrNameLst>
                                          <p:attrName>ppt_x</p:attrName>
                                        </p:attrNameLst>
                                      </p:cBhvr>
                                      <p:tavLst>
                                        <p:tav tm="0">
                                          <p:val>
                                            <p:strVal val="0-#ppt_w/2"/>
                                          </p:val>
                                        </p:tav>
                                        <p:tav tm="100000">
                                          <p:val>
                                            <p:strVal val="#ppt_x"/>
                                          </p:val>
                                        </p:tav>
                                      </p:tavLst>
                                    </p:anim>
                                    <p:anim calcmode="lin" valueType="num">
                                      <p:cBhvr additive="base">
                                        <p:cTn id="27" dur="500" fill="hold"/>
                                        <p:tgtEl>
                                          <p:spTgt spid="6"/>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fade">
                                      <p:cBhvr>
                                        <p:cTn id="31" dur="500"/>
                                        <p:tgtEl>
                                          <p:spTgt spid="25"/>
                                        </p:tgtEl>
                                      </p:cBhvr>
                                    </p:animEffect>
                                    <p:anim calcmode="lin" valueType="num">
                                      <p:cBhvr>
                                        <p:cTn id="32" dur="500" fill="hold"/>
                                        <p:tgtEl>
                                          <p:spTgt spid="25"/>
                                        </p:tgtEl>
                                        <p:attrNameLst>
                                          <p:attrName>ppt_x</p:attrName>
                                        </p:attrNameLst>
                                      </p:cBhvr>
                                      <p:tavLst>
                                        <p:tav tm="0">
                                          <p:val>
                                            <p:strVal val="#ppt_x"/>
                                          </p:val>
                                        </p:tav>
                                        <p:tav tm="100000">
                                          <p:val>
                                            <p:strVal val="#ppt_x"/>
                                          </p:val>
                                        </p:tav>
                                      </p:tavLst>
                                    </p:anim>
                                    <p:anim calcmode="lin" valueType="num">
                                      <p:cBhvr>
                                        <p:cTn id="33" dur="500" fill="hold"/>
                                        <p:tgtEl>
                                          <p:spTgt spid="2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anim calcmode="lin" valueType="num">
                                      <p:cBhvr>
                                        <p:cTn id="43" dur="500" fill="hold"/>
                                        <p:tgtEl>
                                          <p:spTgt spid="30"/>
                                        </p:tgtEl>
                                        <p:attrNameLst>
                                          <p:attrName>ppt_x</p:attrName>
                                        </p:attrNameLst>
                                      </p:cBhvr>
                                      <p:tavLst>
                                        <p:tav tm="0">
                                          <p:val>
                                            <p:strVal val="#ppt_x"/>
                                          </p:val>
                                        </p:tav>
                                        <p:tav tm="100000">
                                          <p:val>
                                            <p:strVal val="#ppt_x"/>
                                          </p:val>
                                        </p:tav>
                                      </p:tavLst>
                                    </p:anim>
                                    <p:anim calcmode="lin" valueType="num">
                                      <p:cBhvr>
                                        <p:cTn id="44" dur="500" fill="hold"/>
                                        <p:tgtEl>
                                          <p:spTgt spid="30"/>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2" presetClass="entr" presetSubtype="8" fill="hold"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500" fill="hold"/>
                                        <p:tgtEl>
                                          <p:spTgt spid="15"/>
                                        </p:tgtEl>
                                        <p:attrNameLst>
                                          <p:attrName>ppt_x</p:attrName>
                                        </p:attrNameLst>
                                      </p:cBhvr>
                                      <p:tavLst>
                                        <p:tav tm="0">
                                          <p:val>
                                            <p:strVal val="0-#ppt_w/2"/>
                                          </p:val>
                                        </p:tav>
                                        <p:tav tm="100000">
                                          <p:val>
                                            <p:strVal val="#ppt_x"/>
                                          </p:val>
                                        </p:tav>
                                      </p:tavLst>
                                    </p:anim>
                                    <p:anim calcmode="lin" valueType="num">
                                      <p:cBhvr additive="base">
                                        <p:cTn id="49" dur="5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fade">
                                      <p:cBhvr>
                                        <p:cTn id="53" dur="500"/>
                                        <p:tgtEl>
                                          <p:spTgt spid="19"/>
                                        </p:tgtEl>
                                      </p:cBhvr>
                                    </p:animEffect>
                                    <p:anim calcmode="lin" valueType="num">
                                      <p:cBhvr>
                                        <p:cTn id="54" dur="500" fill="hold"/>
                                        <p:tgtEl>
                                          <p:spTgt spid="19"/>
                                        </p:tgtEl>
                                        <p:attrNameLst>
                                          <p:attrName>ppt_x</p:attrName>
                                        </p:attrNameLst>
                                      </p:cBhvr>
                                      <p:tavLst>
                                        <p:tav tm="0">
                                          <p:val>
                                            <p:strVal val="#ppt_x"/>
                                          </p:val>
                                        </p:tav>
                                        <p:tav tm="100000">
                                          <p:val>
                                            <p:strVal val="#ppt_x"/>
                                          </p:val>
                                        </p:tav>
                                      </p:tavLst>
                                    </p:anim>
                                    <p:anim calcmode="lin" valueType="num">
                                      <p:cBhvr>
                                        <p:cTn id="55" dur="500" fill="hold"/>
                                        <p:tgtEl>
                                          <p:spTgt spid="19"/>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22" presetClass="entr" presetSubtype="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left)">
                                      <p:cBhvr>
                                        <p:cTn id="59" dur="500"/>
                                        <p:tgtEl>
                                          <p:spTgt spid="45"/>
                                        </p:tgtEl>
                                      </p:cBhvr>
                                    </p:animEffect>
                                  </p:childTnLst>
                                </p:cTn>
                              </p:par>
                            </p:childTnLst>
                          </p:cTn>
                        </p:par>
                        <p:par>
                          <p:cTn id="60" fill="hold">
                            <p:stCondLst>
                              <p:cond delay="5500"/>
                            </p:stCondLst>
                            <p:childTnLst>
                              <p:par>
                                <p:cTn id="61" presetID="16" presetClass="entr" presetSubtype="21"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barn(inVertical)">
                                      <p:cBhvr>
                                        <p:cTn id="63" dur="500"/>
                                        <p:tgtEl>
                                          <p:spTgt spid="4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1000"/>
                                        <p:tgtEl>
                                          <p:spTgt spid="46"/>
                                        </p:tgtEl>
                                      </p:cBhvr>
                                    </p:animEffect>
                                    <p:anim calcmode="lin" valueType="num">
                                      <p:cBhvr>
                                        <p:cTn id="68" dur="1000" fill="hold"/>
                                        <p:tgtEl>
                                          <p:spTgt spid="46"/>
                                        </p:tgtEl>
                                        <p:attrNameLst>
                                          <p:attrName>ppt_x</p:attrName>
                                        </p:attrNameLst>
                                      </p:cBhvr>
                                      <p:tavLst>
                                        <p:tav tm="0">
                                          <p:val>
                                            <p:strVal val="#ppt_x"/>
                                          </p:val>
                                        </p:tav>
                                        <p:tav tm="100000">
                                          <p:val>
                                            <p:strVal val="#ppt_x"/>
                                          </p:val>
                                        </p:tav>
                                      </p:tavLst>
                                    </p:anim>
                                    <p:anim calcmode="lin" valueType="num">
                                      <p:cBhvr>
                                        <p:cTn id="69" dur="1000" fill="hold"/>
                                        <p:tgtEl>
                                          <p:spTgt spid="46"/>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3" presetClass="entr" presetSubtype="16" fill="hold" grpId="0" nodeType="afterEffect">
                                  <p:stCondLst>
                                    <p:cond delay="0"/>
                                  </p:stCondLst>
                                  <p:iterate type="lt">
                                    <p:tmPct val="15000"/>
                                  </p:iterate>
                                  <p:childTnLst>
                                    <p:set>
                                      <p:cBhvr>
                                        <p:cTn id="72" dur="1" fill="hold">
                                          <p:stCondLst>
                                            <p:cond delay="0"/>
                                          </p:stCondLst>
                                        </p:cTn>
                                        <p:tgtEl>
                                          <p:spTgt spid="47"/>
                                        </p:tgtEl>
                                        <p:attrNameLst>
                                          <p:attrName>style.visibility</p:attrName>
                                        </p:attrNameLst>
                                      </p:cBhvr>
                                      <p:to>
                                        <p:strVal val="visible"/>
                                      </p:to>
                                    </p:set>
                                    <p:anim calcmode="lin" valueType="num">
                                      <p:cBhvr>
                                        <p:cTn id="73" dur="500" fill="hold"/>
                                        <p:tgtEl>
                                          <p:spTgt spid="47"/>
                                        </p:tgtEl>
                                        <p:attrNameLst>
                                          <p:attrName>ppt_w</p:attrName>
                                        </p:attrNameLst>
                                      </p:cBhvr>
                                      <p:tavLst>
                                        <p:tav tm="0">
                                          <p:val>
                                            <p:fltVal val="0"/>
                                          </p:val>
                                        </p:tav>
                                        <p:tav tm="100000">
                                          <p:val>
                                            <p:strVal val="#ppt_w"/>
                                          </p:val>
                                        </p:tav>
                                      </p:tavLst>
                                    </p:anim>
                                    <p:anim calcmode="lin" valueType="num">
                                      <p:cBhvr>
                                        <p:cTn id="74" dur="500" fill="hold"/>
                                        <p:tgtEl>
                                          <p:spTgt spid="4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rot="635756">
            <a:off x="3172076" y="1404168"/>
            <a:ext cx="1077642" cy="1385911"/>
            <a:chOff x="3102484" y="1163896"/>
            <a:chExt cx="1077642" cy="1385911"/>
          </a:xfrm>
        </p:grpSpPr>
        <p:sp>
          <p:nvSpPr>
            <p:cNvPr id="7"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椭圆 7"/>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9" name="组合 8"/>
          <p:cNvGrpSpPr/>
          <p:nvPr/>
        </p:nvGrpSpPr>
        <p:grpSpPr>
          <a:xfrm rot="635756">
            <a:off x="6805918" y="1404169"/>
            <a:ext cx="1077642" cy="1385911"/>
            <a:chOff x="3102484" y="1163896"/>
            <a:chExt cx="1077642" cy="1385911"/>
          </a:xfrm>
        </p:grpSpPr>
        <p:sp>
          <p:nvSpPr>
            <p:cNvPr id="10"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1" name="椭圆 10"/>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2" name="组合 11"/>
          <p:cNvGrpSpPr/>
          <p:nvPr/>
        </p:nvGrpSpPr>
        <p:grpSpPr>
          <a:xfrm rot="10800000">
            <a:off x="1372395" y="1423521"/>
            <a:ext cx="1061672" cy="1379360"/>
            <a:chOff x="4020870" y="2194485"/>
            <a:chExt cx="1102258" cy="1432090"/>
          </a:xfrm>
          <a:effectLst>
            <a:outerShdw blurRad="444500" dist="254000" dir="8100000" algn="tr" rotWithShape="0">
              <a:prstClr val="black">
                <a:alpha val="50000"/>
              </a:prstClr>
            </a:outerShdw>
          </a:effectLst>
        </p:grpSpPr>
        <p:sp>
          <p:nvSpPr>
            <p:cNvPr id="1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1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16" name="矩形 15"/>
          <p:cNvSpPr>
            <a:spLocks noChangeArrowheads="1"/>
          </p:cNvSpPr>
          <p:nvPr/>
        </p:nvSpPr>
        <p:spPr bwMode="auto">
          <a:xfrm>
            <a:off x="1475656"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rPr>
              <a:t>线下门店</a:t>
            </a:r>
          </a:p>
        </p:txBody>
      </p:sp>
      <p:sp>
        <p:nvSpPr>
          <p:cNvPr id="17" name="文本框 13"/>
          <p:cNvSpPr txBox="1"/>
          <p:nvPr/>
        </p:nvSpPr>
        <p:spPr>
          <a:xfrm>
            <a:off x="9913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18" name="矩形 17"/>
          <p:cNvSpPr>
            <a:spLocks noChangeArrowheads="1"/>
          </p:cNvSpPr>
          <p:nvPr/>
        </p:nvSpPr>
        <p:spPr bwMode="auto">
          <a:xfrm>
            <a:off x="3304456" y="1729168"/>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公交站牌</a:t>
            </a:r>
            <a:endParaRPr kumimoji="0" lang="en-US" altLang="zh-CN"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电梯广告</a:t>
            </a:r>
          </a:p>
        </p:txBody>
      </p:sp>
      <p:sp>
        <p:nvSpPr>
          <p:cNvPr id="19" name="文本框 13"/>
          <p:cNvSpPr txBox="1"/>
          <p:nvPr/>
        </p:nvSpPr>
        <p:spPr>
          <a:xfrm>
            <a:off x="28201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20" name="组合 19"/>
          <p:cNvGrpSpPr/>
          <p:nvPr/>
        </p:nvGrpSpPr>
        <p:grpSpPr>
          <a:xfrm rot="10800000">
            <a:off x="5001407" y="1423521"/>
            <a:ext cx="1061672" cy="1379360"/>
            <a:chOff x="4020870" y="2194485"/>
            <a:chExt cx="1102258" cy="1432090"/>
          </a:xfrm>
          <a:effectLst>
            <a:outerShdw blurRad="444500" dist="254000" dir="8100000" algn="tr" rotWithShape="0">
              <a:prstClr val="black">
                <a:alpha val="50000"/>
              </a:prstClr>
            </a:outerShdw>
          </a:effectLst>
        </p:grpSpPr>
        <p:sp>
          <p:nvSpPr>
            <p:cNvPr id="2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2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23" name="矩形 22"/>
          <p:cNvSpPr>
            <a:spLocks noChangeArrowheads="1"/>
          </p:cNvSpPr>
          <p:nvPr/>
        </p:nvSpPr>
        <p:spPr bwMode="auto">
          <a:xfrm>
            <a:off x="5139712" y="1725046"/>
            <a:ext cx="1378056" cy="45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rPr>
              <a:t>电视广告</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Calibri" panose="020F0502020204030204" pitchFamily="34" charset="0"/>
              </a:rPr>
              <a:t>广播电台</a:t>
            </a:r>
          </a:p>
        </p:txBody>
      </p:sp>
      <p:sp>
        <p:nvSpPr>
          <p:cNvPr id="25" name="文本框 13"/>
          <p:cNvSpPr txBox="1"/>
          <p:nvPr/>
        </p:nvSpPr>
        <p:spPr>
          <a:xfrm>
            <a:off x="46870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26" name="矩形 25"/>
          <p:cNvSpPr>
            <a:spLocks noChangeArrowheads="1"/>
          </p:cNvSpPr>
          <p:nvPr/>
        </p:nvSpPr>
        <p:spPr bwMode="auto">
          <a:xfrm>
            <a:off x="6962056" y="1801246"/>
            <a:ext cx="1378056" cy="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超市终端</a:t>
            </a:r>
          </a:p>
        </p:txBody>
      </p:sp>
      <p:sp>
        <p:nvSpPr>
          <p:cNvPr id="27" name="文本框 13"/>
          <p:cNvSpPr txBox="1"/>
          <p:nvPr/>
        </p:nvSpPr>
        <p:spPr>
          <a:xfrm>
            <a:off x="6477794" y="3029744"/>
            <a:ext cx="1676400" cy="1359126"/>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14:presetBounceEnd="54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54000">
                                          <p:cBhvr additive="base">
                                            <p:cTn id="15" dur="500" fill="hold"/>
                                            <p:tgtEl>
                                              <p:spTgt spid="12"/>
                                            </p:tgtEl>
                                            <p:attrNameLst>
                                              <p:attrName>ppt_x</p:attrName>
                                            </p:attrNameLst>
                                          </p:cBhvr>
                                          <p:tavLst>
                                            <p:tav tm="0">
                                              <p:val>
                                                <p:strVal val="#ppt_x"/>
                                              </p:val>
                                            </p:tav>
                                            <p:tav tm="100000">
                                              <p:val>
                                                <p:strVal val="#ppt_x"/>
                                              </p:val>
                                            </p:tav>
                                          </p:tavLst>
                                        </p:anim>
                                        <p:anim calcmode="lin" valueType="num" p14:bounceEnd="54000">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750"/>
                                            <p:tgtEl>
                                              <p:spTgt spid="17"/>
                                            </p:tgtEl>
                                          </p:cBhvr>
                                        </p:animEffect>
                                      </p:childTnLst>
                                    </p:cTn>
                                  </p:par>
                                </p:childTnLst>
                              </p:cTn>
                            </p:par>
                            <p:par>
                              <p:cTn id="25" fill="hold">
                                <p:stCondLst>
                                  <p:cond delay="3000"/>
                                </p:stCondLst>
                                <p:childTnLst>
                                  <p:par>
                                    <p:cTn id="26" presetID="2" presetClass="entr" presetSubtype="1" fill="hold" nodeType="afterEffect" p14:presetBounceEnd="54000">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14:bounceEnd="54000">
                                          <p:cBhvr additive="base">
                                            <p:cTn id="28" dur="500" fill="hold"/>
                                            <p:tgtEl>
                                              <p:spTgt spid="6"/>
                                            </p:tgtEl>
                                            <p:attrNameLst>
                                              <p:attrName>ppt_x</p:attrName>
                                            </p:attrNameLst>
                                          </p:cBhvr>
                                          <p:tavLst>
                                            <p:tav tm="0">
                                              <p:val>
                                                <p:strVal val="#ppt_x"/>
                                              </p:val>
                                            </p:tav>
                                            <p:tav tm="100000">
                                              <p:val>
                                                <p:strVal val="#ppt_x"/>
                                              </p:val>
                                            </p:tav>
                                          </p:tavLst>
                                        </p:anim>
                                        <p:anim calcmode="lin" valueType="num" p14:bounceEnd="54000">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750"/>
                                            <p:tgtEl>
                                              <p:spTgt spid="19"/>
                                            </p:tgtEl>
                                          </p:cBhvr>
                                        </p:animEffect>
                                      </p:childTnLst>
                                    </p:cTn>
                                  </p:par>
                                </p:childTnLst>
                              </p:cTn>
                            </p:par>
                            <p:par>
                              <p:cTn id="38" fill="hold">
                                <p:stCondLst>
                                  <p:cond delay="5000"/>
                                </p:stCondLst>
                                <p:childTnLst>
                                  <p:par>
                                    <p:cTn id="39" presetID="2" presetClass="entr" presetSubtype="1" fill="hold" nodeType="afterEffect" p14:presetBounceEnd="54000">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14:bounceEnd="54000">
                                          <p:cBhvr additive="base">
                                            <p:cTn id="41" dur="500" fill="hold"/>
                                            <p:tgtEl>
                                              <p:spTgt spid="20"/>
                                            </p:tgtEl>
                                            <p:attrNameLst>
                                              <p:attrName>ppt_x</p:attrName>
                                            </p:attrNameLst>
                                          </p:cBhvr>
                                          <p:tavLst>
                                            <p:tav tm="0">
                                              <p:val>
                                                <p:strVal val="#ppt_x"/>
                                              </p:val>
                                            </p:tav>
                                            <p:tav tm="100000">
                                              <p:val>
                                                <p:strVal val="#ppt_x"/>
                                              </p:val>
                                            </p:tav>
                                          </p:tavLst>
                                        </p:anim>
                                        <p:anim calcmode="lin" valueType="num" p14:bounceEnd="54000">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5500"/>
                                </p:stCondLst>
                                <p:childTnLst>
                                  <p:par>
                                    <p:cTn id="44" presetID="2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par>
                              <p:cTn id="47" fill="hold">
                                <p:stCondLst>
                                  <p:cond delay="6000"/>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750"/>
                                            <p:tgtEl>
                                              <p:spTgt spid="25"/>
                                            </p:tgtEl>
                                          </p:cBhvr>
                                        </p:animEffect>
                                      </p:childTnLst>
                                    </p:cTn>
                                  </p:par>
                                </p:childTnLst>
                              </p:cTn>
                            </p:par>
                            <p:par>
                              <p:cTn id="51" fill="hold">
                                <p:stCondLst>
                                  <p:cond delay="7000"/>
                                </p:stCondLst>
                                <p:childTnLst>
                                  <p:par>
                                    <p:cTn id="52" presetID="2" presetClass="entr" presetSubtype="1" fill="hold" nodeType="afterEffect" p14:presetBounceEnd="54000">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14:bounceEnd="54000">
                                          <p:cBhvr additive="base">
                                            <p:cTn id="54" dur="500" fill="hold"/>
                                            <p:tgtEl>
                                              <p:spTgt spid="9"/>
                                            </p:tgtEl>
                                            <p:attrNameLst>
                                              <p:attrName>ppt_x</p:attrName>
                                            </p:attrNameLst>
                                          </p:cBhvr>
                                          <p:tavLst>
                                            <p:tav tm="0">
                                              <p:val>
                                                <p:strVal val="#ppt_x"/>
                                              </p:val>
                                            </p:tav>
                                            <p:tav tm="100000">
                                              <p:val>
                                                <p:strVal val="#ppt_x"/>
                                              </p:val>
                                            </p:tav>
                                          </p:tavLst>
                                        </p:anim>
                                        <p:anim calcmode="lin" valueType="num" p14:bounceEnd="54000">
                                          <p:cBhvr additive="base">
                                            <p:cTn id="55" dur="500" fill="hold"/>
                                            <p:tgtEl>
                                              <p:spTgt spid="9"/>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22" presetClass="entr" presetSubtype="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8000"/>
                                </p:stCondLst>
                                <p:childTnLst>
                                  <p:par>
                                    <p:cTn id="61" presetID="22" presetClass="entr" presetSubtype="2"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17" grpId="0"/>
          <p:bldP spid="18" grpId="0"/>
          <p:bldP spid="19" grpId="0"/>
          <p:bldP spid="23" grpId="0"/>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2"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right)">
                                          <p:cBhvr>
                                            <p:cTn id="20" dur="500"/>
                                            <p:tgtEl>
                                              <p:spTgt spid="16"/>
                                            </p:tgtEl>
                                          </p:cBhvr>
                                        </p:animEffect>
                                      </p:childTnLst>
                                    </p:cTn>
                                  </p:par>
                                </p:childTnLst>
                              </p:cTn>
                            </p:par>
                            <p:par>
                              <p:cTn id="21" fill="hold">
                                <p:stCondLst>
                                  <p:cond delay="2000"/>
                                </p:stCondLst>
                                <p:childTnLst>
                                  <p:par>
                                    <p:cTn id="22" presetID="22" presetClass="entr" presetSubtype="2"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right)">
                                          <p:cBhvr>
                                            <p:cTn id="24" dur="750"/>
                                            <p:tgtEl>
                                              <p:spTgt spid="17"/>
                                            </p:tgtEl>
                                          </p:cBhvr>
                                        </p:animEffect>
                                      </p:childTnLst>
                                    </p:cTn>
                                  </p:par>
                                </p:childTnLst>
                              </p:cTn>
                            </p:par>
                            <p:par>
                              <p:cTn id="25" fill="hold">
                                <p:stCondLst>
                                  <p:cond delay="3000"/>
                                </p:stCondLst>
                                <p:childTnLst>
                                  <p:par>
                                    <p:cTn id="26" presetID="2" presetClass="entr" presetSubtype="1"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right)">
                                          <p:cBhvr>
                                            <p:cTn id="33" dur="500"/>
                                            <p:tgtEl>
                                              <p:spTgt spid="18"/>
                                            </p:tgtEl>
                                          </p:cBhvr>
                                        </p:animEffect>
                                      </p:childTnLst>
                                    </p:cTn>
                                  </p:par>
                                </p:childTnLst>
                              </p:cTn>
                            </p:par>
                            <p:par>
                              <p:cTn id="34" fill="hold">
                                <p:stCondLst>
                                  <p:cond delay="4000"/>
                                </p:stCondLst>
                                <p:childTnLst>
                                  <p:par>
                                    <p:cTn id="35" presetID="22" presetClass="entr" presetSubtype="2"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right)">
                                          <p:cBhvr>
                                            <p:cTn id="37" dur="750"/>
                                            <p:tgtEl>
                                              <p:spTgt spid="19"/>
                                            </p:tgtEl>
                                          </p:cBhvr>
                                        </p:animEffect>
                                      </p:childTnLst>
                                    </p:cTn>
                                  </p:par>
                                </p:childTnLst>
                              </p:cTn>
                            </p:par>
                            <p:par>
                              <p:cTn id="38" fill="hold">
                                <p:stCondLst>
                                  <p:cond delay="5000"/>
                                </p:stCondLst>
                                <p:childTnLst>
                                  <p:par>
                                    <p:cTn id="39" presetID="2" presetClass="entr" presetSubtype="1"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ppt_x"/>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5500"/>
                                </p:stCondLst>
                                <p:childTnLst>
                                  <p:par>
                                    <p:cTn id="44" presetID="22" presetClass="entr" presetSubtype="2"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right)">
                                          <p:cBhvr>
                                            <p:cTn id="46" dur="500"/>
                                            <p:tgtEl>
                                              <p:spTgt spid="23"/>
                                            </p:tgtEl>
                                          </p:cBhvr>
                                        </p:animEffect>
                                      </p:childTnLst>
                                    </p:cTn>
                                  </p:par>
                                </p:childTnLst>
                              </p:cTn>
                            </p:par>
                            <p:par>
                              <p:cTn id="47" fill="hold">
                                <p:stCondLst>
                                  <p:cond delay="6000"/>
                                </p:stCondLst>
                                <p:childTnLst>
                                  <p:par>
                                    <p:cTn id="48" presetID="22" presetClass="entr" presetSubtype="2"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right)">
                                          <p:cBhvr>
                                            <p:cTn id="50" dur="750"/>
                                            <p:tgtEl>
                                              <p:spTgt spid="25"/>
                                            </p:tgtEl>
                                          </p:cBhvr>
                                        </p:animEffect>
                                      </p:childTnLst>
                                    </p:cTn>
                                  </p:par>
                                </p:childTnLst>
                              </p:cTn>
                            </p:par>
                            <p:par>
                              <p:cTn id="51" fill="hold">
                                <p:stCondLst>
                                  <p:cond delay="7000"/>
                                </p:stCondLst>
                                <p:childTnLst>
                                  <p:par>
                                    <p:cTn id="52" presetID="2" presetClass="entr" presetSubtype="1" fill="hold"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additive="base">
                                            <p:cTn id="54" dur="500" fill="hold"/>
                                            <p:tgtEl>
                                              <p:spTgt spid="9"/>
                                            </p:tgtEl>
                                            <p:attrNameLst>
                                              <p:attrName>ppt_x</p:attrName>
                                            </p:attrNameLst>
                                          </p:cBhvr>
                                          <p:tavLst>
                                            <p:tav tm="0">
                                              <p:val>
                                                <p:strVal val="#ppt_x"/>
                                              </p:val>
                                            </p:tav>
                                            <p:tav tm="100000">
                                              <p:val>
                                                <p:strVal val="#ppt_x"/>
                                              </p:val>
                                            </p:tav>
                                          </p:tavLst>
                                        </p:anim>
                                        <p:anim calcmode="lin" valueType="num">
                                          <p:cBhvr additive="base">
                                            <p:cTn id="55" dur="500" fill="hold"/>
                                            <p:tgtEl>
                                              <p:spTgt spid="9"/>
                                            </p:tgtEl>
                                            <p:attrNameLst>
                                              <p:attrName>ppt_y</p:attrName>
                                            </p:attrNameLst>
                                          </p:cBhvr>
                                          <p:tavLst>
                                            <p:tav tm="0">
                                              <p:val>
                                                <p:strVal val="0-#ppt_h/2"/>
                                              </p:val>
                                            </p:tav>
                                            <p:tav tm="100000">
                                              <p:val>
                                                <p:strVal val="#ppt_y"/>
                                              </p:val>
                                            </p:tav>
                                          </p:tavLst>
                                        </p:anim>
                                      </p:childTnLst>
                                    </p:cTn>
                                  </p:par>
                                </p:childTnLst>
                              </p:cTn>
                            </p:par>
                            <p:par>
                              <p:cTn id="56" fill="hold">
                                <p:stCondLst>
                                  <p:cond delay="7500"/>
                                </p:stCondLst>
                                <p:childTnLst>
                                  <p:par>
                                    <p:cTn id="57" presetID="22" presetClass="entr" presetSubtype="2"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right)">
                                          <p:cBhvr>
                                            <p:cTn id="59" dur="500"/>
                                            <p:tgtEl>
                                              <p:spTgt spid="26"/>
                                            </p:tgtEl>
                                          </p:cBhvr>
                                        </p:animEffect>
                                      </p:childTnLst>
                                    </p:cTn>
                                  </p:par>
                                </p:childTnLst>
                              </p:cTn>
                            </p:par>
                            <p:par>
                              <p:cTn id="60" fill="hold">
                                <p:stCondLst>
                                  <p:cond delay="8000"/>
                                </p:stCondLst>
                                <p:childTnLst>
                                  <p:par>
                                    <p:cTn id="61" presetID="22" presetClass="entr" presetSubtype="2"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right)">
                                          <p:cBhvr>
                                            <p:cTn id="63"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6" grpId="0"/>
          <p:bldP spid="17" grpId="0"/>
          <p:bldP spid="18" grpId="0"/>
          <p:bldP spid="19" grpId="0"/>
          <p:bldP spid="23" grpId="0"/>
          <p:bldP spid="25" grpId="0"/>
          <p:bldP spid="26" grpId="0"/>
          <p:bldP spid="27"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1367936" y="2237125"/>
            <a:ext cx="963909" cy="923289"/>
            <a:chOff x="1664154" y="1934950"/>
            <a:chExt cx="963741" cy="897257"/>
          </a:xfrm>
        </p:grpSpPr>
        <p:grpSp>
          <p:nvGrpSpPr>
            <p:cNvPr id="7" name="组合 6"/>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10" name="椭圆 9"/>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8" name="TextBox 7"/>
            <p:cNvSpPr txBox="1"/>
            <p:nvPr/>
          </p:nvSpPr>
          <p:spPr>
            <a:xfrm>
              <a:off x="1807549" y="2188595"/>
              <a:ext cx="820346" cy="4037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45%</a:t>
              </a:r>
              <a:endParaRPr kumimoji="0" lang="zh-CN" altLang="en-US"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3321508" y="2247208"/>
            <a:ext cx="897415" cy="923289"/>
            <a:chOff x="3293884" y="1912625"/>
            <a:chExt cx="897259" cy="897258"/>
          </a:xfrm>
        </p:grpSpPr>
        <p:grpSp>
          <p:nvGrpSpPr>
            <p:cNvPr id="12" name="组合 11"/>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16" name="椭圆 15"/>
              <p:cNvSpPr/>
              <p:nvPr/>
            </p:nvSpPr>
            <p:spPr>
              <a:xfrm>
                <a:off x="366204" y="734505"/>
                <a:ext cx="3877703" cy="3877691"/>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4" name="TextBox 13"/>
            <p:cNvSpPr txBox="1"/>
            <p:nvPr/>
          </p:nvSpPr>
          <p:spPr>
            <a:xfrm>
              <a:off x="3404406" y="2201081"/>
              <a:ext cx="753231" cy="38882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68%</a:t>
              </a:r>
              <a:endParaRPr kumimoji="0" lang="zh-CN" altLang="en-US" sz="20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5127290" y="2241694"/>
            <a:ext cx="942085" cy="923289"/>
            <a:chOff x="4849324" y="1995712"/>
            <a:chExt cx="941921" cy="897257"/>
          </a:xfrm>
        </p:grpSpPr>
        <p:grpSp>
          <p:nvGrpSpPr>
            <p:cNvPr id="18" name="组合 17"/>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21" name="椭圆 20"/>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9" name="TextBox 18"/>
            <p:cNvSpPr txBox="1"/>
            <p:nvPr/>
          </p:nvSpPr>
          <p:spPr>
            <a:xfrm>
              <a:off x="4963049" y="2222298"/>
              <a:ext cx="828196" cy="4037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79%</a:t>
              </a:r>
              <a:endParaRPr kumimoji="0" lang="zh-CN" altLang="en-US"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976586" y="2235675"/>
            <a:ext cx="951205" cy="923289"/>
            <a:chOff x="6380261" y="2029113"/>
            <a:chExt cx="951040" cy="897257"/>
          </a:xfrm>
        </p:grpSpPr>
        <p:grpSp>
          <p:nvGrpSpPr>
            <p:cNvPr id="23" name="组合 22"/>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26" name="同心圆 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27" name="椭圆 26"/>
              <p:cNvSpPr/>
              <p:nvPr/>
            </p:nvSpPr>
            <p:spPr>
              <a:xfrm>
                <a:off x="366203" y="734507"/>
                <a:ext cx="3877701" cy="387769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5" name="TextBox 24"/>
            <p:cNvSpPr txBox="1"/>
            <p:nvPr/>
          </p:nvSpPr>
          <p:spPr>
            <a:xfrm>
              <a:off x="6501314" y="2303662"/>
              <a:ext cx="829987" cy="40378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92%</a:t>
              </a:r>
              <a:endParaRPr kumimoji="0" lang="zh-CN" altLang="en-US" sz="2100" b="1"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grpSp>
      <p:sp>
        <p:nvSpPr>
          <p:cNvPr id="28" name="Freeform 8"/>
          <p:cNvSpPr/>
          <p:nvPr/>
        </p:nvSpPr>
        <p:spPr bwMode="auto">
          <a:xfrm rot="18900000">
            <a:off x="1411691" y="2579479"/>
            <a:ext cx="1215555" cy="660729"/>
          </a:xfrm>
          <a:custGeom>
            <a:avLst/>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9" name="Freeform 7"/>
          <p:cNvSpPr/>
          <p:nvPr/>
        </p:nvSpPr>
        <p:spPr bwMode="auto">
          <a:xfrm rot="19087048">
            <a:off x="3320073" y="2476470"/>
            <a:ext cx="1187878" cy="802771"/>
          </a:xfrm>
          <a:custGeom>
            <a:avLst/>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Freeform 6"/>
          <p:cNvSpPr/>
          <p:nvPr/>
        </p:nvSpPr>
        <p:spPr bwMode="auto">
          <a:xfrm rot="19290703">
            <a:off x="5060464" y="2335143"/>
            <a:ext cx="1214489" cy="945740"/>
          </a:xfrm>
          <a:custGeom>
            <a:avLst/>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1" name="Freeform 5"/>
          <p:cNvSpPr/>
          <p:nvPr/>
        </p:nvSpPr>
        <p:spPr bwMode="auto">
          <a:xfrm rot="19810786">
            <a:off x="6859697" y="2138995"/>
            <a:ext cx="1169909" cy="1141444"/>
          </a:xfrm>
          <a:custGeom>
            <a:avLst/>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C00000"/>
          </a:solidFill>
          <a:ln w="3175" cap="flat">
            <a:noFill/>
            <a:prstDash val="solid"/>
            <a:miter lim="800000"/>
          </a:ln>
        </p:spPr>
        <p:txBody>
          <a:bodyPr vert="horz" wrap="square" lIns="92354" tIns="46177" rIns="92354" bIns="46177"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2" name="组合 31"/>
          <p:cNvGrpSpPr/>
          <p:nvPr/>
        </p:nvGrpSpPr>
        <p:grpSpPr>
          <a:xfrm>
            <a:off x="1390002"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3" name="流程图: 可选过程 32"/>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34" name="TextBox 33"/>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grpSp>
      <p:grpSp>
        <p:nvGrpSpPr>
          <p:cNvPr id="35" name="组合 34"/>
          <p:cNvGrpSpPr/>
          <p:nvPr/>
        </p:nvGrpSpPr>
        <p:grpSpPr>
          <a:xfrm>
            <a:off x="3205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6" name="流程图: 可选过程 35"/>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37" name="TextBox 36"/>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4996217"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39" name="流程图: 可选过程 38"/>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40" name="TextBox 39"/>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grpSp>
      <p:grpSp>
        <p:nvGrpSpPr>
          <p:cNvPr id="41" name="组合 40"/>
          <p:cNvGrpSpPr/>
          <p:nvPr/>
        </p:nvGrpSpPr>
        <p:grpSpPr>
          <a:xfrm>
            <a:off x="6891785" y="1491630"/>
            <a:ext cx="960832" cy="261610"/>
            <a:chOff x="3477359" y="8005745"/>
            <a:chExt cx="2534423" cy="676230"/>
          </a:xfrm>
          <a:effectLst>
            <a:outerShdw blurRad="203200" dist="114300" dir="5400000" sx="102000" sy="102000" algn="t" rotWithShape="0">
              <a:prstClr val="black">
                <a:alpha val="29000"/>
              </a:prstClr>
            </a:outerShdw>
          </a:effectLst>
        </p:grpSpPr>
        <p:sp>
          <p:nvSpPr>
            <p:cNvPr id="42" name="流程图: 可选过程 41"/>
            <p:cNvSpPr/>
            <p:nvPr/>
          </p:nvSpPr>
          <p:spPr>
            <a:xfrm>
              <a:off x="3477359" y="8032286"/>
              <a:ext cx="2534423" cy="584775"/>
            </a:xfrm>
            <a:prstGeom prst="flowChartAlternateProcess">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43" name="TextBox 42"/>
            <p:cNvSpPr txBox="1"/>
            <p:nvPr/>
          </p:nvSpPr>
          <p:spPr>
            <a:xfrm>
              <a:off x="3713376" y="8005745"/>
              <a:ext cx="1975465" cy="67623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添加标题</a:t>
              </a:r>
            </a:p>
          </p:txBody>
        </p:sp>
      </p:grpSp>
      <p:sp>
        <p:nvSpPr>
          <p:cNvPr id="44" name="TextBox 43"/>
          <p:cNvSpPr txBox="1"/>
          <p:nvPr/>
        </p:nvSpPr>
        <p:spPr>
          <a:xfrm>
            <a:off x="1187624"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5" name="TextBox 44"/>
          <p:cNvSpPr txBox="1"/>
          <p:nvPr/>
        </p:nvSpPr>
        <p:spPr>
          <a:xfrm>
            <a:off x="3027275"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6" name="TextBox 45"/>
          <p:cNvSpPr txBox="1"/>
          <p:nvPr/>
        </p:nvSpPr>
        <p:spPr>
          <a:xfrm>
            <a:off x="4796502"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47" name="TextBox 46"/>
          <p:cNvSpPr txBox="1"/>
          <p:nvPr/>
        </p:nvSpPr>
        <p:spPr>
          <a:xfrm>
            <a:off x="6740718" y="3534831"/>
            <a:ext cx="1647706" cy="699440"/>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5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anim calcmode="lin" valueType="num">
                                      <p:cBhvr>
                                        <p:cTn id="16" dur="500" fill="hold"/>
                                        <p:tgtEl>
                                          <p:spTgt spid="32"/>
                                        </p:tgtEl>
                                        <p:attrNameLst>
                                          <p:attrName>ppt_x</p:attrName>
                                        </p:attrNameLst>
                                      </p:cBhvr>
                                      <p:tavLst>
                                        <p:tav tm="0">
                                          <p:val>
                                            <p:strVal val="#ppt_x"/>
                                          </p:val>
                                        </p:tav>
                                        <p:tav tm="100000">
                                          <p:val>
                                            <p:strVal val="#ppt_x"/>
                                          </p:val>
                                        </p:tav>
                                      </p:tavLst>
                                    </p:anim>
                                    <p:anim calcmode="lin" valueType="num">
                                      <p:cBhvr>
                                        <p:cTn id="17" dur="500" fill="hold"/>
                                        <p:tgtEl>
                                          <p:spTgt spid="32"/>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7" presetClass="entr" presetSubtype="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anim calcmode="lin" valueType="num">
                                      <p:cBhvr>
                                        <p:cTn id="22" dur="500" fill="hold"/>
                                        <p:tgtEl>
                                          <p:spTgt spid="35"/>
                                        </p:tgtEl>
                                        <p:attrNameLst>
                                          <p:attrName>ppt_x</p:attrName>
                                        </p:attrNameLst>
                                      </p:cBhvr>
                                      <p:tavLst>
                                        <p:tav tm="0">
                                          <p:val>
                                            <p:strVal val="#ppt_x"/>
                                          </p:val>
                                        </p:tav>
                                        <p:tav tm="100000">
                                          <p:val>
                                            <p:strVal val="#ppt_x"/>
                                          </p:val>
                                        </p:tav>
                                      </p:tavLst>
                                    </p:anim>
                                    <p:anim calcmode="lin" valueType="num">
                                      <p:cBhvr>
                                        <p:cTn id="23" dur="500" fill="hold"/>
                                        <p:tgtEl>
                                          <p:spTgt spid="35"/>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anim calcmode="lin" valueType="num">
                                      <p:cBhvr>
                                        <p:cTn id="28" dur="500" fill="hold"/>
                                        <p:tgtEl>
                                          <p:spTgt spid="38"/>
                                        </p:tgtEl>
                                        <p:attrNameLst>
                                          <p:attrName>ppt_x</p:attrName>
                                        </p:attrNameLst>
                                      </p:cBhvr>
                                      <p:tavLst>
                                        <p:tav tm="0">
                                          <p:val>
                                            <p:strVal val="#ppt_x"/>
                                          </p:val>
                                        </p:tav>
                                        <p:tav tm="100000">
                                          <p:val>
                                            <p:strVal val="#ppt_x"/>
                                          </p:val>
                                        </p:tav>
                                      </p:tavLst>
                                    </p:anim>
                                    <p:anim calcmode="lin" valueType="num">
                                      <p:cBhvr>
                                        <p:cTn id="29" dur="500" fill="hold"/>
                                        <p:tgtEl>
                                          <p:spTgt spid="3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7" presetClass="entr" presetSubtype="0" fill="hold" nodeType="afterEffect">
                                  <p:stCondLst>
                                    <p:cond delay="0"/>
                                  </p:stCondLst>
                                  <p:childTnLst>
                                    <p:set>
                                      <p:cBhvr>
                                        <p:cTn id="32" dur="1" fill="hold">
                                          <p:stCondLst>
                                            <p:cond delay="0"/>
                                          </p:stCondLst>
                                        </p:cTn>
                                        <p:tgtEl>
                                          <p:spTgt spid="41"/>
                                        </p:tgtEl>
                                        <p:attrNameLst>
                                          <p:attrName>style.visibility</p:attrName>
                                        </p:attrNameLst>
                                      </p:cBhvr>
                                      <p:to>
                                        <p:strVal val="visible"/>
                                      </p:to>
                                    </p:set>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strVal val="#ppt_x"/>
                                          </p:val>
                                        </p:tav>
                                        <p:tav tm="100000">
                                          <p:val>
                                            <p:strVal val="#ppt_x"/>
                                          </p:val>
                                        </p:tav>
                                      </p:tavLst>
                                    </p:anim>
                                    <p:anim calcmode="lin" valueType="num">
                                      <p:cBhvr>
                                        <p:cTn id="35" dur="500" fill="hold"/>
                                        <p:tgtEl>
                                          <p:spTgt spid="41"/>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3" presetClass="entr" presetSubtype="272"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p:cTn id="39" dur="500" fill="hold"/>
                                        <p:tgtEl>
                                          <p:spTgt spid="6"/>
                                        </p:tgtEl>
                                        <p:attrNameLst>
                                          <p:attrName>ppt_w</p:attrName>
                                        </p:attrNameLst>
                                      </p:cBhvr>
                                      <p:tavLst>
                                        <p:tav tm="0">
                                          <p:val>
                                            <p:strVal val="2/3*#ppt_w"/>
                                          </p:val>
                                        </p:tav>
                                        <p:tav tm="100000">
                                          <p:val>
                                            <p:strVal val="#ppt_w"/>
                                          </p:val>
                                        </p:tav>
                                      </p:tavLst>
                                    </p:anim>
                                    <p:anim calcmode="lin" valueType="num">
                                      <p:cBhvr>
                                        <p:cTn id="40" dur="500" fill="hold"/>
                                        <p:tgtEl>
                                          <p:spTgt spid="6"/>
                                        </p:tgtEl>
                                        <p:attrNameLst>
                                          <p:attrName>ppt_h</p:attrName>
                                        </p:attrNameLst>
                                      </p:cBhvr>
                                      <p:tavLst>
                                        <p:tav tm="0">
                                          <p:val>
                                            <p:strVal val="2/3*#ppt_h"/>
                                          </p:val>
                                        </p:tav>
                                        <p:tav tm="100000">
                                          <p:val>
                                            <p:strVal val="#ppt_h"/>
                                          </p:val>
                                        </p:tav>
                                      </p:tavLst>
                                    </p:anim>
                                  </p:childTnLst>
                                </p:cTn>
                              </p:par>
                              <p:par>
                                <p:cTn id="41" presetID="21" presetClass="entr" presetSubtype="1"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heel(1)">
                                      <p:cBhvr>
                                        <p:cTn id="43" dur="1000"/>
                                        <p:tgtEl>
                                          <p:spTgt spid="28"/>
                                        </p:tgtEl>
                                      </p:cBhvr>
                                    </p:animEffect>
                                  </p:childTnLst>
                                </p:cTn>
                              </p:par>
                            </p:childTnLst>
                          </p:cTn>
                        </p:par>
                        <p:par>
                          <p:cTn id="44" fill="hold">
                            <p:stCondLst>
                              <p:cond delay="3500"/>
                            </p:stCondLst>
                            <p:childTnLst>
                              <p:par>
                                <p:cTn id="45" presetID="23" presetClass="entr" presetSubtype="272"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strVal val="2/3*#ppt_w"/>
                                          </p:val>
                                        </p:tav>
                                        <p:tav tm="100000">
                                          <p:val>
                                            <p:strVal val="#ppt_w"/>
                                          </p:val>
                                        </p:tav>
                                      </p:tavLst>
                                    </p:anim>
                                    <p:anim calcmode="lin" valueType="num">
                                      <p:cBhvr>
                                        <p:cTn id="48" dur="500" fill="hold"/>
                                        <p:tgtEl>
                                          <p:spTgt spid="11"/>
                                        </p:tgtEl>
                                        <p:attrNameLst>
                                          <p:attrName>ppt_h</p:attrName>
                                        </p:attrNameLst>
                                      </p:cBhvr>
                                      <p:tavLst>
                                        <p:tav tm="0">
                                          <p:val>
                                            <p:strVal val="2/3*#ppt_h"/>
                                          </p:val>
                                        </p:tav>
                                        <p:tav tm="100000">
                                          <p:val>
                                            <p:strVal val="#ppt_h"/>
                                          </p:val>
                                        </p:tav>
                                      </p:tavLst>
                                    </p:anim>
                                  </p:childTnLst>
                                </p:cTn>
                              </p:par>
                              <p:par>
                                <p:cTn id="49" presetID="21" presetClass="entr" presetSubtype="1"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heel(1)">
                                      <p:cBhvr>
                                        <p:cTn id="51" dur="1000"/>
                                        <p:tgtEl>
                                          <p:spTgt spid="29"/>
                                        </p:tgtEl>
                                      </p:cBhvr>
                                    </p:animEffect>
                                  </p:childTnLst>
                                </p:cTn>
                              </p:par>
                            </p:childTnLst>
                          </p:cTn>
                        </p:par>
                        <p:par>
                          <p:cTn id="52" fill="hold">
                            <p:stCondLst>
                              <p:cond delay="4000"/>
                            </p:stCondLst>
                            <p:childTnLst>
                              <p:par>
                                <p:cTn id="53" presetID="23" presetClass="entr" presetSubtype="272"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500" fill="hold"/>
                                        <p:tgtEl>
                                          <p:spTgt spid="17"/>
                                        </p:tgtEl>
                                        <p:attrNameLst>
                                          <p:attrName>ppt_w</p:attrName>
                                        </p:attrNameLst>
                                      </p:cBhvr>
                                      <p:tavLst>
                                        <p:tav tm="0">
                                          <p:val>
                                            <p:strVal val="2/3*#ppt_w"/>
                                          </p:val>
                                        </p:tav>
                                        <p:tav tm="100000">
                                          <p:val>
                                            <p:strVal val="#ppt_w"/>
                                          </p:val>
                                        </p:tav>
                                      </p:tavLst>
                                    </p:anim>
                                    <p:anim calcmode="lin" valueType="num">
                                      <p:cBhvr>
                                        <p:cTn id="56" dur="500" fill="hold"/>
                                        <p:tgtEl>
                                          <p:spTgt spid="17"/>
                                        </p:tgtEl>
                                        <p:attrNameLst>
                                          <p:attrName>ppt_h</p:attrName>
                                        </p:attrNameLst>
                                      </p:cBhvr>
                                      <p:tavLst>
                                        <p:tav tm="0">
                                          <p:val>
                                            <p:strVal val="2/3*#ppt_h"/>
                                          </p:val>
                                        </p:tav>
                                        <p:tav tm="100000">
                                          <p:val>
                                            <p:strVal val="#ppt_h"/>
                                          </p:val>
                                        </p:tav>
                                      </p:tavLst>
                                    </p:anim>
                                  </p:childTnLst>
                                </p:cTn>
                              </p:par>
                              <p:par>
                                <p:cTn id="57" presetID="21" presetClass="entr" presetSubtype="1" fill="hold" grpId="0"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heel(1)">
                                      <p:cBhvr>
                                        <p:cTn id="59" dur="1000"/>
                                        <p:tgtEl>
                                          <p:spTgt spid="30"/>
                                        </p:tgtEl>
                                      </p:cBhvr>
                                    </p:animEffect>
                                  </p:childTnLst>
                                </p:cTn>
                              </p:par>
                            </p:childTnLst>
                          </p:cTn>
                        </p:par>
                        <p:par>
                          <p:cTn id="60" fill="hold">
                            <p:stCondLst>
                              <p:cond delay="4500"/>
                            </p:stCondLst>
                            <p:childTnLst>
                              <p:par>
                                <p:cTn id="61" presetID="23" presetClass="entr" presetSubtype="272" fill="hold" nodeType="afterEffect">
                                  <p:stCondLst>
                                    <p:cond delay="0"/>
                                  </p:stCondLst>
                                  <p:childTnLst>
                                    <p:set>
                                      <p:cBhvr>
                                        <p:cTn id="62" dur="1" fill="hold">
                                          <p:stCondLst>
                                            <p:cond delay="0"/>
                                          </p:stCondLst>
                                        </p:cTn>
                                        <p:tgtEl>
                                          <p:spTgt spid="22"/>
                                        </p:tgtEl>
                                        <p:attrNameLst>
                                          <p:attrName>style.visibility</p:attrName>
                                        </p:attrNameLst>
                                      </p:cBhvr>
                                      <p:to>
                                        <p:strVal val="visible"/>
                                      </p:to>
                                    </p:set>
                                    <p:anim calcmode="lin" valueType="num">
                                      <p:cBhvr>
                                        <p:cTn id="63" dur="500" fill="hold"/>
                                        <p:tgtEl>
                                          <p:spTgt spid="22"/>
                                        </p:tgtEl>
                                        <p:attrNameLst>
                                          <p:attrName>ppt_w</p:attrName>
                                        </p:attrNameLst>
                                      </p:cBhvr>
                                      <p:tavLst>
                                        <p:tav tm="0">
                                          <p:val>
                                            <p:strVal val="2/3*#ppt_w"/>
                                          </p:val>
                                        </p:tav>
                                        <p:tav tm="100000">
                                          <p:val>
                                            <p:strVal val="#ppt_w"/>
                                          </p:val>
                                        </p:tav>
                                      </p:tavLst>
                                    </p:anim>
                                    <p:anim calcmode="lin" valueType="num">
                                      <p:cBhvr>
                                        <p:cTn id="64" dur="500" fill="hold"/>
                                        <p:tgtEl>
                                          <p:spTgt spid="22"/>
                                        </p:tgtEl>
                                        <p:attrNameLst>
                                          <p:attrName>ppt_h</p:attrName>
                                        </p:attrNameLst>
                                      </p:cBhvr>
                                      <p:tavLst>
                                        <p:tav tm="0">
                                          <p:val>
                                            <p:strVal val="2/3*#ppt_h"/>
                                          </p:val>
                                        </p:tav>
                                        <p:tav tm="100000">
                                          <p:val>
                                            <p:strVal val="#ppt_h"/>
                                          </p:val>
                                        </p:tav>
                                      </p:tavLst>
                                    </p:anim>
                                  </p:childTnLst>
                                </p:cTn>
                              </p:par>
                              <p:par>
                                <p:cTn id="65" presetID="21" presetClass="entr" presetSubtype="1"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wheel(1)">
                                      <p:cBhvr>
                                        <p:cTn id="67" dur="1000"/>
                                        <p:tgtEl>
                                          <p:spTgt spid="31"/>
                                        </p:tgtEl>
                                      </p:cBhvr>
                                    </p:animEffect>
                                  </p:childTnLst>
                                </p:cTn>
                              </p:par>
                            </p:childTnLst>
                          </p:cTn>
                        </p:par>
                        <p:par>
                          <p:cTn id="68" fill="hold">
                            <p:stCondLst>
                              <p:cond delay="5000"/>
                            </p:stCondLst>
                            <p:childTnLst>
                              <p:par>
                                <p:cTn id="69" presetID="14" presetClass="entr" presetSubtype="10"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randombar(horizontal)">
                                      <p:cBhvr>
                                        <p:cTn id="71" dur="500"/>
                                        <p:tgtEl>
                                          <p:spTgt spid="44"/>
                                        </p:tgtEl>
                                      </p:cBhvr>
                                    </p:animEffect>
                                  </p:childTnLst>
                                </p:cTn>
                              </p:par>
                            </p:childTnLst>
                          </p:cTn>
                        </p:par>
                        <p:par>
                          <p:cTn id="72" fill="hold">
                            <p:stCondLst>
                              <p:cond delay="5500"/>
                            </p:stCondLst>
                            <p:childTnLst>
                              <p:par>
                                <p:cTn id="73" presetID="14" presetClass="entr" presetSubtype="10" fill="hold" grpId="0"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randombar(horizontal)">
                                      <p:cBhvr>
                                        <p:cTn id="75" dur="500"/>
                                        <p:tgtEl>
                                          <p:spTgt spid="45"/>
                                        </p:tgtEl>
                                      </p:cBhvr>
                                    </p:animEffect>
                                  </p:childTnLst>
                                </p:cTn>
                              </p:par>
                            </p:childTnLst>
                          </p:cTn>
                        </p:par>
                        <p:par>
                          <p:cTn id="76" fill="hold">
                            <p:stCondLst>
                              <p:cond delay="6000"/>
                            </p:stCondLst>
                            <p:childTnLst>
                              <p:par>
                                <p:cTn id="77" presetID="14" presetClass="entr" presetSubtype="10"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randombar(horizontal)">
                                      <p:cBhvr>
                                        <p:cTn id="79" dur="500"/>
                                        <p:tgtEl>
                                          <p:spTgt spid="46"/>
                                        </p:tgtEl>
                                      </p:cBhvr>
                                    </p:animEffect>
                                  </p:childTnLst>
                                </p:cTn>
                              </p:par>
                            </p:childTnLst>
                          </p:cTn>
                        </p:par>
                        <p:par>
                          <p:cTn id="80" fill="hold">
                            <p:stCondLst>
                              <p:cond delay="6500"/>
                            </p:stCondLst>
                            <p:childTnLst>
                              <p:par>
                                <p:cTn id="81" presetID="14" presetClass="entr" presetSubtype="10" fill="hold" grpId="0" nodeType="after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randombar(horizontal)">
                                      <p:cBhvr>
                                        <p:cTn id="83"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8" grpId="0" animBg="1"/>
      <p:bldP spid="29" grpId="0" animBg="1"/>
      <p:bldP spid="30" grpId="0" animBg="1"/>
      <p:bldP spid="31" grpId="0" animBg="1"/>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Freeform 14"/>
          <p:cNvSpPr/>
          <p:nvPr/>
        </p:nvSpPr>
        <p:spPr bwMode="auto">
          <a:xfrm rot="13500000">
            <a:off x="2742598" y="1853961"/>
            <a:ext cx="920339" cy="1531624"/>
          </a:xfrm>
          <a:custGeom>
            <a:avLst/>
            <a:gdLst>
              <a:gd name="T0" fmla="*/ 329 w 486"/>
              <a:gd name="T1" fmla="*/ 0 h 799"/>
              <a:gd name="T2" fmla="*/ 378 w 486"/>
              <a:gd name="T3" fmla="*/ 1 h 799"/>
              <a:gd name="T4" fmla="*/ 430 w 486"/>
              <a:gd name="T5" fmla="*/ 7 h 799"/>
              <a:gd name="T6" fmla="*/ 486 w 486"/>
              <a:gd name="T7" fmla="*/ 19 h 799"/>
              <a:gd name="T8" fmla="*/ 483 w 486"/>
              <a:gd name="T9" fmla="*/ 30 h 799"/>
              <a:gd name="T10" fmla="*/ 428 w 486"/>
              <a:gd name="T11" fmla="*/ 19 h 799"/>
              <a:gd name="T12" fmla="*/ 376 w 486"/>
              <a:gd name="T13" fmla="*/ 13 h 799"/>
              <a:gd name="T14" fmla="*/ 329 w 486"/>
              <a:gd name="T15" fmla="*/ 12 h 799"/>
              <a:gd name="T16" fmla="*/ 278 w 486"/>
              <a:gd name="T17" fmla="*/ 15 h 799"/>
              <a:gd name="T18" fmla="*/ 231 w 486"/>
              <a:gd name="T19" fmla="*/ 22 h 799"/>
              <a:gd name="T20" fmla="*/ 191 w 486"/>
              <a:gd name="T21" fmla="*/ 36 h 799"/>
              <a:gd name="T22" fmla="*/ 153 w 486"/>
              <a:gd name="T23" fmla="*/ 53 h 799"/>
              <a:gd name="T24" fmla="*/ 122 w 486"/>
              <a:gd name="T25" fmla="*/ 74 h 799"/>
              <a:gd name="T26" fmla="*/ 94 w 486"/>
              <a:gd name="T27" fmla="*/ 101 h 799"/>
              <a:gd name="T28" fmla="*/ 72 w 486"/>
              <a:gd name="T29" fmla="*/ 129 h 799"/>
              <a:gd name="T30" fmla="*/ 52 w 486"/>
              <a:gd name="T31" fmla="*/ 162 h 799"/>
              <a:gd name="T32" fmla="*/ 38 w 486"/>
              <a:gd name="T33" fmla="*/ 198 h 799"/>
              <a:gd name="T34" fmla="*/ 27 w 486"/>
              <a:gd name="T35" fmla="*/ 235 h 799"/>
              <a:gd name="T36" fmla="*/ 18 w 486"/>
              <a:gd name="T37" fmla="*/ 275 h 799"/>
              <a:gd name="T38" fmla="*/ 14 w 486"/>
              <a:gd name="T39" fmla="*/ 317 h 799"/>
              <a:gd name="T40" fmla="*/ 12 w 486"/>
              <a:gd name="T41" fmla="*/ 361 h 799"/>
              <a:gd name="T42" fmla="*/ 17 w 486"/>
              <a:gd name="T43" fmla="*/ 434 h 799"/>
              <a:gd name="T44" fmla="*/ 27 w 486"/>
              <a:gd name="T45" fmla="*/ 510 h 799"/>
              <a:gd name="T46" fmla="*/ 45 w 486"/>
              <a:gd name="T47" fmla="*/ 584 h 799"/>
              <a:gd name="T48" fmla="*/ 67 w 486"/>
              <a:gd name="T49" fmla="*/ 657 h 799"/>
              <a:gd name="T50" fmla="*/ 95 w 486"/>
              <a:gd name="T51" fmla="*/ 727 h 799"/>
              <a:gd name="T52" fmla="*/ 127 w 486"/>
              <a:gd name="T53" fmla="*/ 793 h 799"/>
              <a:gd name="T54" fmla="*/ 127 w 486"/>
              <a:gd name="T55" fmla="*/ 793 h 799"/>
              <a:gd name="T56" fmla="*/ 115 w 486"/>
              <a:gd name="T57" fmla="*/ 799 h 799"/>
              <a:gd name="T58" fmla="*/ 84 w 486"/>
              <a:gd name="T59" fmla="*/ 733 h 799"/>
              <a:gd name="T60" fmla="*/ 55 w 486"/>
              <a:gd name="T61" fmla="*/ 662 h 799"/>
              <a:gd name="T62" fmla="*/ 33 w 486"/>
              <a:gd name="T63" fmla="*/ 587 h 799"/>
              <a:gd name="T64" fmla="*/ 15 w 486"/>
              <a:gd name="T65" fmla="*/ 512 h 799"/>
              <a:gd name="T66" fmla="*/ 5 w 486"/>
              <a:gd name="T67" fmla="*/ 436 h 799"/>
              <a:gd name="T68" fmla="*/ 0 w 486"/>
              <a:gd name="T69" fmla="*/ 361 h 799"/>
              <a:gd name="T70" fmla="*/ 2 w 486"/>
              <a:gd name="T71" fmla="*/ 312 h 799"/>
              <a:gd name="T72" fmla="*/ 8 w 486"/>
              <a:gd name="T73" fmla="*/ 266 h 799"/>
              <a:gd name="T74" fmla="*/ 17 w 486"/>
              <a:gd name="T75" fmla="*/ 222 h 799"/>
              <a:gd name="T76" fmla="*/ 32 w 486"/>
              <a:gd name="T77" fmla="*/ 180 h 799"/>
              <a:gd name="T78" fmla="*/ 49 w 486"/>
              <a:gd name="T79" fmla="*/ 143 h 799"/>
              <a:gd name="T80" fmla="*/ 73 w 486"/>
              <a:gd name="T81" fmla="*/ 107 h 799"/>
              <a:gd name="T82" fmla="*/ 97 w 486"/>
              <a:gd name="T83" fmla="*/ 80 h 799"/>
              <a:gd name="T84" fmla="*/ 125 w 486"/>
              <a:gd name="T85" fmla="*/ 56 h 799"/>
              <a:gd name="T86" fmla="*/ 158 w 486"/>
              <a:gd name="T87" fmla="*/ 37 h 799"/>
              <a:gd name="T88" fmla="*/ 194 w 486"/>
              <a:gd name="T89" fmla="*/ 21 h 799"/>
              <a:gd name="T90" fmla="*/ 235 w 486"/>
              <a:gd name="T91" fmla="*/ 9 h 799"/>
              <a:gd name="T92" fmla="*/ 280 w 486"/>
              <a:gd name="T93" fmla="*/ 1 h 799"/>
              <a:gd name="T94" fmla="*/ 329 w 486"/>
              <a:gd name="T95" fmla="*/ 0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86" h="799">
                <a:moveTo>
                  <a:pt x="329" y="0"/>
                </a:moveTo>
                <a:lnTo>
                  <a:pt x="378" y="1"/>
                </a:lnTo>
                <a:lnTo>
                  <a:pt x="430" y="7"/>
                </a:lnTo>
                <a:lnTo>
                  <a:pt x="486" y="19"/>
                </a:lnTo>
                <a:lnTo>
                  <a:pt x="483" y="30"/>
                </a:lnTo>
                <a:lnTo>
                  <a:pt x="428" y="19"/>
                </a:lnTo>
                <a:lnTo>
                  <a:pt x="376" y="13"/>
                </a:lnTo>
                <a:lnTo>
                  <a:pt x="329" y="12"/>
                </a:lnTo>
                <a:lnTo>
                  <a:pt x="278" y="15"/>
                </a:lnTo>
                <a:lnTo>
                  <a:pt x="231" y="22"/>
                </a:lnTo>
                <a:lnTo>
                  <a:pt x="191" y="36"/>
                </a:lnTo>
                <a:lnTo>
                  <a:pt x="153" y="53"/>
                </a:lnTo>
                <a:lnTo>
                  <a:pt x="122" y="74"/>
                </a:lnTo>
                <a:lnTo>
                  <a:pt x="94" y="101"/>
                </a:lnTo>
                <a:lnTo>
                  <a:pt x="72" y="129"/>
                </a:lnTo>
                <a:lnTo>
                  <a:pt x="52" y="162"/>
                </a:lnTo>
                <a:lnTo>
                  <a:pt x="38" y="198"/>
                </a:lnTo>
                <a:lnTo>
                  <a:pt x="27" y="235"/>
                </a:lnTo>
                <a:lnTo>
                  <a:pt x="18" y="275"/>
                </a:lnTo>
                <a:lnTo>
                  <a:pt x="14" y="317"/>
                </a:lnTo>
                <a:lnTo>
                  <a:pt x="12" y="361"/>
                </a:lnTo>
                <a:lnTo>
                  <a:pt x="17" y="434"/>
                </a:lnTo>
                <a:lnTo>
                  <a:pt x="27" y="510"/>
                </a:lnTo>
                <a:lnTo>
                  <a:pt x="45" y="584"/>
                </a:lnTo>
                <a:lnTo>
                  <a:pt x="67" y="657"/>
                </a:lnTo>
                <a:lnTo>
                  <a:pt x="95" y="727"/>
                </a:lnTo>
                <a:lnTo>
                  <a:pt x="127" y="793"/>
                </a:lnTo>
                <a:lnTo>
                  <a:pt x="127" y="793"/>
                </a:lnTo>
                <a:lnTo>
                  <a:pt x="115" y="799"/>
                </a:lnTo>
                <a:lnTo>
                  <a:pt x="84" y="733"/>
                </a:lnTo>
                <a:lnTo>
                  <a:pt x="55" y="662"/>
                </a:lnTo>
                <a:lnTo>
                  <a:pt x="33" y="587"/>
                </a:lnTo>
                <a:lnTo>
                  <a:pt x="15" y="512"/>
                </a:lnTo>
                <a:lnTo>
                  <a:pt x="5" y="436"/>
                </a:lnTo>
                <a:lnTo>
                  <a:pt x="0" y="361"/>
                </a:lnTo>
                <a:lnTo>
                  <a:pt x="2" y="312"/>
                </a:lnTo>
                <a:lnTo>
                  <a:pt x="8" y="266"/>
                </a:lnTo>
                <a:lnTo>
                  <a:pt x="17" y="222"/>
                </a:lnTo>
                <a:lnTo>
                  <a:pt x="32" y="180"/>
                </a:lnTo>
                <a:lnTo>
                  <a:pt x="49" y="143"/>
                </a:lnTo>
                <a:lnTo>
                  <a:pt x="73" y="107"/>
                </a:lnTo>
                <a:lnTo>
                  <a:pt x="97" y="80"/>
                </a:lnTo>
                <a:lnTo>
                  <a:pt x="125" y="56"/>
                </a:lnTo>
                <a:lnTo>
                  <a:pt x="158" y="37"/>
                </a:lnTo>
                <a:lnTo>
                  <a:pt x="194" y="21"/>
                </a:lnTo>
                <a:lnTo>
                  <a:pt x="235" y="9"/>
                </a:lnTo>
                <a:lnTo>
                  <a:pt x="280" y="1"/>
                </a:lnTo>
                <a:lnTo>
                  <a:pt x="329"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7" name="Freeform 6"/>
          <p:cNvSpPr/>
          <p:nvPr/>
        </p:nvSpPr>
        <p:spPr bwMode="auto">
          <a:xfrm>
            <a:off x="-22874" y="1681286"/>
            <a:ext cx="9396770" cy="2463708"/>
          </a:xfrm>
          <a:custGeom>
            <a:avLst/>
            <a:gdLst>
              <a:gd name="T0" fmla="*/ 4415 w 4902"/>
              <a:gd name="T1" fmla="*/ 13 h 1301"/>
              <a:gd name="T2" fmla="*/ 4658 w 4902"/>
              <a:gd name="T3" fmla="*/ 87 h 1301"/>
              <a:gd name="T4" fmla="*/ 4902 w 4902"/>
              <a:gd name="T5" fmla="*/ 238 h 1301"/>
              <a:gd name="T6" fmla="*/ 4734 w 4902"/>
              <a:gd name="T7" fmla="*/ 139 h 1301"/>
              <a:gd name="T8" fmla="*/ 4492 w 4902"/>
              <a:gd name="T9" fmla="*/ 41 h 1301"/>
              <a:gd name="T10" fmla="*/ 4253 w 4902"/>
              <a:gd name="T11" fmla="*/ 11 h 1301"/>
              <a:gd name="T12" fmla="*/ 3954 w 4902"/>
              <a:gd name="T13" fmla="*/ 55 h 1301"/>
              <a:gd name="T14" fmla="*/ 3670 w 4902"/>
              <a:gd name="T15" fmla="*/ 165 h 1301"/>
              <a:gd name="T16" fmla="*/ 3409 w 4902"/>
              <a:gd name="T17" fmla="*/ 321 h 1301"/>
              <a:gd name="T18" fmla="*/ 3177 w 4902"/>
              <a:gd name="T19" fmla="*/ 495 h 1301"/>
              <a:gd name="T20" fmla="*/ 2982 w 4902"/>
              <a:gd name="T21" fmla="*/ 664 h 1301"/>
              <a:gd name="T22" fmla="*/ 2820 w 4902"/>
              <a:gd name="T23" fmla="*/ 812 h 1301"/>
              <a:gd name="T24" fmla="*/ 2635 w 4902"/>
              <a:gd name="T25" fmla="*/ 977 h 1301"/>
              <a:gd name="T26" fmla="*/ 2426 w 4902"/>
              <a:gd name="T27" fmla="*/ 1134 h 1301"/>
              <a:gd name="T28" fmla="*/ 2204 w 4902"/>
              <a:gd name="T29" fmla="*/ 1255 h 1301"/>
              <a:gd name="T30" fmla="*/ 1973 w 4902"/>
              <a:gd name="T31" fmla="*/ 1301 h 1301"/>
              <a:gd name="T32" fmla="*/ 1822 w 4902"/>
              <a:gd name="T33" fmla="*/ 1277 h 1301"/>
              <a:gd name="T34" fmla="*/ 1675 w 4902"/>
              <a:gd name="T35" fmla="*/ 1198 h 1301"/>
              <a:gd name="T36" fmla="*/ 1532 w 4902"/>
              <a:gd name="T37" fmla="*/ 1056 h 1301"/>
              <a:gd name="T38" fmla="*/ 1397 w 4902"/>
              <a:gd name="T39" fmla="*/ 841 h 1301"/>
              <a:gd name="T40" fmla="*/ 1242 w 4902"/>
              <a:gd name="T41" fmla="*/ 586 h 1301"/>
              <a:gd name="T42" fmla="*/ 1083 w 4902"/>
              <a:gd name="T43" fmla="*/ 409 h 1301"/>
              <a:gd name="T44" fmla="*/ 923 w 4902"/>
              <a:gd name="T45" fmla="*/ 301 h 1301"/>
              <a:gd name="T46" fmla="*/ 762 w 4902"/>
              <a:gd name="T47" fmla="*/ 257 h 1301"/>
              <a:gd name="T48" fmla="*/ 559 w 4902"/>
              <a:gd name="T49" fmla="*/ 275 h 1301"/>
              <a:gd name="T50" fmla="*/ 342 w 4902"/>
              <a:gd name="T51" fmla="*/ 379 h 1301"/>
              <a:gd name="T52" fmla="*/ 137 w 4902"/>
              <a:gd name="T53" fmla="*/ 547 h 1301"/>
              <a:gd name="T54" fmla="*/ 0 w 4902"/>
              <a:gd name="T55" fmla="*/ 676 h 1301"/>
              <a:gd name="T56" fmla="*/ 177 w 4902"/>
              <a:gd name="T57" fmla="*/ 492 h 1301"/>
              <a:gd name="T58" fmla="*/ 367 w 4902"/>
              <a:gd name="T59" fmla="*/ 348 h 1301"/>
              <a:gd name="T60" fmla="*/ 569 w 4902"/>
              <a:gd name="T61" fmla="*/ 260 h 1301"/>
              <a:gd name="T62" fmla="*/ 764 w 4902"/>
              <a:gd name="T63" fmla="*/ 245 h 1301"/>
              <a:gd name="T64" fmla="*/ 927 w 4902"/>
              <a:gd name="T65" fmla="*/ 291 h 1301"/>
              <a:gd name="T66" fmla="*/ 1091 w 4902"/>
              <a:gd name="T67" fmla="*/ 400 h 1301"/>
              <a:gd name="T68" fmla="*/ 1251 w 4902"/>
              <a:gd name="T69" fmla="*/ 578 h 1301"/>
              <a:gd name="T70" fmla="*/ 1407 w 4902"/>
              <a:gd name="T71" fmla="*/ 835 h 1301"/>
              <a:gd name="T72" fmla="*/ 1541 w 4902"/>
              <a:gd name="T73" fmla="*/ 1048 h 1301"/>
              <a:gd name="T74" fmla="*/ 1682 w 4902"/>
              <a:gd name="T75" fmla="*/ 1188 h 1301"/>
              <a:gd name="T76" fmla="*/ 1826 w 4902"/>
              <a:gd name="T77" fmla="*/ 1265 h 1301"/>
              <a:gd name="T78" fmla="*/ 1973 w 4902"/>
              <a:gd name="T79" fmla="*/ 1289 h 1301"/>
              <a:gd name="T80" fmla="*/ 2199 w 4902"/>
              <a:gd name="T81" fmla="*/ 1243 h 1301"/>
              <a:gd name="T82" fmla="*/ 2421 w 4902"/>
              <a:gd name="T83" fmla="*/ 1125 h 1301"/>
              <a:gd name="T84" fmla="*/ 2627 w 4902"/>
              <a:gd name="T85" fmla="*/ 968 h 1301"/>
              <a:gd name="T86" fmla="*/ 2811 w 4902"/>
              <a:gd name="T87" fmla="*/ 803 h 1301"/>
              <a:gd name="T88" fmla="*/ 2975 w 4902"/>
              <a:gd name="T89" fmla="*/ 655 h 1301"/>
              <a:gd name="T90" fmla="*/ 3169 w 4902"/>
              <a:gd name="T91" fmla="*/ 486 h 1301"/>
              <a:gd name="T92" fmla="*/ 3403 w 4902"/>
              <a:gd name="T93" fmla="*/ 310 h 1301"/>
              <a:gd name="T94" fmla="*/ 3664 w 4902"/>
              <a:gd name="T95" fmla="*/ 154 h 1301"/>
              <a:gd name="T96" fmla="*/ 3951 w 4902"/>
              <a:gd name="T97" fmla="*/ 43 h 1301"/>
              <a:gd name="T98" fmla="*/ 4253 w 4902"/>
              <a:gd name="T99" fmla="*/ 0 h 1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902" h="1301">
                <a:moveTo>
                  <a:pt x="4253" y="0"/>
                </a:moveTo>
                <a:lnTo>
                  <a:pt x="4333" y="3"/>
                </a:lnTo>
                <a:lnTo>
                  <a:pt x="4415" y="13"/>
                </a:lnTo>
                <a:lnTo>
                  <a:pt x="4495" y="29"/>
                </a:lnTo>
                <a:lnTo>
                  <a:pt x="4577" y="55"/>
                </a:lnTo>
                <a:lnTo>
                  <a:pt x="4658" y="87"/>
                </a:lnTo>
                <a:lnTo>
                  <a:pt x="4740" y="129"/>
                </a:lnTo>
                <a:lnTo>
                  <a:pt x="4822" y="178"/>
                </a:lnTo>
                <a:lnTo>
                  <a:pt x="4902" y="238"/>
                </a:lnTo>
                <a:lnTo>
                  <a:pt x="4895" y="246"/>
                </a:lnTo>
                <a:lnTo>
                  <a:pt x="4814" y="188"/>
                </a:lnTo>
                <a:lnTo>
                  <a:pt x="4734" y="139"/>
                </a:lnTo>
                <a:lnTo>
                  <a:pt x="4654" y="98"/>
                </a:lnTo>
                <a:lnTo>
                  <a:pt x="4572" y="66"/>
                </a:lnTo>
                <a:lnTo>
                  <a:pt x="4492" y="41"/>
                </a:lnTo>
                <a:lnTo>
                  <a:pt x="4412" y="25"/>
                </a:lnTo>
                <a:lnTo>
                  <a:pt x="4333" y="14"/>
                </a:lnTo>
                <a:lnTo>
                  <a:pt x="4253" y="11"/>
                </a:lnTo>
                <a:lnTo>
                  <a:pt x="4152" y="16"/>
                </a:lnTo>
                <a:lnTo>
                  <a:pt x="4052" y="31"/>
                </a:lnTo>
                <a:lnTo>
                  <a:pt x="3954" y="55"/>
                </a:lnTo>
                <a:lnTo>
                  <a:pt x="3857" y="84"/>
                </a:lnTo>
                <a:lnTo>
                  <a:pt x="3762" y="121"/>
                </a:lnTo>
                <a:lnTo>
                  <a:pt x="3670" y="165"/>
                </a:lnTo>
                <a:lnTo>
                  <a:pt x="3580" y="214"/>
                </a:lnTo>
                <a:lnTo>
                  <a:pt x="3493" y="266"/>
                </a:lnTo>
                <a:lnTo>
                  <a:pt x="3409" y="321"/>
                </a:lnTo>
                <a:lnTo>
                  <a:pt x="3328" y="377"/>
                </a:lnTo>
                <a:lnTo>
                  <a:pt x="3251" y="437"/>
                </a:lnTo>
                <a:lnTo>
                  <a:pt x="3177" y="495"/>
                </a:lnTo>
                <a:lnTo>
                  <a:pt x="3109" y="553"/>
                </a:lnTo>
                <a:lnTo>
                  <a:pt x="3043" y="609"/>
                </a:lnTo>
                <a:lnTo>
                  <a:pt x="2982" y="664"/>
                </a:lnTo>
                <a:lnTo>
                  <a:pt x="2926" y="715"/>
                </a:lnTo>
                <a:lnTo>
                  <a:pt x="2875" y="761"/>
                </a:lnTo>
                <a:lnTo>
                  <a:pt x="2820" y="812"/>
                </a:lnTo>
                <a:lnTo>
                  <a:pt x="2761" y="865"/>
                </a:lnTo>
                <a:lnTo>
                  <a:pt x="2700" y="920"/>
                </a:lnTo>
                <a:lnTo>
                  <a:pt x="2635" y="977"/>
                </a:lnTo>
                <a:lnTo>
                  <a:pt x="2568" y="1032"/>
                </a:lnTo>
                <a:lnTo>
                  <a:pt x="2498" y="1085"/>
                </a:lnTo>
                <a:lnTo>
                  <a:pt x="2426" y="1134"/>
                </a:lnTo>
                <a:lnTo>
                  <a:pt x="2354" y="1181"/>
                </a:lnTo>
                <a:lnTo>
                  <a:pt x="2279" y="1221"/>
                </a:lnTo>
                <a:lnTo>
                  <a:pt x="2204" y="1255"/>
                </a:lnTo>
                <a:lnTo>
                  <a:pt x="2128" y="1280"/>
                </a:lnTo>
                <a:lnTo>
                  <a:pt x="2051" y="1297"/>
                </a:lnTo>
                <a:lnTo>
                  <a:pt x="1973" y="1301"/>
                </a:lnTo>
                <a:lnTo>
                  <a:pt x="1923" y="1300"/>
                </a:lnTo>
                <a:lnTo>
                  <a:pt x="1872" y="1291"/>
                </a:lnTo>
                <a:lnTo>
                  <a:pt x="1822" y="1277"/>
                </a:lnTo>
                <a:lnTo>
                  <a:pt x="1773" y="1258"/>
                </a:lnTo>
                <a:lnTo>
                  <a:pt x="1724" y="1231"/>
                </a:lnTo>
                <a:lnTo>
                  <a:pt x="1675" y="1198"/>
                </a:lnTo>
                <a:lnTo>
                  <a:pt x="1626" y="1158"/>
                </a:lnTo>
                <a:lnTo>
                  <a:pt x="1578" y="1111"/>
                </a:lnTo>
                <a:lnTo>
                  <a:pt x="1532" y="1056"/>
                </a:lnTo>
                <a:lnTo>
                  <a:pt x="1486" y="993"/>
                </a:lnTo>
                <a:lnTo>
                  <a:pt x="1441" y="922"/>
                </a:lnTo>
                <a:lnTo>
                  <a:pt x="1397" y="841"/>
                </a:lnTo>
                <a:lnTo>
                  <a:pt x="1346" y="746"/>
                </a:lnTo>
                <a:lnTo>
                  <a:pt x="1294" y="661"/>
                </a:lnTo>
                <a:lnTo>
                  <a:pt x="1242" y="586"/>
                </a:lnTo>
                <a:lnTo>
                  <a:pt x="1189" y="519"/>
                </a:lnTo>
                <a:lnTo>
                  <a:pt x="1137" y="461"/>
                </a:lnTo>
                <a:lnTo>
                  <a:pt x="1083" y="409"/>
                </a:lnTo>
                <a:lnTo>
                  <a:pt x="1030" y="365"/>
                </a:lnTo>
                <a:lnTo>
                  <a:pt x="976" y="331"/>
                </a:lnTo>
                <a:lnTo>
                  <a:pt x="923" y="301"/>
                </a:lnTo>
                <a:lnTo>
                  <a:pt x="869" y="281"/>
                </a:lnTo>
                <a:lnTo>
                  <a:pt x="816" y="266"/>
                </a:lnTo>
                <a:lnTo>
                  <a:pt x="762" y="257"/>
                </a:lnTo>
                <a:lnTo>
                  <a:pt x="709" y="254"/>
                </a:lnTo>
                <a:lnTo>
                  <a:pt x="633" y="260"/>
                </a:lnTo>
                <a:lnTo>
                  <a:pt x="559" y="275"/>
                </a:lnTo>
                <a:lnTo>
                  <a:pt x="486" y="301"/>
                </a:lnTo>
                <a:lnTo>
                  <a:pt x="413" y="336"/>
                </a:lnTo>
                <a:lnTo>
                  <a:pt x="342" y="379"/>
                </a:lnTo>
                <a:lnTo>
                  <a:pt x="272" y="428"/>
                </a:lnTo>
                <a:lnTo>
                  <a:pt x="202" y="484"/>
                </a:lnTo>
                <a:lnTo>
                  <a:pt x="137" y="547"/>
                </a:lnTo>
                <a:lnTo>
                  <a:pt x="71" y="612"/>
                </a:lnTo>
                <a:lnTo>
                  <a:pt x="9" y="684"/>
                </a:lnTo>
                <a:lnTo>
                  <a:pt x="0" y="676"/>
                </a:lnTo>
                <a:lnTo>
                  <a:pt x="56" y="611"/>
                </a:lnTo>
                <a:lnTo>
                  <a:pt x="116" y="550"/>
                </a:lnTo>
                <a:lnTo>
                  <a:pt x="177" y="492"/>
                </a:lnTo>
                <a:lnTo>
                  <a:pt x="239" y="438"/>
                </a:lnTo>
                <a:lnTo>
                  <a:pt x="303" y="391"/>
                </a:lnTo>
                <a:lnTo>
                  <a:pt x="367" y="348"/>
                </a:lnTo>
                <a:lnTo>
                  <a:pt x="434" y="312"/>
                </a:lnTo>
                <a:lnTo>
                  <a:pt x="501" y="282"/>
                </a:lnTo>
                <a:lnTo>
                  <a:pt x="569" y="260"/>
                </a:lnTo>
                <a:lnTo>
                  <a:pt x="639" y="246"/>
                </a:lnTo>
                <a:lnTo>
                  <a:pt x="709" y="242"/>
                </a:lnTo>
                <a:lnTo>
                  <a:pt x="764" y="245"/>
                </a:lnTo>
                <a:lnTo>
                  <a:pt x="819" y="254"/>
                </a:lnTo>
                <a:lnTo>
                  <a:pt x="872" y="269"/>
                </a:lnTo>
                <a:lnTo>
                  <a:pt x="927" y="291"/>
                </a:lnTo>
                <a:lnTo>
                  <a:pt x="982" y="321"/>
                </a:lnTo>
                <a:lnTo>
                  <a:pt x="1037" y="357"/>
                </a:lnTo>
                <a:lnTo>
                  <a:pt x="1091" y="400"/>
                </a:lnTo>
                <a:lnTo>
                  <a:pt x="1146" y="452"/>
                </a:lnTo>
                <a:lnTo>
                  <a:pt x="1199" y="511"/>
                </a:lnTo>
                <a:lnTo>
                  <a:pt x="1251" y="578"/>
                </a:lnTo>
                <a:lnTo>
                  <a:pt x="1305" y="655"/>
                </a:lnTo>
                <a:lnTo>
                  <a:pt x="1357" y="740"/>
                </a:lnTo>
                <a:lnTo>
                  <a:pt x="1407" y="835"/>
                </a:lnTo>
                <a:lnTo>
                  <a:pt x="1452" y="914"/>
                </a:lnTo>
                <a:lnTo>
                  <a:pt x="1496" y="986"/>
                </a:lnTo>
                <a:lnTo>
                  <a:pt x="1541" y="1048"/>
                </a:lnTo>
                <a:lnTo>
                  <a:pt x="1587" y="1103"/>
                </a:lnTo>
                <a:lnTo>
                  <a:pt x="1634" y="1149"/>
                </a:lnTo>
                <a:lnTo>
                  <a:pt x="1682" y="1188"/>
                </a:lnTo>
                <a:lnTo>
                  <a:pt x="1730" y="1221"/>
                </a:lnTo>
                <a:lnTo>
                  <a:pt x="1777" y="1246"/>
                </a:lnTo>
                <a:lnTo>
                  <a:pt x="1826" y="1265"/>
                </a:lnTo>
                <a:lnTo>
                  <a:pt x="1875" y="1279"/>
                </a:lnTo>
                <a:lnTo>
                  <a:pt x="1924" y="1288"/>
                </a:lnTo>
                <a:lnTo>
                  <a:pt x="1973" y="1289"/>
                </a:lnTo>
                <a:lnTo>
                  <a:pt x="2049" y="1285"/>
                </a:lnTo>
                <a:lnTo>
                  <a:pt x="2125" y="1268"/>
                </a:lnTo>
                <a:lnTo>
                  <a:pt x="2199" y="1243"/>
                </a:lnTo>
                <a:lnTo>
                  <a:pt x="2273" y="1210"/>
                </a:lnTo>
                <a:lnTo>
                  <a:pt x="2348" y="1170"/>
                </a:lnTo>
                <a:lnTo>
                  <a:pt x="2421" y="1125"/>
                </a:lnTo>
                <a:lnTo>
                  <a:pt x="2490" y="1075"/>
                </a:lnTo>
                <a:lnTo>
                  <a:pt x="2560" y="1023"/>
                </a:lnTo>
                <a:lnTo>
                  <a:pt x="2627" y="968"/>
                </a:lnTo>
                <a:lnTo>
                  <a:pt x="2691" y="911"/>
                </a:lnTo>
                <a:lnTo>
                  <a:pt x="2753" y="856"/>
                </a:lnTo>
                <a:lnTo>
                  <a:pt x="2811" y="803"/>
                </a:lnTo>
                <a:lnTo>
                  <a:pt x="2868" y="752"/>
                </a:lnTo>
                <a:lnTo>
                  <a:pt x="2918" y="706"/>
                </a:lnTo>
                <a:lnTo>
                  <a:pt x="2975" y="655"/>
                </a:lnTo>
                <a:lnTo>
                  <a:pt x="3034" y="600"/>
                </a:lnTo>
                <a:lnTo>
                  <a:pt x="3100" y="544"/>
                </a:lnTo>
                <a:lnTo>
                  <a:pt x="3169" y="486"/>
                </a:lnTo>
                <a:lnTo>
                  <a:pt x="3244" y="426"/>
                </a:lnTo>
                <a:lnTo>
                  <a:pt x="3321" y="368"/>
                </a:lnTo>
                <a:lnTo>
                  <a:pt x="3403" y="310"/>
                </a:lnTo>
                <a:lnTo>
                  <a:pt x="3486" y="255"/>
                </a:lnTo>
                <a:lnTo>
                  <a:pt x="3574" y="203"/>
                </a:lnTo>
                <a:lnTo>
                  <a:pt x="3664" y="154"/>
                </a:lnTo>
                <a:lnTo>
                  <a:pt x="3758" y="111"/>
                </a:lnTo>
                <a:lnTo>
                  <a:pt x="3853" y="74"/>
                </a:lnTo>
                <a:lnTo>
                  <a:pt x="3951" y="43"/>
                </a:lnTo>
                <a:lnTo>
                  <a:pt x="4049" y="19"/>
                </a:lnTo>
                <a:lnTo>
                  <a:pt x="4150" y="4"/>
                </a:lnTo>
                <a:lnTo>
                  <a:pt x="4253"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sp>
        <p:nvSpPr>
          <p:cNvPr id="8" name="Freeform 13"/>
          <p:cNvSpPr/>
          <p:nvPr/>
        </p:nvSpPr>
        <p:spPr bwMode="auto">
          <a:xfrm>
            <a:off x="5548448" y="2765745"/>
            <a:ext cx="1361342" cy="34654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nvGrpSpPr>
          <p:cNvPr id="9" name="Group 19"/>
          <p:cNvGrpSpPr/>
          <p:nvPr/>
        </p:nvGrpSpPr>
        <p:grpSpPr>
          <a:xfrm>
            <a:off x="559323" y="2591271"/>
            <a:ext cx="1518094" cy="1033340"/>
            <a:chOff x="552376" y="2667382"/>
            <a:chExt cx="1499240" cy="1033020"/>
          </a:xfrm>
        </p:grpSpPr>
        <p:sp>
          <p:nvSpPr>
            <p:cNvPr id="10" name="Rectangle 26"/>
            <p:cNvSpPr/>
            <p:nvPr/>
          </p:nvSpPr>
          <p:spPr bwMode="auto">
            <a:xfrm>
              <a:off x="552376" y="2954983"/>
              <a:ext cx="1499240" cy="745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1"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专业团队</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sp>
        <p:nvSpPr>
          <p:cNvPr id="12" name="Freeform 13"/>
          <p:cNvSpPr/>
          <p:nvPr/>
        </p:nvSpPr>
        <p:spPr bwMode="auto">
          <a:xfrm rot="5910658">
            <a:off x="6143462" y="1686165"/>
            <a:ext cx="1031224" cy="350798"/>
          </a:xfrm>
          <a:custGeom>
            <a:avLst/>
            <a:gdLst>
              <a:gd name="T0" fmla="*/ 461 w 962"/>
              <a:gd name="T1" fmla="*/ 0 h 183"/>
              <a:gd name="T2" fmla="*/ 531 w 962"/>
              <a:gd name="T3" fmla="*/ 3 h 183"/>
              <a:gd name="T4" fmla="*/ 601 w 962"/>
              <a:gd name="T5" fmla="*/ 12 h 183"/>
              <a:gd name="T6" fmla="*/ 672 w 962"/>
              <a:gd name="T7" fmla="*/ 28 h 183"/>
              <a:gd name="T8" fmla="*/ 745 w 962"/>
              <a:gd name="T9" fmla="*/ 52 h 183"/>
              <a:gd name="T10" fmla="*/ 818 w 962"/>
              <a:gd name="T11" fmla="*/ 83 h 183"/>
              <a:gd name="T12" fmla="*/ 889 w 962"/>
              <a:gd name="T13" fmla="*/ 124 h 183"/>
              <a:gd name="T14" fmla="*/ 962 w 962"/>
              <a:gd name="T15" fmla="*/ 173 h 183"/>
              <a:gd name="T16" fmla="*/ 954 w 962"/>
              <a:gd name="T17" fmla="*/ 183 h 183"/>
              <a:gd name="T18" fmla="*/ 883 w 962"/>
              <a:gd name="T19" fmla="*/ 134 h 183"/>
              <a:gd name="T20" fmla="*/ 812 w 962"/>
              <a:gd name="T21" fmla="*/ 95 h 183"/>
              <a:gd name="T22" fmla="*/ 740 w 962"/>
              <a:gd name="T23" fmla="*/ 64 h 183"/>
              <a:gd name="T24" fmla="*/ 669 w 962"/>
              <a:gd name="T25" fmla="*/ 40 h 183"/>
              <a:gd name="T26" fmla="*/ 599 w 962"/>
              <a:gd name="T27" fmla="*/ 24 h 183"/>
              <a:gd name="T28" fmla="*/ 529 w 962"/>
              <a:gd name="T29" fmla="*/ 15 h 183"/>
              <a:gd name="T30" fmla="*/ 461 w 962"/>
              <a:gd name="T31" fmla="*/ 12 h 183"/>
              <a:gd name="T32" fmla="*/ 387 w 962"/>
              <a:gd name="T33" fmla="*/ 15 h 183"/>
              <a:gd name="T34" fmla="*/ 314 w 962"/>
              <a:gd name="T35" fmla="*/ 25 h 183"/>
              <a:gd name="T36" fmla="*/ 246 w 962"/>
              <a:gd name="T37" fmla="*/ 42 h 183"/>
              <a:gd name="T38" fmla="*/ 180 w 962"/>
              <a:gd name="T39" fmla="*/ 64 h 183"/>
              <a:gd name="T40" fmla="*/ 118 w 962"/>
              <a:gd name="T41" fmla="*/ 91 h 183"/>
              <a:gd name="T42" fmla="*/ 60 w 962"/>
              <a:gd name="T43" fmla="*/ 121 h 183"/>
              <a:gd name="T44" fmla="*/ 8 w 962"/>
              <a:gd name="T45" fmla="*/ 155 h 183"/>
              <a:gd name="T46" fmla="*/ 8 w 962"/>
              <a:gd name="T47" fmla="*/ 155 h 183"/>
              <a:gd name="T48" fmla="*/ 0 w 962"/>
              <a:gd name="T49" fmla="*/ 144 h 183"/>
              <a:gd name="T50" fmla="*/ 54 w 962"/>
              <a:gd name="T51" fmla="*/ 110 h 183"/>
              <a:gd name="T52" fmla="*/ 112 w 962"/>
              <a:gd name="T53" fmla="*/ 79 h 183"/>
              <a:gd name="T54" fmla="*/ 176 w 962"/>
              <a:gd name="T55" fmla="*/ 52 h 183"/>
              <a:gd name="T56" fmla="*/ 243 w 962"/>
              <a:gd name="T57" fmla="*/ 30 h 183"/>
              <a:gd name="T58" fmla="*/ 312 w 962"/>
              <a:gd name="T59" fmla="*/ 14 h 183"/>
              <a:gd name="T60" fmla="*/ 385 w 962"/>
              <a:gd name="T61" fmla="*/ 3 h 183"/>
              <a:gd name="T62" fmla="*/ 461 w 962"/>
              <a:gd name="T63" fmla="*/ 0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2" h="183">
                <a:moveTo>
                  <a:pt x="461" y="0"/>
                </a:moveTo>
                <a:lnTo>
                  <a:pt x="531" y="3"/>
                </a:lnTo>
                <a:lnTo>
                  <a:pt x="601" y="12"/>
                </a:lnTo>
                <a:lnTo>
                  <a:pt x="672" y="28"/>
                </a:lnTo>
                <a:lnTo>
                  <a:pt x="745" y="52"/>
                </a:lnTo>
                <a:lnTo>
                  <a:pt x="818" y="83"/>
                </a:lnTo>
                <a:lnTo>
                  <a:pt x="889" y="124"/>
                </a:lnTo>
                <a:lnTo>
                  <a:pt x="962" y="173"/>
                </a:lnTo>
                <a:lnTo>
                  <a:pt x="954" y="183"/>
                </a:lnTo>
                <a:lnTo>
                  <a:pt x="883" y="134"/>
                </a:lnTo>
                <a:lnTo>
                  <a:pt x="812" y="95"/>
                </a:lnTo>
                <a:lnTo>
                  <a:pt x="740" y="64"/>
                </a:lnTo>
                <a:lnTo>
                  <a:pt x="669" y="40"/>
                </a:lnTo>
                <a:lnTo>
                  <a:pt x="599" y="24"/>
                </a:lnTo>
                <a:lnTo>
                  <a:pt x="529" y="15"/>
                </a:lnTo>
                <a:lnTo>
                  <a:pt x="461" y="12"/>
                </a:lnTo>
                <a:lnTo>
                  <a:pt x="387" y="15"/>
                </a:lnTo>
                <a:lnTo>
                  <a:pt x="314" y="25"/>
                </a:lnTo>
                <a:lnTo>
                  <a:pt x="246" y="42"/>
                </a:lnTo>
                <a:lnTo>
                  <a:pt x="180" y="64"/>
                </a:lnTo>
                <a:lnTo>
                  <a:pt x="118" y="91"/>
                </a:lnTo>
                <a:lnTo>
                  <a:pt x="60" y="121"/>
                </a:lnTo>
                <a:lnTo>
                  <a:pt x="8" y="155"/>
                </a:lnTo>
                <a:lnTo>
                  <a:pt x="8" y="155"/>
                </a:lnTo>
                <a:lnTo>
                  <a:pt x="0" y="144"/>
                </a:lnTo>
                <a:lnTo>
                  <a:pt x="54" y="110"/>
                </a:lnTo>
                <a:lnTo>
                  <a:pt x="112" y="79"/>
                </a:lnTo>
                <a:lnTo>
                  <a:pt x="176" y="52"/>
                </a:lnTo>
                <a:lnTo>
                  <a:pt x="243" y="30"/>
                </a:lnTo>
                <a:lnTo>
                  <a:pt x="312" y="14"/>
                </a:lnTo>
                <a:lnTo>
                  <a:pt x="385" y="3"/>
                </a:lnTo>
                <a:lnTo>
                  <a:pt x="461" y="0"/>
                </a:lnTo>
                <a:close/>
              </a:path>
            </a:pathLst>
          </a:custGeom>
          <a:solidFill>
            <a:sysClr val="windowText" lastClr="000000">
              <a:lumMod val="95000"/>
              <a:lumOff val="5000"/>
            </a:sysClr>
          </a:solidFill>
          <a:ln w="0">
            <a:noFill/>
            <a:prstDash val="solid"/>
            <a:round/>
          </a:ln>
          <a:effectLst>
            <a:outerShdw algn="tl" rotWithShape="0">
              <a:srgbClr val="FFFFFF"/>
            </a:outerShdw>
          </a:effectLst>
        </p:spPr>
        <p:txBody>
          <a:bodyPr vert="horz" wrap="square" lIns="98207" tIns="49104" rIns="98207" bIns="49104" numCol="1" anchor="t" anchorCtr="0" compatLnSpc="1"/>
          <a:lstStyle/>
          <a:p>
            <a:pPr marL="0" marR="0" lvl="0" indent="0" algn="ctr" defTabSz="914400" eaLnBrk="1" fontAlgn="base" latinLnBrk="0" hangingPunct="1">
              <a:lnSpc>
                <a:spcPct val="100000"/>
              </a:lnSpc>
              <a:spcBef>
                <a:spcPct val="0"/>
              </a:spcBef>
              <a:spcAft>
                <a:spcPct val="0"/>
              </a:spcAft>
              <a:buClrTx/>
              <a:buSzTx/>
              <a:buFontTx/>
              <a:buNone/>
              <a:defRPr/>
            </a:pPr>
            <a:endParaRPr kumimoji="0" lang="en-US" sz="22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nvGrpSpPr>
          <p:cNvPr id="14" name="Group 129"/>
          <p:cNvGrpSpPr/>
          <p:nvPr/>
        </p:nvGrpSpPr>
        <p:grpSpPr>
          <a:xfrm>
            <a:off x="2115087" y="1832574"/>
            <a:ext cx="1380085" cy="852614"/>
            <a:chOff x="696724" y="2667382"/>
            <a:chExt cx="1362945" cy="852351"/>
          </a:xfrm>
        </p:grpSpPr>
        <p:sp>
          <p:nvSpPr>
            <p:cNvPr id="15" name="Rectangle 26"/>
            <p:cNvSpPr/>
            <p:nvPr/>
          </p:nvSpPr>
          <p:spPr bwMode="auto">
            <a:xfrm>
              <a:off x="696724" y="2920895"/>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6"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系统科学</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17" name="Group 132"/>
          <p:cNvGrpSpPr/>
          <p:nvPr/>
        </p:nvGrpSpPr>
        <p:grpSpPr>
          <a:xfrm>
            <a:off x="4919576" y="1193644"/>
            <a:ext cx="1380085" cy="867620"/>
            <a:chOff x="696724" y="2667382"/>
            <a:chExt cx="1362945" cy="867353"/>
          </a:xfrm>
        </p:grpSpPr>
        <p:sp>
          <p:nvSpPr>
            <p:cNvPr id="18" name="Rectangle 26"/>
            <p:cNvSpPr/>
            <p:nvPr/>
          </p:nvSpPr>
          <p:spPr bwMode="auto">
            <a:xfrm>
              <a:off x="696724" y="2935897"/>
              <a:ext cx="1354892" cy="598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19" name="Rectangle 27"/>
            <p:cNvSpPr/>
            <p:nvPr/>
          </p:nvSpPr>
          <p:spPr bwMode="auto">
            <a:xfrm>
              <a:off x="6967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品质保证</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0" name="Group 135"/>
          <p:cNvGrpSpPr/>
          <p:nvPr/>
        </p:nvGrpSpPr>
        <p:grpSpPr>
          <a:xfrm>
            <a:off x="4413299" y="3974699"/>
            <a:ext cx="1518094" cy="830842"/>
            <a:chOff x="552376" y="2667382"/>
            <a:chExt cx="1499240" cy="830586"/>
          </a:xfrm>
        </p:grpSpPr>
        <p:sp>
          <p:nvSpPr>
            <p:cNvPr id="21" name="Rectangle 26"/>
            <p:cNvSpPr/>
            <p:nvPr/>
          </p:nvSpPr>
          <p:spPr bwMode="auto">
            <a:xfrm>
              <a:off x="552376" y="290745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2"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快捷稳定</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3" name="Group 138"/>
          <p:cNvGrpSpPr/>
          <p:nvPr/>
        </p:nvGrpSpPr>
        <p:grpSpPr>
          <a:xfrm>
            <a:off x="6217151" y="3515878"/>
            <a:ext cx="1518094" cy="832282"/>
            <a:chOff x="552376" y="2667382"/>
            <a:chExt cx="1499240" cy="832026"/>
          </a:xfrm>
        </p:grpSpPr>
        <p:sp>
          <p:nvSpPr>
            <p:cNvPr id="25" name="Rectangle 26"/>
            <p:cNvSpPr/>
            <p:nvPr/>
          </p:nvSpPr>
          <p:spPr bwMode="auto">
            <a:xfrm>
              <a:off x="552376" y="2908895"/>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6"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实力雄厚</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27" name="Group 141"/>
          <p:cNvGrpSpPr/>
          <p:nvPr/>
        </p:nvGrpSpPr>
        <p:grpSpPr>
          <a:xfrm>
            <a:off x="7350792" y="2137431"/>
            <a:ext cx="1518094" cy="838591"/>
            <a:chOff x="552376" y="2667382"/>
            <a:chExt cx="1499240" cy="838333"/>
          </a:xfrm>
        </p:grpSpPr>
        <p:sp>
          <p:nvSpPr>
            <p:cNvPr id="28" name="Rectangle 26"/>
            <p:cNvSpPr/>
            <p:nvPr/>
          </p:nvSpPr>
          <p:spPr bwMode="auto">
            <a:xfrm>
              <a:off x="552376" y="2915202"/>
              <a:ext cx="1499240" cy="5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114000"/>
                </a:lnSpc>
                <a:spcBef>
                  <a:spcPct val="0"/>
                </a:spcBef>
                <a:spcAft>
                  <a:spcPct val="0"/>
                </a:spcAft>
                <a:buClrTx/>
                <a:buSzTx/>
                <a:buFontTx/>
                <a:buNone/>
                <a:defRPr/>
              </a:pPr>
              <a:r>
                <a:rPr kumimoji="0" lang="zh-CN" alt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此处添加详细文本描述，建议与标题相关并符合整体语言风格，语言描述尽量简洁生动。</a:t>
              </a:r>
              <a:endParaRPr kumimoji="0" lang="en-US" sz="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Lato Light" charset="0"/>
                <a:sym typeface="Lato Light" charset="0"/>
              </a:endParaRPr>
            </a:p>
          </p:txBody>
        </p:sp>
        <p:sp>
          <p:nvSpPr>
            <p:cNvPr id="29" name="Rectangle 27"/>
            <p:cNvSpPr/>
            <p:nvPr/>
          </p:nvSpPr>
          <p:spPr bwMode="auto">
            <a:xfrm>
              <a:off x="620524" y="2667382"/>
              <a:ext cx="1362945" cy="17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marL="0" marR="0" lvl="0" indent="0" algn="ctr" defTabSz="914400" eaLnBrk="1" fontAlgn="base" latinLnBrk="0" hangingPunct="1">
                <a:lnSpc>
                  <a:spcPct val="80000"/>
                </a:lnSpc>
                <a:spcBef>
                  <a:spcPct val="0"/>
                </a:spcBef>
                <a:spcAft>
                  <a:spcPct val="0"/>
                </a:spcAft>
                <a:buClrTx/>
                <a:buSzTx/>
                <a:buFontTx/>
                <a:buNone/>
                <a:defRPr/>
              </a:pPr>
              <a:r>
                <a:rPr kumimoji="0" lang="zh-CN" altLang="en-US"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rPr>
                <a:t>合作共赢</a:t>
              </a:r>
              <a:endParaRPr kumimoji="0" lang="en-US" altLang="zh-CN" sz="17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Bebas Neue" charset="0"/>
                <a:sym typeface="Bebas Neue" charset="0"/>
              </a:endParaRPr>
            </a:p>
          </p:txBody>
        </p:sp>
      </p:grpSp>
      <p:grpSp>
        <p:nvGrpSpPr>
          <p:cNvPr id="30" name="组合 29"/>
          <p:cNvGrpSpPr/>
          <p:nvPr/>
        </p:nvGrpSpPr>
        <p:grpSpPr>
          <a:xfrm>
            <a:off x="1063219" y="1795811"/>
            <a:ext cx="613493" cy="613492"/>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3" name="Freeform 7"/>
          <p:cNvSpPr>
            <a:spLocks noEditPoints="1"/>
          </p:cNvSpPr>
          <p:nvPr/>
        </p:nvSpPr>
        <p:spPr bwMode="auto">
          <a:xfrm>
            <a:off x="1218294" y="1963942"/>
            <a:ext cx="303341" cy="277664"/>
          </a:xfrm>
          <a:custGeom>
            <a:avLst/>
            <a:gdLst>
              <a:gd name="T0" fmla="*/ 31 w 177"/>
              <a:gd name="T1" fmla="*/ 94 h 164"/>
              <a:gd name="T2" fmla="*/ 19 w 177"/>
              <a:gd name="T3" fmla="*/ 94 h 164"/>
              <a:gd name="T4" fmla="*/ 1 w 177"/>
              <a:gd name="T5" fmla="*/ 79 h 164"/>
              <a:gd name="T6" fmla="*/ 12 w 177"/>
              <a:gd name="T7" fmla="*/ 47 h 164"/>
              <a:gd name="T8" fmla="*/ 36 w 177"/>
              <a:gd name="T9" fmla="*/ 55 h 164"/>
              <a:gd name="T10" fmla="*/ 48 w 177"/>
              <a:gd name="T11" fmla="*/ 52 h 164"/>
              <a:gd name="T12" fmla="*/ 48 w 177"/>
              <a:gd name="T13" fmla="*/ 59 h 164"/>
              <a:gd name="T14" fmla="*/ 55 w 177"/>
              <a:gd name="T15" fmla="*/ 82 h 164"/>
              <a:gd name="T16" fmla="*/ 31 w 177"/>
              <a:gd name="T17" fmla="*/ 94 h 164"/>
              <a:gd name="T18" fmla="*/ 36 w 177"/>
              <a:gd name="T19" fmla="*/ 47 h 164"/>
              <a:gd name="T20" fmla="*/ 12 w 177"/>
              <a:gd name="T21" fmla="*/ 23 h 164"/>
              <a:gd name="T22" fmla="*/ 36 w 177"/>
              <a:gd name="T23" fmla="*/ 0 h 164"/>
              <a:gd name="T24" fmla="*/ 59 w 177"/>
              <a:gd name="T25" fmla="*/ 23 h 164"/>
              <a:gd name="T26" fmla="*/ 36 w 177"/>
              <a:gd name="T27" fmla="*/ 47 h 164"/>
              <a:gd name="T28" fmla="*/ 129 w 177"/>
              <a:gd name="T29" fmla="*/ 164 h 164"/>
              <a:gd name="T30" fmla="*/ 49 w 177"/>
              <a:gd name="T31" fmla="*/ 164 h 164"/>
              <a:gd name="T32" fmla="*/ 24 w 177"/>
              <a:gd name="T33" fmla="*/ 140 h 164"/>
              <a:gd name="T34" fmla="*/ 56 w 177"/>
              <a:gd name="T35" fmla="*/ 88 h 164"/>
              <a:gd name="T36" fmla="*/ 89 w 177"/>
              <a:gd name="T37" fmla="*/ 101 h 164"/>
              <a:gd name="T38" fmla="*/ 121 w 177"/>
              <a:gd name="T39" fmla="*/ 88 h 164"/>
              <a:gd name="T40" fmla="*/ 153 w 177"/>
              <a:gd name="T41" fmla="*/ 140 h 164"/>
              <a:gd name="T42" fmla="*/ 129 w 177"/>
              <a:gd name="T43" fmla="*/ 164 h 164"/>
              <a:gd name="T44" fmla="*/ 89 w 177"/>
              <a:gd name="T45" fmla="*/ 94 h 164"/>
              <a:gd name="T46" fmla="*/ 53 w 177"/>
              <a:gd name="T47" fmla="*/ 59 h 164"/>
              <a:gd name="T48" fmla="*/ 89 w 177"/>
              <a:gd name="T49" fmla="*/ 23 h 164"/>
              <a:gd name="T50" fmla="*/ 124 w 177"/>
              <a:gd name="T51" fmla="*/ 59 h 164"/>
              <a:gd name="T52" fmla="*/ 89 w 177"/>
              <a:gd name="T53" fmla="*/ 94 h 164"/>
              <a:gd name="T54" fmla="*/ 141 w 177"/>
              <a:gd name="T55" fmla="*/ 47 h 164"/>
              <a:gd name="T56" fmla="*/ 118 w 177"/>
              <a:gd name="T57" fmla="*/ 23 h 164"/>
              <a:gd name="T58" fmla="*/ 141 w 177"/>
              <a:gd name="T59" fmla="*/ 0 h 164"/>
              <a:gd name="T60" fmla="*/ 165 w 177"/>
              <a:gd name="T61" fmla="*/ 23 h 164"/>
              <a:gd name="T62" fmla="*/ 141 w 177"/>
              <a:gd name="T63" fmla="*/ 47 h 164"/>
              <a:gd name="T64" fmla="*/ 159 w 177"/>
              <a:gd name="T65" fmla="*/ 94 h 164"/>
              <a:gd name="T66" fmla="*/ 146 w 177"/>
              <a:gd name="T67" fmla="*/ 94 h 164"/>
              <a:gd name="T68" fmla="*/ 122 w 177"/>
              <a:gd name="T69" fmla="*/ 82 h 164"/>
              <a:gd name="T70" fmla="*/ 130 w 177"/>
              <a:gd name="T71" fmla="*/ 59 h 164"/>
              <a:gd name="T72" fmla="*/ 129 w 177"/>
              <a:gd name="T73" fmla="*/ 52 h 164"/>
              <a:gd name="T74" fmla="*/ 141 w 177"/>
              <a:gd name="T75" fmla="*/ 55 h 164"/>
              <a:gd name="T76" fmla="*/ 165 w 177"/>
              <a:gd name="T77" fmla="*/ 47 h 164"/>
              <a:gd name="T78" fmla="*/ 177 w 177"/>
              <a:gd name="T79" fmla="*/ 79 h 164"/>
              <a:gd name="T80" fmla="*/ 159 w 177"/>
              <a:gd name="T81" fmla="*/ 9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7" h="164">
                <a:moveTo>
                  <a:pt x="31" y="94"/>
                </a:moveTo>
                <a:cubicBezTo>
                  <a:pt x="19" y="94"/>
                  <a:pt x="19" y="94"/>
                  <a:pt x="19" y="94"/>
                </a:cubicBezTo>
                <a:cubicBezTo>
                  <a:pt x="9" y="94"/>
                  <a:pt x="1" y="89"/>
                  <a:pt x="1" y="79"/>
                </a:cubicBezTo>
                <a:cubicBezTo>
                  <a:pt x="1" y="72"/>
                  <a:pt x="0" y="47"/>
                  <a:pt x="12" y="47"/>
                </a:cubicBezTo>
                <a:cubicBezTo>
                  <a:pt x="14" y="47"/>
                  <a:pt x="24" y="55"/>
                  <a:pt x="36" y="55"/>
                </a:cubicBezTo>
                <a:cubicBezTo>
                  <a:pt x="40" y="55"/>
                  <a:pt x="44" y="54"/>
                  <a:pt x="48" y="52"/>
                </a:cubicBezTo>
                <a:cubicBezTo>
                  <a:pt x="48" y="54"/>
                  <a:pt x="48" y="57"/>
                  <a:pt x="48" y="59"/>
                </a:cubicBezTo>
                <a:cubicBezTo>
                  <a:pt x="48" y="67"/>
                  <a:pt x="50" y="75"/>
                  <a:pt x="55" y="82"/>
                </a:cubicBezTo>
                <a:cubicBezTo>
                  <a:pt x="46" y="82"/>
                  <a:pt x="37" y="86"/>
                  <a:pt x="31" y="94"/>
                </a:cubicBezTo>
                <a:close/>
                <a:moveTo>
                  <a:pt x="36" y="47"/>
                </a:moveTo>
                <a:cubicBezTo>
                  <a:pt x="23" y="47"/>
                  <a:pt x="12" y="36"/>
                  <a:pt x="12" y="23"/>
                </a:cubicBezTo>
                <a:cubicBezTo>
                  <a:pt x="12" y="10"/>
                  <a:pt x="23" y="0"/>
                  <a:pt x="36" y="0"/>
                </a:cubicBezTo>
                <a:cubicBezTo>
                  <a:pt x="49" y="0"/>
                  <a:pt x="59" y="10"/>
                  <a:pt x="59" y="23"/>
                </a:cubicBezTo>
                <a:cubicBezTo>
                  <a:pt x="59" y="36"/>
                  <a:pt x="49" y="47"/>
                  <a:pt x="36" y="47"/>
                </a:cubicBezTo>
                <a:close/>
                <a:moveTo>
                  <a:pt x="129" y="164"/>
                </a:moveTo>
                <a:cubicBezTo>
                  <a:pt x="49" y="164"/>
                  <a:pt x="49" y="164"/>
                  <a:pt x="49" y="164"/>
                </a:cubicBezTo>
                <a:cubicBezTo>
                  <a:pt x="34" y="164"/>
                  <a:pt x="24" y="155"/>
                  <a:pt x="24" y="140"/>
                </a:cubicBezTo>
                <a:cubicBezTo>
                  <a:pt x="24" y="120"/>
                  <a:pt x="29" y="88"/>
                  <a:pt x="56" y="88"/>
                </a:cubicBezTo>
                <a:cubicBezTo>
                  <a:pt x="59" y="88"/>
                  <a:pt x="70" y="101"/>
                  <a:pt x="89" y="101"/>
                </a:cubicBezTo>
                <a:cubicBezTo>
                  <a:pt x="107" y="101"/>
                  <a:pt x="118" y="88"/>
                  <a:pt x="121" y="88"/>
                </a:cubicBezTo>
                <a:cubicBezTo>
                  <a:pt x="148" y="88"/>
                  <a:pt x="153" y="120"/>
                  <a:pt x="153" y="140"/>
                </a:cubicBezTo>
                <a:cubicBezTo>
                  <a:pt x="153" y="155"/>
                  <a:pt x="143" y="164"/>
                  <a:pt x="129" y="164"/>
                </a:cubicBezTo>
                <a:close/>
                <a:moveTo>
                  <a:pt x="89" y="94"/>
                </a:moveTo>
                <a:cubicBezTo>
                  <a:pt x="69" y="94"/>
                  <a:pt x="53" y="78"/>
                  <a:pt x="53" y="59"/>
                </a:cubicBezTo>
                <a:cubicBezTo>
                  <a:pt x="53" y="39"/>
                  <a:pt x="69" y="23"/>
                  <a:pt x="89" y="23"/>
                </a:cubicBezTo>
                <a:cubicBezTo>
                  <a:pt x="108" y="23"/>
                  <a:pt x="124" y="39"/>
                  <a:pt x="124" y="59"/>
                </a:cubicBezTo>
                <a:cubicBezTo>
                  <a:pt x="124" y="78"/>
                  <a:pt x="108" y="94"/>
                  <a:pt x="89" y="94"/>
                </a:cubicBezTo>
                <a:close/>
                <a:moveTo>
                  <a:pt x="141" y="47"/>
                </a:moveTo>
                <a:cubicBezTo>
                  <a:pt x="128" y="47"/>
                  <a:pt x="118" y="36"/>
                  <a:pt x="118" y="23"/>
                </a:cubicBezTo>
                <a:cubicBezTo>
                  <a:pt x="118" y="10"/>
                  <a:pt x="128" y="0"/>
                  <a:pt x="141" y="0"/>
                </a:cubicBezTo>
                <a:cubicBezTo>
                  <a:pt x="154" y="0"/>
                  <a:pt x="165" y="10"/>
                  <a:pt x="165" y="23"/>
                </a:cubicBezTo>
                <a:cubicBezTo>
                  <a:pt x="165" y="36"/>
                  <a:pt x="154" y="47"/>
                  <a:pt x="141" y="47"/>
                </a:cubicBezTo>
                <a:close/>
                <a:moveTo>
                  <a:pt x="159" y="94"/>
                </a:moveTo>
                <a:cubicBezTo>
                  <a:pt x="146" y="94"/>
                  <a:pt x="146" y="94"/>
                  <a:pt x="146" y="94"/>
                </a:cubicBezTo>
                <a:cubicBezTo>
                  <a:pt x="140" y="86"/>
                  <a:pt x="132" y="82"/>
                  <a:pt x="122" y="82"/>
                </a:cubicBezTo>
                <a:cubicBezTo>
                  <a:pt x="127" y="75"/>
                  <a:pt x="130" y="67"/>
                  <a:pt x="130" y="59"/>
                </a:cubicBezTo>
                <a:cubicBezTo>
                  <a:pt x="130" y="57"/>
                  <a:pt x="129" y="54"/>
                  <a:pt x="129" y="52"/>
                </a:cubicBezTo>
                <a:cubicBezTo>
                  <a:pt x="133" y="54"/>
                  <a:pt x="137" y="55"/>
                  <a:pt x="141" y="55"/>
                </a:cubicBezTo>
                <a:cubicBezTo>
                  <a:pt x="154" y="55"/>
                  <a:pt x="163" y="47"/>
                  <a:pt x="165" y="47"/>
                </a:cubicBezTo>
                <a:cubicBezTo>
                  <a:pt x="177" y="47"/>
                  <a:pt x="177" y="72"/>
                  <a:pt x="177" y="79"/>
                </a:cubicBezTo>
                <a:cubicBezTo>
                  <a:pt x="177" y="89"/>
                  <a:pt x="168" y="94"/>
                  <a:pt x="159" y="94"/>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4" name="组合 33"/>
          <p:cNvGrpSpPr/>
          <p:nvPr/>
        </p:nvGrpSpPr>
        <p:grpSpPr>
          <a:xfrm>
            <a:off x="3646762" y="1795811"/>
            <a:ext cx="613493" cy="613492"/>
            <a:chOff x="304800" y="673100"/>
            <a:chExt cx="4000500" cy="4000500"/>
          </a:xfrm>
          <a:effectLst>
            <a:outerShdw blurRad="444500" dist="254000" dir="8100000" algn="tr" rotWithShape="0">
              <a:prstClr val="black">
                <a:alpha val="50000"/>
              </a:prstClr>
            </a:outerShdw>
          </a:effectLst>
        </p:grpSpPr>
        <p:sp>
          <p:nvSpPr>
            <p:cNvPr id="35" name="同心圆 3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6" name="椭圆 3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37" name="Freeform 8"/>
          <p:cNvSpPr>
            <a:spLocks noEditPoints="1"/>
          </p:cNvSpPr>
          <p:nvPr/>
        </p:nvSpPr>
        <p:spPr bwMode="auto">
          <a:xfrm>
            <a:off x="3886970" y="1952077"/>
            <a:ext cx="204453" cy="300959"/>
          </a:xfrm>
          <a:custGeom>
            <a:avLst/>
            <a:gdLst>
              <a:gd name="T0" fmla="*/ 85 w 94"/>
              <a:gd name="T1" fmla="*/ 44 h 140"/>
              <a:gd name="T2" fmla="*/ 45 w 94"/>
              <a:gd name="T3" fmla="*/ 90 h 140"/>
              <a:gd name="T4" fmla="*/ 26 w 94"/>
              <a:gd name="T5" fmla="*/ 105 h 140"/>
              <a:gd name="T6" fmla="*/ 26 w 94"/>
              <a:gd name="T7" fmla="*/ 108 h 140"/>
              <a:gd name="T8" fmla="*/ 35 w 94"/>
              <a:gd name="T9" fmla="*/ 123 h 140"/>
              <a:gd name="T10" fmla="*/ 17 w 94"/>
              <a:gd name="T11" fmla="*/ 140 h 140"/>
              <a:gd name="T12" fmla="*/ 0 w 94"/>
              <a:gd name="T13" fmla="*/ 123 h 140"/>
              <a:gd name="T14" fmla="*/ 9 w 94"/>
              <a:gd name="T15" fmla="*/ 108 h 140"/>
              <a:gd name="T16" fmla="*/ 9 w 94"/>
              <a:gd name="T17" fmla="*/ 33 h 140"/>
              <a:gd name="T18" fmla="*/ 0 w 94"/>
              <a:gd name="T19" fmla="*/ 17 h 140"/>
              <a:gd name="T20" fmla="*/ 17 w 94"/>
              <a:gd name="T21" fmla="*/ 0 h 140"/>
              <a:gd name="T22" fmla="*/ 35 w 94"/>
              <a:gd name="T23" fmla="*/ 17 h 140"/>
              <a:gd name="T24" fmla="*/ 26 w 94"/>
              <a:gd name="T25" fmla="*/ 33 h 140"/>
              <a:gd name="T26" fmla="*/ 26 w 94"/>
              <a:gd name="T27" fmla="*/ 78 h 140"/>
              <a:gd name="T28" fmla="*/ 40 w 94"/>
              <a:gd name="T29" fmla="*/ 73 h 140"/>
              <a:gd name="T30" fmla="*/ 67 w 94"/>
              <a:gd name="T31" fmla="*/ 44 h 140"/>
              <a:gd name="T32" fmla="*/ 58 w 94"/>
              <a:gd name="T33" fmla="*/ 29 h 140"/>
              <a:gd name="T34" fmla="*/ 76 w 94"/>
              <a:gd name="T35" fmla="*/ 11 h 140"/>
              <a:gd name="T36" fmla="*/ 94 w 94"/>
              <a:gd name="T37" fmla="*/ 29 h 140"/>
              <a:gd name="T38" fmla="*/ 85 w 94"/>
              <a:gd name="T39" fmla="*/ 44 h 140"/>
              <a:gd name="T40" fmla="*/ 17 w 94"/>
              <a:gd name="T41" fmla="*/ 9 h 140"/>
              <a:gd name="T42" fmla="*/ 9 w 94"/>
              <a:gd name="T43" fmla="*/ 17 h 140"/>
              <a:gd name="T44" fmla="*/ 17 w 94"/>
              <a:gd name="T45" fmla="*/ 26 h 140"/>
              <a:gd name="T46" fmla="*/ 26 w 94"/>
              <a:gd name="T47" fmla="*/ 17 h 140"/>
              <a:gd name="T48" fmla="*/ 17 w 94"/>
              <a:gd name="T49" fmla="*/ 9 h 140"/>
              <a:gd name="T50" fmla="*/ 17 w 94"/>
              <a:gd name="T51" fmla="*/ 114 h 140"/>
              <a:gd name="T52" fmla="*/ 9 w 94"/>
              <a:gd name="T53" fmla="*/ 123 h 140"/>
              <a:gd name="T54" fmla="*/ 17 w 94"/>
              <a:gd name="T55" fmla="*/ 132 h 140"/>
              <a:gd name="T56" fmla="*/ 26 w 94"/>
              <a:gd name="T57" fmla="*/ 123 h 140"/>
              <a:gd name="T58" fmla="*/ 17 w 94"/>
              <a:gd name="T59" fmla="*/ 114 h 140"/>
              <a:gd name="T60" fmla="*/ 76 w 94"/>
              <a:gd name="T61" fmla="*/ 20 h 140"/>
              <a:gd name="T62" fmla="*/ 67 w 94"/>
              <a:gd name="T63" fmla="*/ 29 h 140"/>
              <a:gd name="T64" fmla="*/ 76 w 94"/>
              <a:gd name="T65" fmla="*/ 38 h 140"/>
              <a:gd name="T66" fmla="*/ 85 w 94"/>
              <a:gd name="T67" fmla="*/ 29 h 140"/>
              <a:gd name="T68" fmla="*/ 76 w 94"/>
              <a:gd name="T69" fmla="*/ 2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140">
                <a:moveTo>
                  <a:pt x="85" y="44"/>
                </a:moveTo>
                <a:cubicBezTo>
                  <a:pt x="84" y="77"/>
                  <a:pt x="61" y="85"/>
                  <a:pt x="45" y="90"/>
                </a:cubicBezTo>
                <a:cubicBezTo>
                  <a:pt x="31" y="94"/>
                  <a:pt x="26" y="96"/>
                  <a:pt x="26" y="105"/>
                </a:cubicBezTo>
                <a:cubicBezTo>
                  <a:pt x="26" y="108"/>
                  <a:pt x="26" y="108"/>
                  <a:pt x="26" y="108"/>
                </a:cubicBezTo>
                <a:cubicBezTo>
                  <a:pt x="31" y="111"/>
                  <a:pt x="35" y="116"/>
                  <a:pt x="35" y="123"/>
                </a:cubicBezTo>
                <a:cubicBezTo>
                  <a:pt x="35" y="132"/>
                  <a:pt x="27" y="140"/>
                  <a:pt x="17" y="140"/>
                </a:cubicBezTo>
                <a:cubicBezTo>
                  <a:pt x="8" y="140"/>
                  <a:pt x="0" y="132"/>
                  <a:pt x="0" y="123"/>
                </a:cubicBezTo>
                <a:cubicBezTo>
                  <a:pt x="0" y="116"/>
                  <a:pt x="3" y="111"/>
                  <a:pt x="9" y="108"/>
                </a:cubicBezTo>
                <a:cubicBezTo>
                  <a:pt x="9" y="33"/>
                  <a:pt x="9" y="33"/>
                  <a:pt x="9" y="33"/>
                </a:cubicBezTo>
                <a:cubicBezTo>
                  <a:pt x="3" y="29"/>
                  <a:pt x="0" y="24"/>
                  <a:pt x="0" y="17"/>
                </a:cubicBezTo>
                <a:cubicBezTo>
                  <a:pt x="0" y="8"/>
                  <a:pt x="8" y="0"/>
                  <a:pt x="17" y="0"/>
                </a:cubicBezTo>
                <a:cubicBezTo>
                  <a:pt x="27" y="0"/>
                  <a:pt x="35" y="8"/>
                  <a:pt x="35" y="17"/>
                </a:cubicBezTo>
                <a:cubicBezTo>
                  <a:pt x="35" y="24"/>
                  <a:pt x="31" y="29"/>
                  <a:pt x="26" y="33"/>
                </a:cubicBezTo>
                <a:cubicBezTo>
                  <a:pt x="26" y="78"/>
                  <a:pt x="26" y="78"/>
                  <a:pt x="26" y="78"/>
                </a:cubicBezTo>
                <a:cubicBezTo>
                  <a:pt x="31" y="76"/>
                  <a:pt x="36" y="74"/>
                  <a:pt x="40" y="73"/>
                </a:cubicBezTo>
                <a:cubicBezTo>
                  <a:pt x="57" y="67"/>
                  <a:pt x="67" y="63"/>
                  <a:pt x="67" y="44"/>
                </a:cubicBezTo>
                <a:cubicBezTo>
                  <a:pt x="62" y="41"/>
                  <a:pt x="58" y="36"/>
                  <a:pt x="58" y="29"/>
                </a:cubicBezTo>
                <a:cubicBezTo>
                  <a:pt x="58" y="19"/>
                  <a:pt x="66" y="11"/>
                  <a:pt x="76" y="11"/>
                </a:cubicBezTo>
                <a:cubicBezTo>
                  <a:pt x="86" y="11"/>
                  <a:pt x="94" y="19"/>
                  <a:pt x="94" y="29"/>
                </a:cubicBezTo>
                <a:cubicBezTo>
                  <a:pt x="94" y="36"/>
                  <a:pt x="90" y="41"/>
                  <a:pt x="85" y="44"/>
                </a:cubicBezTo>
                <a:close/>
                <a:moveTo>
                  <a:pt x="17" y="9"/>
                </a:moveTo>
                <a:cubicBezTo>
                  <a:pt x="13" y="9"/>
                  <a:pt x="9" y="12"/>
                  <a:pt x="9" y="17"/>
                </a:cubicBezTo>
                <a:cubicBezTo>
                  <a:pt x="9" y="22"/>
                  <a:pt x="13" y="26"/>
                  <a:pt x="17" y="26"/>
                </a:cubicBezTo>
                <a:cubicBezTo>
                  <a:pt x="22" y="26"/>
                  <a:pt x="26" y="22"/>
                  <a:pt x="26" y="17"/>
                </a:cubicBezTo>
                <a:cubicBezTo>
                  <a:pt x="26" y="12"/>
                  <a:pt x="22" y="9"/>
                  <a:pt x="17" y="9"/>
                </a:cubicBezTo>
                <a:close/>
                <a:moveTo>
                  <a:pt x="17" y="114"/>
                </a:moveTo>
                <a:cubicBezTo>
                  <a:pt x="13" y="114"/>
                  <a:pt x="9" y="118"/>
                  <a:pt x="9" y="123"/>
                </a:cubicBezTo>
                <a:cubicBezTo>
                  <a:pt x="9" y="128"/>
                  <a:pt x="13" y="132"/>
                  <a:pt x="17" y="132"/>
                </a:cubicBezTo>
                <a:cubicBezTo>
                  <a:pt x="22" y="132"/>
                  <a:pt x="26" y="128"/>
                  <a:pt x="26" y="123"/>
                </a:cubicBezTo>
                <a:cubicBezTo>
                  <a:pt x="26" y="118"/>
                  <a:pt x="22" y="114"/>
                  <a:pt x="17" y="114"/>
                </a:cubicBezTo>
                <a:close/>
                <a:moveTo>
                  <a:pt x="76" y="20"/>
                </a:moveTo>
                <a:cubicBezTo>
                  <a:pt x="71" y="20"/>
                  <a:pt x="67" y="24"/>
                  <a:pt x="67" y="29"/>
                </a:cubicBezTo>
                <a:cubicBezTo>
                  <a:pt x="67" y="34"/>
                  <a:pt x="71" y="38"/>
                  <a:pt x="76" y="38"/>
                </a:cubicBezTo>
                <a:cubicBezTo>
                  <a:pt x="81" y="38"/>
                  <a:pt x="85" y="34"/>
                  <a:pt x="85" y="29"/>
                </a:cubicBezTo>
                <a:cubicBezTo>
                  <a:pt x="85" y="24"/>
                  <a:pt x="81" y="20"/>
                  <a:pt x="76" y="2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8" name="组合 37"/>
          <p:cNvGrpSpPr/>
          <p:nvPr/>
        </p:nvGrpSpPr>
        <p:grpSpPr>
          <a:xfrm>
            <a:off x="4806942" y="3112293"/>
            <a:ext cx="613493" cy="613492"/>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1" name="Freeform 10"/>
          <p:cNvSpPr>
            <a:spLocks noEditPoints="1"/>
          </p:cNvSpPr>
          <p:nvPr/>
        </p:nvSpPr>
        <p:spPr bwMode="auto">
          <a:xfrm>
            <a:off x="4981598" y="3311856"/>
            <a:ext cx="264180" cy="203860"/>
          </a:xfrm>
          <a:custGeom>
            <a:avLst/>
            <a:gdLst>
              <a:gd name="T0" fmla="*/ 164 w 164"/>
              <a:gd name="T1" fmla="*/ 114 h 128"/>
              <a:gd name="T2" fmla="*/ 149 w 164"/>
              <a:gd name="T3" fmla="*/ 128 h 128"/>
              <a:gd name="T4" fmla="*/ 15 w 164"/>
              <a:gd name="T5" fmla="*/ 128 h 128"/>
              <a:gd name="T6" fmla="*/ 0 w 164"/>
              <a:gd name="T7" fmla="*/ 114 h 128"/>
              <a:gd name="T8" fmla="*/ 0 w 164"/>
              <a:gd name="T9" fmla="*/ 14 h 128"/>
              <a:gd name="T10" fmla="*/ 15 w 164"/>
              <a:gd name="T11" fmla="*/ 0 h 128"/>
              <a:gd name="T12" fmla="*/ 149 w 164"/>
              <a:gd name="T13" fmla="*/ 0 h 128"/>
              <a:gd name="T14" fmla="*/ 164 w 164"/>
              <a:gd name="T15" fmla="*/ 14 h 128"/>
              <a:gd name="T16" fmla="*/ 164 w 164"/>
              <a:gd name="T17" fmla="*/ 114 h 128"/>
              <a:gd name="T18" fmla="*/ 149 w 164"/>
              <a:gd name="T19" fmla="*/ 11 h 128"/>
              <a:gd name="T20" fmla="*/ 15 w 164"/>
              <a:gd name="T21" fmla="*/ 11 h 128"/>
              <a:gd name="T22" fmla="*/ 12 w 164"/>
              <a:gd name="T23" fmla="*/ 14 h 128"/>
              <a:gd name="T24" fmla="*/ 25 w 164"/>
              <a:gd name="T25" fmla="*/ 40 h 128"/>
              <a:gd name="T26" fmla="*/ 62 w 164"/>
              <a:gd name="T27" fmla="*/ 69 h 128"/>
              <a:gd name="T28" fmla="*/ 82 w 164"/>
              <a:gd name="T29" fmla="*/ 82 h 128"/>
              <a:gd name="T30" fmla="*/ 82 w 164"/>
              <a:gd name="T31" fmla="*/ 82 h 128"/>
              <a:gd name="T32" fmla="*/ 82 w 164"/>
              <a:gd name="T33" fmla="*/ 82 h 128"/>
              <a:gd name="T34" fmla="*/ 102 w 164"/>
              <a:gd name="T35" fmla="*/ 69 h 128"/>
              <a:gd name="T36" fmla="*/ 139 w 164"/>
              <a:gd name="T37" fmla="*/ 40 h 128"/>
              <a:gd name="T38" fmla="*/ 152 w 164"/>
              <a:gd name="T39" fmla="*/ 18 h 128"/>
              <a:gd name="T40" fmla="*/ 149 w 164"/>
              <a:gd name="T41" fmla="*/ 11 h 128"/>
              <a:gd name="T42" fmla="*/ 152 w 164"/>
              <a:gd name="T43" fmla="*/ 43 h 128"/>
              <a:gd name="T44" fmla="*/ 146 w 164"/>
              <a:gd name="T45" fmla="*/ 50 h 128"/>
              <a:gd name="T46" fmla="*/ 107 w 164"/>
              <a:gd name="T47" fmla="*/ 80 h 128"/>
              <a:gd name="T48" fmla="*/ 82 w 164"/>
              <a:gd name="T49" fmla="*/ 93 h 128"/>
              <a:gd name="T50" fmla="*/ 82 w 164"/>
              <a:gd name="T51" fmla="*/ 93 h 128"/>
              <a:gd name="T52" fmla="*/ 82 w 164"/>
              <a:gd name="T53" fmla="*/ 93 h 128"/>
              <a:gd name="T54" fmla="*/ 57 w 164"/>
              <a:gd name="T55" fmla="*/ 80 h 128"/>
              <a:gd name="T56" fmla="*/ 18 w 164"/>
              <a:gd name="T57" fmla="*/ 50 h 128"/>
              <a:gd name="T58" fmla="*/ 12 w 164"/>
              <a:gd name="T59" fmla="*/ 43 h 128"/>
              <a:gd name="T60" fmla="*/ 12 w 164"/>
              <a:gd name="T61" fmla="*/ 114 h 128"/>
              <a:gd name="T62" fmla="*/ 15 w 164"/>
              <a:gd name="T63" fmla="*/ 117 h 128"/>
              <a:gd name="T64" fmla="*/ 149 w 164"/>
              <a:gd name="T65" fmla="*/ 117 h 128"/>
              <a:gd name="T66" fmla="*/ 152 w 164"/>
              <a:gd name="T67" fmla="*/ 114 h 128"/>
              <a:gd name="T68" fmla="*/ 152 w 164"/>
              <a:gd name="T6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4" h="128">
                <a:moveTo>
                  <a:pt x="164" y="114"/>
                </a:moveTo>
                <a:cubicBezTo>
                  <a:pt x="164" y="122"/>
                  <a:pt x="157" y="128"/>
                  <a:pt x="149" y="128"/>
                </a:cubicBezTo>
                <a:cubicBezTo>
                  <a:pt x="15" y="128"/>
                  <a:pt x="15" y="128"/>
                  <a:pt x="15" y="128"/>
                </a:cubicBezTo>
                <a:cubicBezTo>
                  <a:pt x="7" y="128"/>
                  <a:pt x="0" y="122"/>
                  <a:pt x="0" y="114"/>
                </a:cubicBezTo>
                <a:cubicBezTo>
                  <a:pt x="0" y="14"/>
                  <a:pt x="0" y="14"/>
                  <a:pt x="0" y="14"/>
                </a:cubicBezTo>
                <a:cubicBezTo>
                  <a:pt x="0" y="6"/>
                  <a:pt x="7" y="0"/>
                  <a:pt x="15" y="0"/>
                </a:cubicBezTo>
                <a:cubicBezTo>
                  <a:pt x="149" y="0"/>
                  <a:pt x="149" y="0"/>
                  <a:pt x="149" y="0"/>
                </a:cubicBezTo>
                <a:cubicBezTo>
                  <a:pt x="157" y="0"/>
                  <a:pt x="164" y="6"/>
                  <a:pt x="164" y="14"/>
                </a:cubicBezTo>
                <a:lnTo>
                  <a:pt x="164" y="114"/>
                </a:lnTo>
                <a:close/>
                <a:moveTo>
                  <a:pt x="149" y="11"/>
                </a:moveTo>
                <a:cubicBezTo>
                  <a:pt x="15" y="11"/>
                  <a:pt x="15" y="11"/>
                  <a:pt x="15" y="11"/>
                </a:cubicBezTo>
                <a:cubicBezTo>
                  <a:pt x="13" y="11"/>
                  <a:pt x="12" y="13"/>
                  <a:pt x="12" y="14"/>
                </a:cubicBezTo>
                <a:cubicBezTo>
                  <a:pt x="12" y="25"/>
                  <a:pt x="17" y="34"/>
                  <a:pt x="25" y="40"/>
                </a:cubicBezTo>
                <a:cubicBezTo>
                  <a:pt x="37" y="50"/>
                  <a:pt x="50" y="59"/>
                  <a:pt x="62" y="69"/>
                </a:cubicBezTo>
                <a:cubicBezTo>
                  <a:pt x="67" y="73"/>
                  <a:pt x="76" y="82"/>
                  <a:pt x="82" y="82"/>
                </a:cubicBezTo>
                <a:cubicBezTo>
                  <a:pt x="82" y="82"/>
                  <a:pt x="82" y="82"/>
                  <a:pt x="82" y="82"/>
                </a:cubicBezTo>
                <a:cubicBezTo>
                  <a:pt x="82" y="82"/>
                  <a:pt x="82" y="82"/>
                  <a:pt x="82" y="82"/>
                </a:cubicBezTo>
                <a:cubicBezTo>
                  <a:pt x="89" y="82"/>
                  <a:pt x="97" y="73"/>
                  <a:pt x="102" y="69"/>
                </a:cubicBezTo>
                <a:cubicBezTo>
                  <a:pt x="114" y="59"/>
                  <a:pt x="127" y="50"/>
                  <a:pt x="139" y="40"/>
                </a:cubicBezTo>
                <a:cubicBezTo>
                  <a:pt x="145" y="36"/>
                  <a:pt x="152" y="25"/>
                  <a:pt x="152" y="18"/>
                </a:cubicBezTo>
                <a:cubicBezTo>
                  <a:pt x="152" y="15"/>
                  <a:pt x="153" y="11"/>
                  <a:pt x="149" y="11"/>
                </a:cubicBezTo>
                <a:close/>
                <a:moveTo>
                  <a:pt x="152" y="43"/>
                </a:moveTo>
                <a:cubicBezTo>
                  <a:pt x="150" y="46"/>
                  <a:pt x="148" y="48"/>
                  <a:pt x="146" y="50"/>
                </a:cubicBezTo>
                <a:cubicBezTo>
                  <a:pt x="133" y="60"/>
                  <a:pt x="120" y="70"/>
                  <a:pt x="107" y="80"/>
                </a:cubicBezTo>
                <a:cubicBezTo>
                  <a:pt x="100" y="86"/>
                  <a:pt x="92" y="93"/>
                  <a:pt x="82" y="93"/>
                </a:cubicBezTo>
                <a:cubicBezTo>
                  <a:pt x="82" y="93"/>
                  <a:pt x="82" y="93"/>
                  <a:pt x="82" y="93"/>
                </a:cubicBezTo>
                <a:cubicBezTo>
                  <a:pt x="82" y="93"/>
                  <a:pt x="82" y="93"/>
                  <a:pt x="82" y="93"/>
                </a:cubicBezTo>
                <a:cubicBezTo>
                  <a:pt x="72" y="93"/>
                  <a:pt x="64" y="86"/>
                  <a:pt x="57" y="80"/>
                </a:cubicBezTo>
                <a:cubicBezTo>
                  <a:pt x="44" y="70"/>
                  <a:pt x="31" y="60"/>
                  <a:pt x="18" y="50"/>
                </a:cubicBezTo>
                <a:cubicBezTo>
                  <a:pt x="16" y="48"/>
                  <a:pt x="14" y="46"/>
                  <a:pt x="12" y="43"/>
                </a:cubicBezTo>
                <a:cubicBezTo>
                  <a:pt x="12" y="114"/>
                  <a:pt x="12" y="114"/>
                  <a:pt x="12" y="114"/>
                </a:cubicBezTo>
                <a:cubicBezTo>
                  <a:pt x="12" y="115"/>
                  <a:pt x="13" y="117"/>
                  <a:pt x="15" y="117"/>
                </a:cubicBezTo>
                <a:cubicBezTo>
                  <a:pt x="149" y="117"/>
                  <a:pt x="149" y="117"/>
                  <a:pt x="149" y="117"/>
                </a:cubicBezTo>
                <a:cubicBezTo>
                  <a:pt x="151" y="117"/>
                  <a:pt x="152" y="115"/>
                  <a:pt x="152" y="114"/>
                </a:cubicBezTo>
                <a:lnTo>
                  <a:pt x="152" y="43"/>
                </a:ln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2" name="组合 41"/>
          <p:cNvGrpSpPr/>
          <p:nvPr/>
        </p:nvGrpSpPr>
        <p:grpSpPr>
          <a:xfrm>
            <a:off x="6352327" y="972344"/>
            <a:ext cx="613493" cy="613492"/>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5" name="Freeform 9"/>
          <p:cNvSpPr>
            <a:spLocks noEditPoints="1"/>
          </p:cNvSpPr>
          <p:nvPr/>
        </p:nvSpPr>
        <p:spPr bwMode="auto">
          <a:xfrm>
            <a:off x="6539703" y="1167150"/>
            <a:ext cx="266999" cy="197387"/>
          </a:xfrm>
          <a:custGeom>
            <a:avLst/>
            <a:gdLst>
              <a:gd name="T0" fmla="*/ 302 w 302"/>
              <a:gd name="T1" fmla="*/ 226 h 226"/>
              <a:gd name="T2" fmla="*/ 0 w 302"/>
              <a:gd name="T3" fmla="*/ 226 h 226"/>
              <a:gd name="T4" fmla="*/ 0 w 302"/>
              <a:gd name="T5" fmla="*/ 0 h 226"/>
              <a:gd name="T6" fmla="*/ 17 w 302"/>
              <a:gd name="T7" fmla="*/ 0 h 226"/>
              <a:gd name="T8" fmla="*/ 17 w 302"/>
              <a:gd name="T9" fmla="*/ 206 h 226"/>
              <a:gd name="T10" fmla="*/ 302 w 302"/>
              <a:gd name="T11" fmla="*/ 206 h 226"/>
              <a:gd name="T12" fmla="*/ 302 w 302"/>
              <a:gd name="T13" fmla="*/ 226 h 226"/>
              <a:gd name="T14" fmla="*/ 282 w 302"/>
              <a:gd name="T15" fmla="*/ 188 h 226"/>
              <a:gd name="T16" fmla="*/ 37 w 302"/>
              <a:gd name="T17" fmla="*/ 188 h 226"/>
              <a:gd name="T18" fmla="*/ 37 w 302"/>
              <a:gd name="T19" fmla="*/ 103 h 226"/>
              <a:gd name="T20" fmla="*/ 103 w 302"/>
              <a:gd name="T21" fmla="*/ 17 h 226"/>
              <a:gd name="T22" fmla="*/ 189 w 302"/>
              <a:gd name="T23" fmla="*/ 103 h 226"/>
              <a:gd name="T24" fmla="*/ 245 w 302"/>
              <a:gd name="T25" fmla="*/ 56 h 226"/>
              <a:gd name="T26" fmla="*/ 282 w 302"/>
              <a:gd name="T27" fmla="*/ 18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2" h="226">
                <a:moveTo>
                  <a:pt x="302" y="226"/>
                </a:moveTo>
                <a:lnTo>
                  <a:pt x="0" y="226"/>
                </a:lnTo>
                <a:lnTo>
                  <a:pt x="0" y="0"/>
                </a:lnTo>
                <a:lnTo>
                  <a:pt x="17" y="0"/>
                </a:lnTo>
                <a:lnTo>
                  <a:pt x="17" y="206"/>
                </a:lnTo>
                <a:lnTo>
                  <a:pt x="302" y="206"/>
                </a:lnTo>
                <a:lnTo>
                  <a:pt x="302" y="226"/>
                </a:lnTo>
                <a:close/>
                <a:moveTo>
                  <a:pt x="282" y="188"/>
                </a:moveTo>
                <a:lnTo>
                  <a:pt x="37" y="188"/>
                </a:lnTo>
                <a:lnTo>
                  <a:pt x="37" y="103"/>
                </a:lnTo>
                <a:lnTo>
                  <a:pt x="103" y="17"/>
                </a:lnTo>
                <a:lnTo>
                  <a:pt x="189" y="103"/>
                </a:lnTo>
                <a:lnTo>
                  <a:pt x="245" y="56"/>
                </a:lnTo>
                <a:lnTo>
                  <a:pt x="282" y="188"/>
                </a:ln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6" name="组合 45"/>
          <p:cNvGrpSpPr/>
          <p:nvPr/>
        </p:nvGrpSpPr>
        <p:grpSpPr>
          <a:xfrm>
            <a:off x="6626301" y="2787219"/>
            <a:ext cx="613493" cy="613492"/>
            <a:chOff x="304800" y="673100"/>
            <a:chExt cx="4000500" cy="4000500"/>
          </a:xfrm>
          <a:effectLst>
            <a:outerShdw blurRad="444500" dist="254000" dir="8100000" algn="tr" rotWithShape="0">
              <a:prstClr val="black">
                <a:alpha val="50000"/>
              </a:prstClr>
            </a:outerShdw>
          </a:effectLst>
        </p:grpSpPr>
        <p:sp>
          <p:nvSpPr>
            <p:cNvPr id="47" name="同心圆 4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8" name="椭圆 4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49" name="Freeform 6"/>
          <p:cNvSpPr>
            <a:spLocks noEditPoints="1"/>
          </p:cNvSpPr>
          <p:nvPr/>
        </p:nvSpPr>
        <p:spPr bwMode="auto">
          <a:xfrm>
            <a:off x="6745276" y="2987947"/>
            <a:ext cx="322523" cy="212037"/>
          </a:xfrm>
          <a:custGeom>
            <a:avLst/>
            <a:gdLst>
              <a:gd name="T0" fmla="*/ 176 w 176"/>
              <a:gd name="T1" fmla="*/ 99 h 117"/>
              <a:gd name="T2" fmla="*/ 176 w 176"/>
              <a:gd name="T3" fmla="*/ 108 h 117"/>
              <a:gd name="T4" fmla="*/ 161 w 176"/>
              <a:gd name="T5" fmla="*/ 117 h 117"/>
              <a:gd name="T6" fmla="*/ 15 w 176"/>
              <a:gd name="T7" fmla="*/ 117 h 117"/>
              <a:gd name="T8" fmla="*/ 0 w 176"/>
              <a:gd name="T9" fmla="*/ 108 h 117"/>
              <a:gd name="T10" fmla="*/ 0 w 176"/>
              <a:gd name="T11" fmla="*/ 99 h 117"/>
              <a:gd name="T12" fmla="*/ 15 w 176"/>
              <a:gd name="T13" fmla="*/ 99 h 117"/>
              <a:gd name="T14" fmla="*/ 161 w 176"/>
              <a:gd name="T15" fmla="*/ 99 h 117"/>
              <a:gd name="T16" fmla="*/ 176 w 176"/>
              <a:gd name="T17" fmla="*/ 99 h 117"/>
              <a:gd name="T18" fmla="*/ 24 w 176"/>
              <a:gd name="T19" fmla="*/ 79 h 117"/>
              <a:gd name="T20" fmla="*/ 24 w 176"/>
              <a:gd name="T21" fmla="*/ 14 h 117"/>
              <a:gd name="T22" fmla="*/ 38 w 176"/>
              <a:gd name="T23" fmla="*/ 0 h 117"/>
              <a:gd name="T24" fmla="*/ 138 w 176"/>
              <a:gd name="T25" fmla="*/ 0 h 117"/>
              <a:gd name="T26" fmla="*/ 152 w 176"/>
              <a:gd name="T27" fmla="*/ 14 h 117"/>
              <a:gd name="T28" fmla="*/ 152 w 176"/>
              <a:gd name="T29" fmla="*/ 79 h 117"/>
              <a:gd name="T30" fmla="*/ 138 w 176"/>
              <a:gd name="T31" fmla="*/ 93 h 117"/>
              <a:gd name="T32" fmla="*/ 38 w 176"/>
              <a:gd name="T33" fmla="*/ 93 h 117"/>
              <a:gd name="T34" fmla="*/ 24 w 176"/>
              <a:gd name="T35" fmla="*/ 79 h 117"/>
              <a:gd name="T36" fmla="*/ 35 w 176"/>
              <a:gd name="T37" fmla="*/ 79 h 117"/>
              <a:gd name="T38" fmla="*/ 38 w 176"/>
              <a:gd name="T39" fmla="*/ 82 h 117"/>
              <a:gd name="T40" fmla="*/ 138 w 176"/>
              <a:gd name="T41" fmla="*/ 82 h 117"/>
              <a:gd name="T42" fmla="*/ 141 w 176"/>
              <a:gd name="T43" fmla="*/ 79 h 117"/>
              <a:gd name="T44" fmla="*/ 141 w 176"/>
              <a:gd name="T45" fmla="*/ 14 h 117"/>
              <a:gd name="T46" fmla="*/ 138 w 176"/>
              <a:gd name="T47" fmla="*/ 11 h 117"/>
              <a:gd name="T48" fmla="*/ 38 w 176"/>
              <a:gd name="T49" fmla="*/ 11 h 117"/>
              <a:gd name="T50" fmla="*/ 35 w 176"/>
              <a:gd name="T51" fmla="*/ 14 h 117"/>
              <a:gd name="T52" fmla="*/ 35 w 176"/>
              <a:gd name="T53" fmla="*/ 79 h 117"/>
              <a:gd name="T54" fmla="*/ 97 w 176"/>
              <a:gd name="T55" fmla="*/ 107 h 117"/>
              <a:gd name="T56" fmla="*/ 95 w 176"/>
              <a:gd name="T57" fmla="*/ 105 h 117"/>
              <a:gd name="T58" fmla="*/ 81 w 176"/>
              <a:gd name="T59" fmla="*/ 105 h 117"/>
              <a:gd name="T60" fmla="*/ 79 w 176"/>
              <a:gd name="T61" fmla="*/ 107 h 117"/>
              <a:gd name="T62" fmla="*/ 81 w 176"/>
              <a:gd name="T63" fmla="*/ 108 h 117"/>
              <a:gd name="T64" fmla="*/ 95 w 176"/>
              <a:gd name="T65" fmla="*/ 108 h 117"/>
              <a:gd name="T66" fmla="*/ 97 w 176"/>
              <a:gd name="T67" fmla="*/ 10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17">
                <a:moveTo>
                  <a:pt x="176" y="99"/>
                </a:moveTo>
                <a:cubicBezTo>
                  <a:pt x="176" y="108"/>
                  <a:pt x="176" y="108"/>
                  <a:pt x="176" y="108"/>
                </a:cubicBezTo>
                <a:cubicBezTo>
                  <a:pt x="176" y="113"/>
                  <a:pt x="169" y="117"/>
                  <a:pt x="161" y="117"/>
                </a:cubicBezTo>
                <a:cubicBezTo>
                  <a:pt x="15" y="117"/>
                  <a:pt x="15" y="117"/>
                  <a:pt x="15" y="117"/>
                </a:cubicBezTo>
                <a:cubicBezTo>
                  <a:pt x="7" y="117"/>
                  <a:pt x="0" y="113"/>
                  <a:pt x="0" y="108"/>
                </a:cubicBezTo>
                <a:cubicBezTo>
                  <a:pt x="0" y="99"/>
                  <a:pt x="0" y="99"/>
                  <a:pt x="0" y="99"/>
                </a:cubicBezTo>
                <a:cubicBezTo>
                  <a:pt x="15" y="99"/>
                  <a:pt x="15" y="99"/>
                  <a:pt x="15" y="99"/>
                </a:cubicBezTo>
                <a:cubicBezTo>
                  <a:pt x="161" y="99"/>
                  <a:pt x="161" y="99"/>
                  <a:pt x="161" y="99"/>
                </a:cubicBezTo>
                <a:lnTo>
                  <a:pt x="176" y="99"/>
                </a:lnTo>
                <a:close/>
                <a:moveTo>
                  <a:pt x="24" y="79"/>
                </a:moveTo>
                <a:cubicBezTo>
                  <a:pt x="24" y="14"/>
                  <a:pt x="24" y="14"/>
                  <a:pt x="24" y="14"/>
                </a:cubicBezTo>
                <a:cubicBezTo>
                  <a:pt x="24" y="6"/>
                  <a:pt x="30" y="0"/>
                  <a:pt x="38" y="0"/>
                </a:cubicBezTo>
                <a:cubicBezTo>
                  <a:pt x="138" y="0"/>
                  <a:pt x="138" y="0"/>
                  <a:pt x="138" y="0"/>
                </a:cubicBezTo>
                <a:cubicBezTo>
                  <a:pt x="146" y="0"/>
                  <a:pt x="152" y="6"/>
                  <a:pt x="152" y="14"/>
                </a:cubicBezTo>
                <a:cubicBezTo>
                  <a:pt x="152" y="79"/>
                  <a:pt x="152" y="79"/>
                  <a:pt x="152" y="79"/>
                </a:cubicBezTo>
                <a:cubicBezTo>
                  <a:pt x="152" y="87"/>
                  <a:pt x="146" y="93"/>
                  <a:pt x="138" y="93"/>
                </a:cubicBezTo>
                <a:cubicBezTo>
                  <a:pt x="38" y="93"/>
                  <a:pt x="38" y="93"/>
                  <a:pt x="38" y="93"/>
                </a:cubicBezTo>
                <a:cubicBezTo>
                  <a:pt x="30" y="93"/>
                  <a:pt x="24" y="87"/>
                  <a:pt x="24" y="79"/>
                </a:cubicBezTo>
                <a:close/>
                <a:moveTo>
                  <a:pt x="35" y="79"/>
                </a:moveTo>
                <a:cubicBezTo>
                  <a:pt x="35" y="80"/>
                  <a:pt x="37" y="82"/>
                  <a:pt x="38" y="82"/>
                </a:cubicBezTo>
                <a:cubicBezTo>
                  <a:pt x="138" y="82"/>
                  <a:pt x="138" y="82"/>
                  <a:pt x="138" y="82"/>
                </a:cubicBezTo>
                <a:cubicBezTo>
                  <a:pt x="139" y="82"/>
                  <a:pt x="141" y="80"/>
                  <a:pt x="141" y="79"/>
                </a:cubicBezTo>
                <a:cubicBezTo>
                  <a:pt x="141" y="14"/>
                  <a:pt x="141" y="14"/>
                  <a:pt x="141" y="14"/>
                </a:cubicBezTo>
                <a:cubicBezTo>
                  <a:pt x="141" y="13"/>
                  <a:pt x="139" y="11"/>
                  <a:pt x="138" y="11"/>
                </a:cubicBezTo>
                <a:cubicBezTo>
                  <a:pt x="38" y="11"/>
                  <a:pt x="38" y="11"/>
                  <a:pt x="38" y="11"/>
                </a:cubicBezTo>
                <a:cubicBezTo>
                  <a:pt x="37" y="11"/>
                  <a:pt x="35" y="13"/>
                  <a:pt x="35" y="14"/>
                </a:cubicBezTo>
                <a:lnTo>
                  <a:pt x="35" y="79"/>
                </a:lnTo>
                <a:close/>
                <a:moveTo>
                  <a:pt x="97" y="107"/>
                </a:moveTo>
                <a:cubicBezTo>
                  <a:pt x="97" y="106"/>
                  <a:pt x="96" y="105"/>
                  <a:pt x="95" y="105"/>
                </a:cubicBezTo>
                <a:cubicBezTo>
                  <a:pt x="81" y="105"/>
                  <a:pt x="81" y="105"/>
                  <a:pt x="81" y="105"/>
                </a:cubicBezTo>
                <a:cubicBezTo>
                  <a:pt x="80" y="105"/>
                  <a:pt x="79" y="106"/>
                  <a:pt x="79" y="107"/>
                </a:cubicBezTo>
                <a:cubicBezTo>
                  <a:pt x="79" y="107"/>
                  <a:pt x="80" y="108"/>
                  <a:pt x="81" y="108"/>
                </a:cubicBezTo>
                <a:cubicBezTo>
                  <a:pt x="95" y="108"/>
                  <a:pt x="95" y="108"/>
                  <a:pt x="95" y="108"/>
                </a:cubicBezTo>
                <a:cubicBezTo>
                  <a:pt x="96" y="108"/>
                  <a:pt x="97" y="107"/>
                  <a:pt x="97" y="107"/>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50" name="组合 49"/>
          <p:cNvGrpSpPr/>
          <p:nvPr/>
        </p:nvGrpSpPr>
        <p:grpSpPr>
          <a:xfrm>
            <a:off x="7876939" y="1367363"/>
            <a:ext cx="613493" cy="613492"/>
            <a:chOff x="304800" y="673100"/>
            <a:chExt cx="4000500" cy="4000500"/>
          </a:xfrm>
          <a:effectLst>
            <a:outerShdw blurRad="444500" dist="254000" dir="8100000" algn="tr" rotWithShape="0">
              <a:prstClr val="black">
                <a:alpha val="50000"/>
              </a:prstClr>
            </a:outerShdw>
          </a:effectLst>
        </p:grpSpPr>
        <p:sp>
          <p:nvSpPr>
            <p:cNvPr id="51" name="同心圆 5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2" name="椭圆 5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3" name="组合 52"/>
          <p:cNvGrpSpPr/>
          <p:nvPr/>
        </p:nvGrpSpPr>
        <p:grpSpPr>
          <a:xfrm>
            <a:off x="7985652" y="1532486"/>
            <a:ext cx="367247" cy="312524"/>
            <a:chOff x="5933005" y="2830391"/>
            <a:chExt cx="500408" cy="425843"/>
          </a:xfrm>
          <a:solidFill>
            <a:srgbClr val="C00000"/>
          </a:solidFill>
        </p:grpSpPr>
        <p:sp>
          <p:nvSpPr>
            <p:cNvPr id="54" name="Freeform 16"/>
            <p:cNvSpPr>
              <a:spLocks noEditPoints="1"/>
            </p:cNvSpPr>
            <p:nvPr/>
          </p:nvSpPr>
          <p:spPr bwMode="auto">
            <a:xfrm>
              <a:off x="5933005" y="2830391"/>
              <a:ext cx="467486" cy="425843"/>
            </a:xfrm>
            <a:custGeom>
              <a:avLst/>
              <a:gdLst>
                <a:gd name="T0" fmla="*/ 499 w 721"/>
                <a:gd name="T1" fmla="*/ 196 h 657"/>
                <a:gd name="T2" fmla="*/ 637 w 721"/>
                <a:gd name="T3" fmla="*/ 322 h 657"/>
                <a:gd name="T4" fmla="*/ 646 w 721"/>
                <a:gd name="T5" fmla="*/ 329 h 657"/>
                <a:gd name="T6" fmla="*/ 672 w 721"/>
                <a:gd name="T7" fmla="*/ 353 h 657"/>
                <a:gd name="T8" fmla="*/ 686 w 721"/>
                <a:gd name="T9" fmla="*/ 367 h 657"/>
                <a:gd name="T10" fmla="*/ 669 w 721"/>
                <a:gd name="T11" fmla="*/ 472 h 657"/>
                <a:gd name="T12" fmla="*/ 611 w 721"/>
                <a:gd name="T13" fmla="*/ 550 h 657"/>
                <a:gd name="T14" fmla="*/ 539 w 721"/>
                <a:gd name="T15" fmla="*/ 598 h 657"/>
                <a:gd name="T16" fmla="*/ 439 w 721"/>
                <a:gd name="T17" fmla="*/ 633 h 657"/>
                <a:gd name="T18" fmla="*/ 433 w 721"/>
                <a:gd name="T19" fmla="*/ 629 h 657"/>
                <a:gd name="T20" fmla="*/ 449 w 721"/>
                <a:gd name="T21" fmla="*/ 594 h 657"/>
                <a:gd name="T22" fmla="*/ 481 w 721"/>
                <a:gd name="T23" fmla="*/ 606 h 657"/>
                <a:gd name="T24" fmla="*/ 501 w 721"/>
                <a:gd name="T25" fmla="*/ 591 h 657"/>
                <a:gd name="T26" fmla="*/ 501 w 721"/>
                <a:gd name="T27" fmla="*/ 577 h 657"/>
                <a:gd name="T28" fmla="*/ 452 w 721"/>
                <a:gd name="T29" fmla="*/ 538 h 657"/>
                <a:gd name="T30" fmla="*/ 449 w 721"/>
                <a:gd name="T31" fmla="*/ 511 h 657"/>
                <a:gd name="T32" fmla="*/ 475 w 721"/>
                <a:gd name="T33" fmla="*/ 508 h 657"/>
                <a:gd name="T34" fmla="*/ 530 w 721"/>
                <a:gd name="T35" fmla="*/ 551 h 657"/>
                <a:gd name="T36" fmla="*/ 567 w 721"/>
                <a:gd name="T37" fmla="*/ 557 h 657"/>
                <a:gd name="T38" fmla="*/ 572 w 721"/>
                <a:gd name="T39" fmla="*/ 549 h 657"/>
                <a:gd name="T40" fmla="*/ 570 w 721"/>
                <a:gd name="T41" fmla="*/ 532 h 657"/>
                <a:gd name="T42" fmla="*/ 506 w 721"/>
                <a:gd name="T43" fmla="*/ 481 h 657"/>
                <a:gd name="T44" fmla="*/ 503 w 721"/>
                <a:gd name="T45" fmla="*/ 455 h 657"/>
                <a:gd name="T46" fmla="*/ 529 w 721"/>
                <a:gd name="T47" fmla="*/ 451 h 657"/>
                <a:gd name="T48" fmla="*/ 596 w 721"/>
                <a:gd name="T49" fmla="*/ 504 h 657"/>
                <a:gd name="T50" fmla="*/ 598 w 721"/>
                <a:gd name="T51" fmla="*/ 505 h 657"/>
                <a:gd name="T52" fmla="*/ 620 w 721"/>
                <a:gd name="T53" fmla="*/ 467 h 657"/>
                <a:gd name="T54" fmla="*/ 549 w 721"/>
                <a:gd name="T55" fmla="*/ 414 h 657"/>
                <a:gd name="T56" fmla="*/ 546 w 721"/>
                <a:gd name="T57" fmla="*/ 388 h 657"/>
                <a:gd name="T58" fmla="*/ 572 w 721"/>
                <a:gd name="T59" fmla="*/ 384 h 657"/>
                <a:gd name="T60" fmla="*/ 642 w 721"/>
                <a:gd name="T61" fmla="*/ 437 h 657"/>
                <a:gd name="T62" fmla="*/ 663 w 721"/>
                <a:gd name="T63" fmla="*/ 429 h 657"/>
                <a:gd name="T64" fmla="*/ 659 w 721"/>
                <a:gd name="T65" fmla="*/ 394 h 657"/>
                <a:gd name="T66" fmla="*/ 645 w 721"/>
                <a:gd name="T67" fmla="*/ 379 h 657"/>
                <a:gd name="T68" fmla="*/ 457 w 721"/>
                <a:gd name="T69" fmla="*/ 209 h 657"/>
                <a:gd name="T70" fmla="*/ 462 w 721"/>
                <a:gd name="T71" fmla="*/ 198 h 657"/>
                <a:gd name="T72" fmla="*/ 496 w 721"/>
                <a:gd name="T73" fmla="*/ 196 h 657"/>
                <a:gd name="T74" fmla="*/ 499 w 721"/>
                <a:gd name="T75" fmla="*/ 196 h 657"/>
                <a:gd name="T76" fmla="*/ 86 w 721"/>
                <a:gd name="T77" fmla="*/ 355 h 657"/>
                <a:gd name="T78" fmla="*/ 59 w 721"/>
                <a:gd name="T79" fmla="*/ 262 h 657"/>
                <a:gd name="T80" fmla="*/ 35 w 721"/>
                <a:gd name="T81" fmla="*/ 239 h 657"/>
                <a:gd name="T82" fmla="*/ 0 w 721"/>
                <a:gd name="T83" fmla="*/ 176 h 657"/>
                <a:gd name="T84" fmla="*/ 16 w 721"/>
                <a:gd name="T85" fmla="*/ 135 h 657"/>
                <a:gd name="T86" fmla="*/ 116 w 721"/>
                <a:gd name="T87" fmla="*/ 27 h 657"/>
                <a:gd name="T88" fmla="*/ 199 w 721"/>
                <a:gd name="T89" fmla="*/ 20 h 657"/>
                <a:gd name="T90" fmla="*/ 242 w 721"/>
                <a:gd name="T91" fmla="*/ 46 h 657"/>
                <a:gd name="T92" fmla="*/ 254 w 721"/>
                <a:gd name="T93" fmla="*/ 50 h 657"/>
                <a:gd name="T94" fmla="*/ 350 w 721"/>
                <a:gd name="T95" fmla="*/ 33 h 657"/>
                <a:gd name="T96" fmla="*/ 284 w 721"/>
                <a:gd name="T97" fmla="*/ 82 h 657"/>
                <a:gd name="T98" fmla="*/ 260 w 721"/>
                <a:gd name="T99" fmla="*/ 87 h 657"/>
                <a:gd name="T100" fmla="*/ 195 w 721"/>
                <a:gd name="T101" fmla="*/ 64 h 657"/>
                <a:gd name="T102" fmla="*/ 176 w 721"/>
                <a:gd name="T103" fmla="*/ 50 h 657"/>
                <a:gd name="T104" fmla="*/ 144 w 721"/>
                <a:gd name="T105" fmla="*/ 53 h 657"/>
                <a:gd name="T106" fmla="*/ 44 w 721"/>
                <a:gd name="T107" fmla="*/ 161 h 657"/>
                <a:gd name="T108" fmla="*/ 44 w 721"/>
                <a:gd name="T109" fmla="*/ 193 h 657"/>
                <a:gd name="T110" fmla="*/ 69 w 721"/>
                <a:gd name="T111" fmla="*/ 220 h 657"/>
                <a:gd name="T112" fmla="*/ 97 w 721"/>
                <a:gd name="T113" fmla="*/ 257 h 657"/>
                <a:gd name="T114" fmla="*/ 115 w 721"/>
                <a:gd name="T115" fmla="*/ 330 h 657"/>
                <a:gd name="T116" fmla="*/ 86 w 721"/>
                <a:gd name="T117" fmla="*/ 355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21" h="657">
                  <a:moveTo>
                    <a:pt x="499" y="196"/>
                  </a:moveTo>
                  <a:cubicBezTo>
                    <a:pt x="545" y="237"/>
                    <a:pt x="592" y="279"/>
                    <a:pt x="637" y="322"/>
                  </a:cubicBezTo>
                  <a:cubicBezTo>
                    <a:pt x="640" y="325"/>
                    <a:pt x="643" y="327"/>
                    <a:pt x="646" y="329"/>
                  </a:cubicBezTo>
                  <a:cubicBezTo>
                    <a:pt x="672" y="353"/>
                    <a:pt x="672" y="353"/>
                    <a:pt x="672" y="353"/>
                  </a:cubicBezTo>
                  <a:cubicBezTo>
                    <a:pt x="686" y="367"/>
                    <a:pt x="686" y="367"/>
                    <a:pt x="686" y="367"/>
                  </a:cubicBezTo>
                  <a:cubicBezTo>
                    <a:pt x="721" y="403"/>
                    <a:pt x="707" y="456"/>
                    <a:pt x="669" y="472"/>
                  </a:cubicBezTo>
                  <a:cubicBezTo>
                    <a:pt x="685" y="513"/>
                    <a:pt x="652" y="552"/>
                    <a:pt x="611" y="550"/>
                  </a:cubicBezTo>
                  <a:cubicBezTo>
                    <a:pt x="606" y="584"/>
                    <a:pt x="574" y="607"/>
                    <a:pt x="539" y="598"/>
                  </a:cubicBezTo>
                  <a:cubicBezTo>
                    <a:pt x="529" y="641"/>
                    <a:pt x="479" y="657"/>
                    <a:pt x="439" y="633"/>
                  </a:cubicBezTo>
                  <a:cubicBezTo>
                    <a:pt x="433" y="629"/>
                    <a:pt x="433" y="629"/>
                    <a:pt x="433" y="629"/>
                  </a:cubicBezTo>
                  <a:cubicBezTo>
                    <a:pt x="441" y="619"/>
                    <a:pt x="446" y="607"/>
                    <a:pt x="449" y="594"/>
                  </a:cubicBezTo>
                  <a:cubicBezTo>
                    <a:pt x="460" y="601"/>
                    <a:pt x="468" y="607"/>
                    <a:pt x="481" y="606"/>
                  </a:cubicBezTo>
                  <a:cubicBezTo>
                    <a:pt x="490" y="605"/>
                    <a:pt x="499" y="600"/>
                    <a:pt x="501" y="591"/>
                  </a:cubicBezTo>
                  <a:cubicBezTo>
                    <a:pt x="502" y="587"/>
                    <a:pt x="502" y="583"/>
                    <a:pt x="501" y="577"/>
                  </a:cubicBezTo>
                  <a:cubicBezTo>
                    <a:pt x="452" y="538"/>
                    <a:pt x="452" y="538"/>
                    <a:pt x="452" y="538"/>
                  </a:cubicBezTo>
                  <a:cubicBezTo>
                    <a:pt x="444" y="531"/>
                    <a:pt x="442" y="519"/>
                    <a:pt x="449" y="511"/>
                  </a:cubicBezTo>
                  <a:cubicBezTo>
                    <a:pt x="455" y="503"/>
                    <a:pt x="467" y="502"/>
                    <a:pt x="475" y="508"/>
                  </a:cubicBezTo>
                  <a:cubicBezTo>
                    <a:pt x="530" y="551"/>
                    <a:pt x="530" y="551"/>
                    <a:pt x="530" y="551"/>
                  </a:cubicBezTo>
                  <a:cubicBezTo>
                    <a:pt x="543" y="562"/>
                    <a:pt x="556" y="566"/>
                    <a:pt x="567" y="557"/>
                  </a:cubicBezTo>
                  <a:cubicBezTo>
                    <a:pt x="569" y="555"/>
                    <a:pt x="571" y="552"/>
                    <a:pt x="572" y="549"/>
                  </a:cubicBezTo>
                  <a:cubicBezTo>
                    <a:pt x="574" y="544"/>
                    <a:pt x="576" y="536"/>
                    <a:pt x="570" y="532"/>
                  </a:cubicBezTo>
                  <a:cubicBezTo>
                    <a:pt x="506" y="481"/>
                    <a:pt x="506" y="481"/>
                    <a:pt x="506" y="481"/>
                  </a:cubicBezTo>
                  <a:cubicBezTo>
                    <a:pt x="498" y="475"/>
                    <a:pt x="496" y="463"/>
                    <a:pt x="503" y="455"/>
                  </a:cubicBezTo>
                  <a:cubicBezTo>
                    <a:pt x="509" y="446"/>
                    <a:pt x="521" y="445"/>
                    <a:pt x="529" y="451"/>
                  </a:cubicBezTo>
                  <a:cubicBezTo>
                    <a:pt x="596" y="504"/>
                    <a:pt x="596" y="504"/>
                    <a:pt x="596" y="504"/>
                  </a:cubicBezTo>
                  <a:cubicBezTo>
                    <a:pt x="597" y="504"/>
                    <a:pt x="597" y="505"/>
                    <a:pt x="598" y="505"/>
                  </a:cubicBezTo>
                  <a:cubicBezTo>
                    <a:pt x="620" y="525"/>
                    <a:pt x="656" y="496"/>
                    <a:pt x="620" y="467"/>
                  </a:cubicBezTo>
                  <a:cubicBezTo>
                    <a:pt x="549" y="414"/>
                    <a:pt x="549" y="414"/>
                    <a:pt x="549" y="414"/>
                  </a:cubicBezTo>
                  <a:cubicBezTo>
                    <a:pt x="541" y="408"/>
                    <a:pt x="539" y="396"/>
                    <a:pt x="546" y="388"/>
                  </a:cubicBezTo>
                  <a:cubicBezTo>
                    <a:pt x="552" y="379"/>
                    <a:pt x="564" y="378"/>
                    <a:pt x="572" y="384"/>
                  </a:cubicBezTo>
                  <a:cubicBezTo>
                    <a:pt x="642" y="437"/>
                    <a:pt x="642" y="437"/>
                    <a:pt x="642" y="437"/>
                  </a:cubicBezTo>
                  <a:cubicBezTo>
                    <a:pt x="649" y="441"/>
                    <a:pt x="659" y="436"/>
                    <a:pt x="663" y="429"/>
                  </a:cubicBezTo>
                  <a:cubicBezTo>
                    <a:pt x="671" y="419"/>
                    <a:pt x="670" y="405"/>
                    <a:pt x="659" y="394"/>
                  </a:cubicBezTo>
                  <a:cubicBezTo>
                    <a:pt x="645" y="379"/>
                    <a:pt x="645" y="379"/>
                    <a:pt x="645" y="379"/>
                  </a:cubicBezTo>
                  <a:cubicBezTo>
                    <a:pt x="457" y="209"/>
                    <a:pt x="457" y="209"/>
                    <a:pt x="457" y="209"/>
                  </a:cubicBezTo>
                  <a:cubicBezTo>
                    <a:pt x="453" y="205"/>
                    <a:pt x="456" y="198"/>
                    <a:pt x="462" y="198"/>
                  </a:cubicBezTo>
                  <a:cubicBezTo>
                    <a:pt x="473" y="198"/>
                    <a:pt x="485" y="198"/>
                    <a:pt x="496" y="196"/>
                  </a:cubicBezTo>
                  <a:cubicBezTo>
                    <a:pt x="497" y="196"/>
                    <a:pt x="498" y="196"/>
                    <a:pt x="499" y="196"/>
                  </a:cubicBezTo>
                  <a:close/>
                  <a:moveTo>
                    <a:pt x="86" y="355"/>
                  </a:moveTo>
                  <a:cubicBezTo>
                    <a:pt x="66" y="330"/>
                    <a:pt x="64" y="295"/>
                    <a:pt x="59" y="262"/>
                  </a:cubicBezTo>
                  <a:cubicBezTo>
                    <a:pt x="35" y="239"/>
                    <a:pt x="35" y="239"/>
                    <a:pt x="35" y="239"/>
                  </a:cubicBezTo>
                  <a:cubicBezTo>
                    <a:pt x="17" y="219"/>
                    <a:pt x="0" y="205"/>
                    <a:pt x="0" y="176"/>
                  </a:cubicBezTo>
                  <a:cubicBezTo>
                    <a:pt x="0" y="161"/>
                    <a:pt x="6" y="147"/>
                    <a:pt x="16" y="135"/>
                  </a:cubicBezTo>
                  <a:cubicBezTo>
                    <a:pt x="116" y="27"/>
                    <a:pt x="116" y="27"/>
                    <a:pt x="116" y="27"/>
                  </a:cubicBezTo>
                  <a:cubicBezTo>
                    <a:pt x="138" y="3"/>
                    <a:pt x="174" y="0"/>
                    <a:pt x="199" y="20"/>
                  </a:cubicBezTo>
                  <a:cubicBezTo>
                    <a:pt x="215" y="31"/>
                    <a:pt x="221" y="38"/>
                    <a:pt x="242" y="46"/>
                  </a:cubicBezTo>
                  <a:cubicBezTo>
                    <a:pt x="248" y="48"/>
                    <a:pt x="253" y="50"/>
                    <a:pt x="254" y="50"/>
                  </a:cubicBezTo>
                  <a:cubicBezTo>
                    <a:pt x="284" y="46"/>
                    <a:pt x="316" y="32"/>
                    <a:pt x="350" y="33"/>
                  </a:cubicBezTo>
                  <a:cubicBezTo>
                    <a:pt x="337" y="42"/>
                    <a:pt x="286" y="82"/>
                    <a:pt x="284" y="82"/>
                  </a:cubicBezTo>
                  <a:cubicBezTo>
                    <a:pt x="276" y="84"/>
                    <a:pt x="268" y="86"/>
                    <a:pt x="260" y="87"/>
                  </a:cubicBezTo>
                  <a:cubicBezTo>
                    <a:pt x="241" y="90"/>
                    <a:pt x="208" y="74"/>
                    <a:pt x="195" y="64"/>
                  </a:cubicBezTo>
                  <a:cubicBezTo>
                    <a:pt x="176" y="50"/>
                    <a:pt x="176" y="50"/>
                    <a:pt x="176" y="50"/>
                  </a:cubicBezTo>
                  <a:cubicBezTo>
                    <a:pt x="166" y="42"/>
                    <a:pt x="152" y="44"/>
                    <a:pt x="144" y="53"/>
                  </a:cubicBezTo>
                  <a:cubicBezTo>
                    <a:pt x="44" y="161"/>
                    <a:pt x="44" y="161"/>
                    <a:pt x="44" y="161"/>
                  </a:cubicBezTo>
                  <a:cubicBezTo>
                    <a:pt x="36" y="170"/>
                    <a:pt x="36" y="184"/>
                    <a:pt x="44" y="193"/>
                  </a:cubicBezTo>
                  <a:cubicBezTo>
                    <a:pt x="53" y="203"/>
                    <a:pt x="59" y="210"/>
                    <a:pt x="69" y="220"/>
                  </a:cubicBezTo>
                  <a:cubicBezTo>
                    <a:pt x="80" y="230"/>
                    <a:pt x="95" y="244"/>
                    <a:pt x="97" y="257"/>
                  </a:cubicBezTo>
                  <a:cubicBezTo>
                    <a:pt x="100" y="280"/>
                    <a:pt x="102" y="313"/>
                    <a:pt x="115" y="330"/>
                  </a:cubicBezTo>
                  <a:cubicBezTo>
                    <a:pt x="102" y="337"/>
                    <a:pt x="95" y="344"/>
                    <a:pt x="86" y="3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Freeform 17"/>
            <p:cNvSpPr>
              <a:spLocks noEditPoints="1"/>
            </p:cNvSpPr>
            <p:nvPr/>
          </p:nvSpPr>
          <p:spPr bwMode="auto">
            <a:xfrm>
              <a:off x="5986776" y="2830391"/>
              <a:ext cx="446637" cy="413496"/>
            </a:xfrm>
            <a:custGeom>
              <a:avLst/>
              <a:gdLst>
                <a:gd name="T0" fmla="*/ 319 w 689"/>
                <a:gd name="T1" fmla="*/ 543 h 638"/>
                <a:gd name="T2" fmla="*/ 262 w 689"/>
                <a:gd name="T3" fmla="*/ 538 h 638"/>
                <a:gd name="T4" fmla="*/ 258 w 689"/>
                <a:gd name="T5" fmla="*/ 538 h 638"/>
                <a:gd name="T6" fmla="*/ 257 w 689"/>
                <a:gd name="T7" fmla="*/ 535 h 638"/>
                <a:gd name="T8" fmla="*/ 241 w 689"/>
                <a:gd name="T9" fmla="*/ 489 h 638"/>
                <a:gd name="T10" fmla="*/ 241 w 689"/>
                <a:gd name="T11" fmla="*/ 489 h 638"/>
                <a:gd name="T12" fmla="*/ 185 w 689"/>
                <a:gd name="T13" fmla="*/ 484 h 638"/>
                <a:gd name="T14" fmla="*/ 181 w 689"/>
                <a:gd name="T15" fmla="*/ 484 h 638"/>
                <a:gd name="T16" fmla="*/ 180 w 689"/>
                <a:gd name="T17" fmla="*/ 481 h 638"/>
                <a:gd name="T18" fmla="*/ 164 w 689"/>
                <a:gd name="T19" fmla="*/ 435 h 638"/>
                <a:gd name="T20" fmla="*/ 164 w 689"/>
                <a:gd name="T21" fmla="*/ 435 h 638"/>
                <a:gd name="T22" fmla="*/ 117 w 689"/>
                <a:gd name="T23" fmla="*/ 425 h 638"/>
                <a:gd name="T24" fmla="*/ 113 w 689"/>
                <a:gd name="T25" fmla="*/ 425 h 638"/>
                <a:gd name="T26" fmla="*/ 113 w 689"/>
                <a:gd name="T27" fmla="*/ 421 h 638"/>
                <a:gd name="T28" fmla="*/ 100 w 689"/>
                <a:gd name="T29" fmla="*/ 365 h 638"/>
                <a:gd name="T30" fmla="*/ 100 w 689"/>
                <a:gd name="T31" fmla="*/ 365 h 638"/>
                <a:gd name="T32" fmla="*/ 32 w 689"/>
                <a:gd name="T33" fmla="*/ 370 h 638"/>
                <a:gd name="T34" fmla="*/ 18 w 689"/>
                <a:gd name="T35" fmla="*/ 386 h 638"/>
                <a:gd name="T36" fmla="*/ 23 w 689"/>
                <a:gd name="T37" fmla="*/ 455 h 638"/>
                <a:gd name="T38" fmla="*/ 23 w 689"/>
                <a:gd name="T39" fmla="*/ 455 h 638"/>
                <a:gd name="T40" fmla="*/ 66 w 689"/>
                <a:gd name="T41" fmla="*/ 465 h 638"/>
                <a:gd name="T42" fmla="*/ 70 w 689"/>
                <a:gd name="T43" fmla="*/ 466 h 638"/>
                <a:gd name="T44" fmla="*/ 69 w 689"/>
                <a:gd name="T45" fmla="*/ 470 h 638"/>
                <a:gd name="T46" fmla="*/ 76 w 689"/>
                <a:gd name="T47" fmla="*/ 536 h 638"/>
                <a:gd name="T48" fmla="*/ 76 w 689"/>
                <a:gd name="T49" fmla="*/ 536 h 638"/>
                <a:gd name="T50" fmla="*/ 142 w 689"/>
                <a:gd name="T51" fmla="*/ 534 h 638"/>
                <a:gd name="T52" fmla="*/ 145 w 689"/>
                <a:gd name="T53" fmla="*/ 534 h 638"/>
                <a:gd name="T54" fmla="*/ 147 w 689"/>
                <a:gd name="T55" fmla="*/ 537 h 638"/>
                <a:gd name="T56" fmla="*/ 164 w 689"/>
                <a:gd name="T57" fmla="*/ 578 h 638"/>
                <a:gd name="T58" fmla="*/ 164 w 689"/>
                <a:gd name="T59" fmla="*/ 578 h 638"/>
                <a:gd name="T60" fmla="*/ 230 w 689"/>
                <a:gd name="T61" fmla="*/ 576 h 638"/>
                <a:gd name="T62" fmla="*/ 233 w 689"/>
                <a:gd name="T63" fmla="*/ 576 h 638"/>
                <a:gd name="T64" fmla="*/ 235 w 689"/>
                <a:gd name="T65" fmla="*/ 579 h 638"/>
                <a:gd name="T66" fmla="*/ 252 w 689"/>
                <a:gd name="T67" fmla="*/ 621 h 638"/>
                <a:gd name="T68" fmla="*/ 320 w 689"/>
                <a:gd name="T69" fmla="*/ 615 h 638"/>
                <a:gd name="T70" fmla="*/ 324 w 689"/>
                <a:gd name="T71" fmla="*/ 611 h 638"/>
                <a:gd name="T72" fmla="*/ 319 w 689"/>
                <a:gd name="T73" fmla="*/ 543 h 638"/>
                <a:gd name="T74" fmla="*/ 449 w 689"/>
                <a:gd name="T75" fmla="*/ 177 h 638"/>
                <a:gd name="T76" fmla="*/ 576 w 689"/>
                <a:gd name="T77" fmla="*/ 299 h 638"/>
                <a:gd name="T78" fmla="*/ 597 w 689"/>
                <a:gd name="T79" fmla="*/ 306 h 638"/>
                <a:gd name="T80" fmla="*/ 616 w 689"/>
                <a:gd name="T81" fmla="*/ 293 h 638"/>
                <a:gd name="T82" fmla="*/ 636 w 689"/>
                <a:gd name="T83" fmla="*/ 234 h 638"/>
                <a:gd name="T84" fmla="*/ 649 w 689"/>
                <a:gd name="T85" fmla="*/ 209 h 638"/>
                <a:gd name="T86" fmla="*/ 671 w 689"/>
                <a:gd name="T87" fmla="*/ 186 h 638"/>
                <a:gd name="T88" fmla="*/ 672 w 689"/>
                <a:gd name="T89" fmla="*/ 121 h 638"/>
                <a:gd name="T90" fmla="*/ 580 w 689"/>
                <a:gd name="T91" fmla="*/ 21 h 638"/>
                <a:gd name="T92" fmla="*/ 515 w 689"/>
                <a:gd name="T93" fmla="*/ 16 h 638"/>
                <a:gd name="T94" fmla="*/ 493 w 689"/>
                <a:gd name="T95" fmla="*/ 34 h 638"/>
                <a:gd name="T96" fmla="*/ 457 w 689"/>
                <a:gd name="T97" fmla="*/ 44 h 638"/>
                <a:gd name="T98" fmla="*/ 390 w 689"/>
                <a:gd name="T99" fmla="*/ 36 h 638"/>
                <a:gd name="T100" fmla="*/ 274 w 689"/>
                <a:gd name="T101" fmla="*/ 67 h 638"/>
                <a:gd name="T102" fmla="*/ 139 w 689"/>
                <a:gd name="T103" fmla="*/ 171 h 638"/>
                <a:gd name="T104" fmla="*/ 203 w 689"/>
                <a:gd name="T105" fmla="*/ 222 h 638"/>
                <a:gd name="T106" fmla="*/ 301 w 689"/>
                <a:gd name="T107" fmla="*/ 161 h 638"/>
                <a:gd name="T108" fmla="*/ 346 w 689"/>
                <a:gd name="T109" fmla="*/ 158 h 638"/>
                <a:gd name="T110" fmla="*/ 408 w 689"/>
                <a:gd name="T111" fmla="*/ 165 h 638"/>
                <a:gd name="T112" fmla="*/ 449 w 689"/>
                <a:gd name="T113" fmla="*/ 177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9" h="638">
                  <a:moveTo>
                    <a:pt x="319" y="543"/>
                  </a:moveTo>
                  <a:cubicBezTo>
                    <a:pt x="302" y="529"/>
                    <a:pt x="279" y="528"/>
                    <a:pt x="262" y="538"/>
                  </a:cubicBezTo>
                  <a:cubicBezTo>
                    <a:pt x="261" y="539"/>
                    <a:pt x="259" y="539"/>
                    <a:pt x="258" y="538"/>
                  </a:cubicBezTo>
                  <a:cubicBezTo>
                    <a:pt x="257" y="537"/>
                    <a:pt x="257" y="536"/>
                    <a:pt x="257" y="535"/>
                  </a:cubicBezTo>
                  <a:cubicBezTo>
                    <a:pt x="260" y="518"/>
                    <a:pt x="255" y="500"/>
                    <a:pt x="241" y="489"/>
                  </a:cubicBezTo>
                  <a:cubicBezTo>
                    <a:pt x="241" y="489"/>
                    <a:pt x="241" y="489"/>
                    <a:pt x="241" y="489"/>
                  </a:cubicBezTo>
                  <a:cubicBezTo>
                    <a:pt x="225" y="475"/>
                    <a:pt x="202" y="473"/>
                    <a:pt x="185" y="484"/>
                  </a:cubicBezTo>
                  <a:cubicBezTo>
                    <a:pt x="183" y="485"/>
                    <a:pt x="182" y="484"/>
                    <a:pt x="181" y="484"/>
                  </a:cubicBezTo>
                  <a:cubicBezTo>
                    <a:pt x="180" y="483"/>
                    <a:pt x="180" y="482"/>
                    <a:pt x="180" y="481"/>
                  </a:cubicBezTo>
                  <a:cubicBezTo>
                    <a:pt x="183" y="464"/>
                    <a:pt x="177" y="446"/>
                    <a:pt x="164" y="435"/>
                  </a:cubicBezTo>
                  <a:cubicBezTo>
                    <a:pt x="164" y="435"/>
                    <a:pt x="164" y="435"/>
                    <a:pt x="164" y="435"/>
                  </a:cubicBezTo>
                  <a:cubicBezTo>
                    <a:pt x="150" y="423"/>
                    <a:pt x="132" y="420"/>
                    <a:pt x="117" y="425"/>
                  </a:cubicBezTo>
                  <a:cubicBezTo>
                    <a:pt x="115" y="426"/>
                    <a:pt x="114" y="425"/>
                    <a:pt x="113" y="425"/>
                  </a:cubicBezTo>
                  <a:cubicBezTo>
                    <a:pt x="112" y="424"/>
                    <a:pt x="112" y="422"/>
                    <a:pt x="113" y="421"/>
                  </a:cubicBezTo>
                  <a:cubicBezTo>
                    <a:pt x="121" y="402"/>
                    <a:pt x="116" y="379"/>
                    <a:pt x="100" y="365"/>
                  </a:cubicBezTo>
                  <a:cubicBezTo>
                    <a:pt x="100" y="365"/>
                    <a:pt x="100" y="365"/>
                    <a:pt x="100" y="365"/>
                  </a:cubicBezTo>
                  <a:cubicBezTo>
                    <a:pt x="80" y="347"/>
                    <a:pt x="49" y="350"/>
                    <a:pt x="32" y="370"/>
                  </a:cubicBezTo>
                  <a:cubicBezTo>
                    <a:pt x="18" y="386"/>
                    <a:pt x="18" y="386"/>
                    <a:pt x="18" y="386"/>
                  </a:cubicBezTo>
                  <a:cubicBezTo>
                    <a:pt x="0" y="406"/>
                    <a:pt x="2" y="437"/>
                    <a:pt x="23" y="455"/>
                  </a:cubicBezTo>
                  <a:cubicBezTo>
                    <a:pt x="23" y="455"/>
                    <a:pt x="23" y="455"/>
                    <a:pt x="23" y="455"/>
                  </a:cubicBezTo>
                  <a:cubicBezTo>
                    <a:pt x="35" y="465"/>
                    <a:pt x="51" y="469"/>
                    <a:pt x="66" y="465"/>
                  </a:cubicBezTo>
                  <a:cubicBezTo>
                    <a:pt x="68" y="465"/>
                    <a:pt x="69" y="465"/>
                    <a:pt x="70" y="466"/>
                  </a:cubicBezTo>
                  <a:cubicBezTo>
                    <a:pt x="70" y="467"/>
                    <a:pt x="70" y="469"/>
                    <a:pt x="69" y="470"/>
                  </a:cubicBezTo>
                  <a:cubicBezTo>
                    <a:pt x="54" y="490"/>
                    <a:pt x="57" y="519"/>
                    <a:pt x="76" y="536"/>
                  </a:cubicBezTo>
                  <a:cubicBezTo>
                    <a:pt x="76" y="536"/>
                    <a:pt x="76" y="536"/>
                    <a:pt x="76" y="536"/>
                  </a:cubicBezTo>
                  <a:cubicBezTo>
                    <a:pt x="95" y="553"/>
                    <a:pt x="124" y="552"/>
                    <a:pt x="142" y="534"/>
                  </a:cubicBezTo>
                  <a:cubicBezTo>
                    <a:pt x="143" y="533"/>
                    <a:pt x="144" y="533"/>
                    <a:pt x="145" y="534"/>
                  </a:cubicBezTo>
                  <a:cubicBezTo>
                    <a:pt x="147" y="534"/>
                    <a:pt x="147" y="535"/>
                    <a:pt x="147" y="537"/>
                  </a:cubicBezTo>
                  <a:cubicBezTo>
                    <a:pt x="146" y="552"/>
                    <a:pt x="151" y="568"/>
                    <a:pt x="164" y="578"/>
                  </a:cubicBezTo>
                  <a:cubicBezTo>
                    <a:pt x="164" y="578"/>
                    <a:pt x="164" y="578"/>
                    <a:pt x="164" y="578"/>
                  </a:cubicBezTo>
                  <a:cubicBezTo>
                    <a:pt x="183" y="595"/>
                    <a:pt x="212" y="594"/>
                    <a:pt x="230" y="576"/>
                  </a:cubicBezTo>
                  <a:cubicBezTo>
                    <a:pt x="231" y="575"/>
                    <a:pt x="232" y="575"/>
                    <a:pt x="233" y="576"/>
                  </a:cubicBezTo>
                  <a:cubicBezTo>
                    <a:pt x="234" y="576"/>
                    <a:pt x="235" y="577"/>
                    <a:pt x="235" y="579"/>
                  </a:cubicBezTo>
                  <a:cubicBezTo>
                    <a:pt x="233" y="594"/>
                    <a:pt x="239" y="610"/>
                    <a:pt x="252" y="621"/>
                  </a:cubicBezTo>
                  <a:cubicBezTo>
                    <a:pt x="272" y="638"/>
                    <a:pt x="303" y="636"/>
                    <a:pt x="320" y="615"/>
                  </a:cubicBezTo>
                  <a:cubicBezTo>
                    <a:pt x="324" y="611"/>
                    <a:pt x="324" y="611"/>
                    <a:pt x="324" y="611"/>
                  </a:cubicBezTo>
                  <a:cubicBezTo>
                    <a:pt x="341" y="591"/>
                    <a:pt x="339" y="560"/>
                    <a:pt x="319" y="543"/>
                  </a:cubicBezTo>
                  <a:close/>
                  <a:moveTo>
                    <a:pt x="449" y="177"/>
                  </a:moveTo>
                  <a:cubicBezTo>
                    <a:pt x="489" y="216"/>
                    <a:pt x="535" y="260"/>
                    <a:pt x="576" y="299"/>
                  </a:cubicBezTo>
                  <a:cubicBezTo>
                    <a:pt x="582" y="305"/>
                    <a:pt x="589" y="307"/>
                    <a:pt x="597" y="306"/>
                  </a:cubicBezTo>
                  <a:cubicBezTo>
                    <a:pt x="605" y="305"/>
                    <a:pt x="612" y="300"/>
                    <a:pt x="616" y="293"/>
                  </a:cubicBezTo>
                  <a:cubicBezTo>
                    <a:pt x="626" y="275"/>
                    <a:pt x="632" y="256"/>
                    <a:pt x="636" y="234"/>
                  </a:cubicBezTo>
                  <a:cubicBezTo>
                    <a:pt x="638" y="224"/>
                    <a:pt x="642" y="216"/>
                    <a:pt x="649" y="209"/>
                  </a:cubicBezTo>
                  <a:cubicBezTo>
                    <a:pt x="671" y="186"/>
                    <a:pt x="671" y="186"/>
                    <a:pt x="671" y="186"/>
                  </a:cubicBezTo>
                  <a:cubicBezTo>
                    <a:pt x="688" y="168"/>
                    <a:pt x="689" y="139"/>
                    <a:pt x="672" y="121"/>
                  </a:cubicBezTo>
                  <a:cubicBezTo>
                    <a:pt x="580" y="21"/>
                    <a:pt x="580" y="21"/>
                    <a:pt x="580" y="21"/>
                  </a:cubicBezTo>
                  <a:cubicBezTo>
                    <a:pt x="563" y="3"/>
                    <a:pt x="534" y="0"/>
                    <a:pt x="515" y="16"/>
                  </a:cubicBezTo>
                  <a:cubicBezTo>
                    <a:pt x="493" y="34"/>
                    <a:pt x="493" y="34"/>
                    <a:pt x="493" y="34"/>
                  </a:cubicBezTo>
                  <a:cubicBezTo>
                    <a:pt x="483" y="42"/>
                    <a:pt x="471" y="45"/>
                    <a:pt x="457" y="44"/>
                  </a:cubicBezTo>
                  <a:cubicBezTo>
                    <a:pt x="435" y="41"/>
                    <a:pt x="412" y="38"/>
                    <a:pt x="390" y="36"/>
                  </a:cubicBezTo>
                  <a:cubicBezTo>
                    <a:pt x="347" y="30"/>
                    <a:pt x="308" y="41"/>
                    <a:pt x="274" y="67"/>
                  </a:cubicBezTo>
                  <a:cubicBezTo>
                    <a:pt x="229" y="101"/>
                    <a:pt x="184" y="136"/>
                    <a:pt x="139" y="171"/>
                  </a:cubicBezTo>
                  <a:cubicBezTo>
                    <a:pt x="95" y="207"/>
                    <a:pt x="151" y="255"/>
                    <a:pt x="203" y="222"/>
                  </a:cubicBezTo>
                  <a:cubicBezTo>
                    <a:pt x="301" y="161"/>
                    <a:pt x="301" y="161"/>
                    <a:pt x="301" y="161"/>
                  </a:cubicBezTo>
                  <a:cubicBezTo>
                    <a:pt x="315" y="153"/>
                    <a:pt x="331" y="152"/>
                    <a:pt x="346" y="158"/>
                  </a:cubicBezTo>
                  <a:cubicBezTo>
                    <a:pt x="364" y="167"/>
                    <a:pt x="388" y="168"/>
                    <a:pt x="408" y="165"/>
                  </a:cubicBezTo>
                  <a:cubicBezTo>
                    <a:pt x="423" y="162"/>
                    <a:pt x="437" y="166"/>
                    <a:pt x="449" y="1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Ovr>
    <a:masterClrMapping/>
  </p:clrMapOvr>
  <mc:AlternateContent xmlns:mc="http://schemas.openxmlformats.org/markup-compatibility/2006" xmlns:p14="http://schemas.microsoft.com/office/powerpoint/2010/main">
    <mc:Choice Requires="p14">
      <p:transition spd="slow" p14:dur="3000" advTm="0">
        <p14:shred/>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2000"/>
                            </p:stCondLst>
                            <p:childTnLst>
                              <p:par>
                                <p:cTn id="26" presetID="22" presetClass="entr" presetSubtype="1" fill="hold"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up)">
                                      <p:cBhvr>
                                        <p:cTn id="28" dur="500"/>
                                        <p:tgtEl>
                                          <p:spTgt spid="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p:cTn id="36" dur="500" fill="hold"/>
                                        <p:tgtEl>
                                          <p:spTgt spid="34"/>
                                        </p:tgtEl>
                                        <p:attrNameLst>
                                          <p:attrName>ppt_w</p:attrName>
                                        </p:attrNameLst>
                                      </p:cBhvr>
                                      <p:tavLst>
                                        <p:tav tm="0">
                                          <p:val>
                                            <p:fltVal val="0"/>
                                          </p:val>
                                        </p:tav>
                                        <p:tav tm="100000">
                                          <p:val>
                                            <p:strVal val="#ppt_w"/>
                                          </p:val>
                                        </p:tav>
                                      </p:tavLst>
                                    </p:anim>
                                    <p:anim calcmode="lin" valueType="num">
                                      <p:cBhvr>
                                        <p:cTn id="37" dur="500" fill="hold"/>
                                        <p:tgtEl>
                                          <p:spTgt spid="34"/>
                                        </p:tgtEl>
                                        <p:attrNameLst>
                                          <p:attrName>ppt_h</p:attrName>
                                        </p:attrNameLst>
                                      </p:cBhvr>
                                      <p:tavLst>
                                        <p:tav tm="0">
                                          <p:val>
                                            <p:fltVal val="0"/>
                                          </p:val>
                                        </p:tav>
                                        <p:tav tm="100000">
                                          <p:val>
                                            <p:strVal val="#ppt_h"/>
                                          </p:val>
                                        </p:tav>
                                      </p:tavLst>
                                    </p:anim>
                                    <p:animEffect transition="in" filter="fade">
                                      <p:cBhvr>
                                        <p:cTn id="38" dur="500"/>
                                        <p:tgtEl>
                                          <p:spTgt spid="3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500"/>
                                        <p:tgtEl>
                                          <p:spTgt spid="37"/>
                                        </p:tgtEl>
                                      </p:cBhvr>
                                    </p:animEffect>
                                  </p:childTnLst>
                                </p:cTn>
                              </p:par>
                            </p:childTnLst>
                          </p:cTn>
                        </p:par>
                        <p:par>
                          <p:cTn id="42" fill="hold">
                            <p:stCondLst>
                              <p:cond delay="3500"/>
                            </p:stCondLst>
                            <p:childTnLst>
                              <p:par>
                                <p:cTn id="43" presetID="22" presetClass="entr" presetSubtype="1" fill="hold"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up)">
                                      <p:cBhvr>
                                        <p:cTn id="45" dur="500"/>
                                        <p:tgtEl>
                                          <p:spTgt spid="14"/>
                                        </p:tgtEl>
                                      </p:cBhvr>
                                    </p:animEffect>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Effect transition="in" filter="fade">
                                      <p:cBhvr>
                                        <p:cTn id="54" dur="500"/>
                                        <p:tgtEl>
                                          <p:spTgt spid="41"/>
                                        </p:tgtEl>
                                      </p:cBhvr>
                                    </p:animEffect>
                                  </p:childTnLst>
                                </p:cTn>
                              </p:par>
                            </p:childTnLst>
                          </p:cTn>
                        </p:par>
                        <p:par>
                          <p:cTn id="55" fill="hold">
                            <p:stCondLst>
                              <p:cond delay="4500"/>
                            </p:stCondLst>
                            <p:childTnLst>
                              <p:par>
                                <p:cTn id="56" presetID="22" presetClass="entr" presetSubtype="1" fill="hold"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ipe(up)">
                                      <p:cBhvr>
                                        <p:cTn id="58" dur="500"/>
                                        <p:tgtEl>
                                          <p:spTgt spid="20"/>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8"/>
                                        </p:tgtEl>
                                        <p:attrNameLst>
                                          <p:attrName>style.visibility</p:attrName>
                                        </p:attrNameLst>
                                      </p:cBhvr>
                                      <p:to>
                                        <p:strVal val="visible"/>
                                      </p:to>
                                    </p:set>
                                    <p:animEffect transition="in" filter="wipe(left)">
                                      <p:cBhvr>
                                        <p:cTn id="62" dur="500"/>
                                        <p:tgtEl>
                                          <p:spTgt spid="8"/>
                                        </p:tgtEl>
                                      </p:cBhvr>
                                    </p:animEffect>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500"/>
                                        <p:tgtEl>
                                          <p:spTgt spid="49"/>
                                        </p:tgtEl>
                                      </p:cBhvr>
                                    </p:animEffect>
                                  </p:childTnLst>
                                </p:cTn>
                              </p:par>
                            </p:childTnLst>
                          </p:cTn>
                        </p:par>
                        <p:par>
                          <p:cTn id="72" fill="hold">
                            <p:stCondLst>
                              <p:cond delay="6000"/>
                            </p:stCondLst>
                            <p:childTnLst>
                              <p:par>
                                <p:cTn id="73" presetID="22" presetClass="entr" presetSubtype="1" fill="hold" nodeType="after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wipe(up)">
                                      <p:cBhvr>
                                        <p:cTn id="75" dur="500"/>
                                        <p:tgtEl>
                                          <p:spTgt spid="23"/>
                                        </p:tgtEl>
                                      </p:cBhvr>
                                    </p:animEffect>
                                  </p:childTnLst>
                                </p:cTn>
                              </p:par>
                            </p:childTnLst>
                          </p:cTn>
                        </p:par>
                        <p:par>
                          <p:cTn id="76" fill="hold">
                            <p:stCondLst>
                              <p:cond delay="6500"/>
                            </p:stCondLst>
                            <p:childTnLst>
                              <p:par>
                                <p:cTn id="77" presetID="22" presetClass="entr" presetSubtype="4" fill="hold" grpId="0" nodeType="after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ipe(down)">
                                      <p:cBhvr>
                                        <p:cTn id="79" dur="500"/>
                                        <p:tgtEl>
                                          <p:spTgt spid="12"/>
                                        </p:tgtEl>
                                      </p:cBhvr>
                                    </p:animEffect>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42"/>
                                        </p:tgtEl>
                                        <p:attrNameLst>
                                          <p:attrName>style.visibility</p:attrName>
                                        </p:attrNameLst>
                                      </p:cBhvr>
                                      <p:to>
                                        <p:strVal val="visible"/>
                                      </p:to>
                                    </p:set>
                                    <p:anim calcmode="lin" valueType="num">
                                      <p:cBhvr>
                                        <p:cTn id="83" dur="500" fill="hold"/>
                                        <p:tgtEl>
                                          <p:spTgt spid="42"/>
                                        </p:tgtEl>
                                        <p:attrNameLst>
                                          <p:attrName>ppt_w</p:attrName>
                                        </p:attrNameLst>
                                      </p:cBhvr>
                                      <p:tavLst>
                                        <p:tav tm="0">
                                          <p:val>
                                            <p:fltVal val="0"/>
                                          </p:val>
                                        </p:tav>
                                        <p:tav tm="100000">
                                          <p:val>
                                            <p:strVal val="#ppt_w"/>
                                          </p:val>
                                        </p:tav>
                                      </p:tavLst>
                                    </p:anim>
                                    <p:anim calcmode="lin" valueType="num">
                                      <p:cBhvr>
                                        <p:cTn id="84" dur="500" fill="hold"/>
                                        <p:tgtEl>
                                          <p:spTgt spid="42"/>
                                        </p:tgtEl>
                                        <p:attrNameLst>
                                          <p:attrName>ppt_h</p:attrName>
                                        </p:attrNameLst>
                                      </p:cBhvr>
                                      <p:tavLst>
                                        <p:tav tm="0">
                                          <p:val>
                                            <p:fltVal val="0"/>
                                          </p:val>
                                        </p:tav>
                                        <p:tav tm="100000">
                                          <p:val>
                                            <p:strVal val="#ppt_h"/>
                                          </p:val>
                                        </p:tav>
                                      </p:tavLst>
                                    </p:anim>
                                    <p:animEffect transition="in" filter="fade">
                                      <p:cBhvr>
                                        <p:cTn id="85" dur="500"/>
                                        <p:tgtEl>
                                          <p:spTgt spid="42"/>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500"/>
                                        <p:tgtEl>
                                          <p:spTgt spid="45"/>
                                        </p:tgtEl>
                                      </p:cBhvr>
                                    </p:animEffect>
                                  </p:childTnLst>
                                </p:cTn>
                              </p:par>
                            </p:childTnLst>
                          </p:cTn>
                        </p:par>
                        <p:par>
                          <p:cTn id="89" fill="hold">
                            <p:stCondLst>
                              <p:cond delay="7500"/>
                            </p:stCondLst>
                            <p:childTnLst>
                              <p:par>
                                <p:cTn id="90" presetID="22" presetClass="entr" presetSubtype="1"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wipe(up)">
                                      <p:cBhvr>
                                        <p:cTn id="92" dur="500"/>
                                        <p:tgtEl>
                                          <p:spTgt spid="17"/>
                                        </p:tgtEl>
                                      </p:cBhvr>
                                    </p:animEffect>
                                  </p:childTnLst>
                                </p:cTn>
                              </p:par>
                            </p:childTnLst>
                          </p:cTn>
                        </p:par>
                        <p:par>
                          <p:cTn id="93" fill="hold">
                            <p:stCondLst>
                              <p:cond delay="8000"/>
                            </p:stCondLst>
                            <p:childTnLst>
                              <p:par>
                                <p:cTn id="94" presetID="53" presetClass="entr" presetSubtype="16"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 calcmode="lin" valueType="num">
                                      <p:cBhvr>
                                        <p:cTn id="96" dur="500" fill="hold"/>
                                        <p:tgtEl>
                                          <p:spTgt spid="50"/>
                                        </p:tgtEl>
                                        <p:attrNameLst>
                                          <p:attrName>ppt_w</p:attrName>
                                        </p:attrNameLst>
                                      </p:cBhvr>
                                      <p:tavLst>
                                        <p:tav tm="0">
                                          <p:val>
                                            <p:fltVal val="0"/>
                                          </p:val>
                                        </p:tav>
                                        <p:tav tm="100000">
                                          <p:val>
                                            <p:strVal val="#ppt_w"/>
                                          </p:val>
                                        </p:tav>
                                      </p:tavLst>
                                    </p:anim>
                                    <p:anim calcmode="lin" valueType="num">
                                      <p:cBhvr>
                                        <p:cTn id="97" dur="500" fill="hold"/>
                                        <p:tgtEl>
                                          <p:spTgt spid="50"/>
                                        </p:tgtEl>
                                        <p:attrNameLst>
                                          <p:attrName>ppt_h</p:attrName>
                                        </p:attrNameLst>
                                      </p:cBhvr>
                                      <p:tavLst>
                                        <p:tav tm="0">
                                          <p:val>
                                            <p:fltVal val="0"/>
                                          </p:val>
                                        </p:tav>
                                        <p:tav tm="100000">
                                          <p:val>
                                            <p:strVal val="#ppt_h"/>
                                          </p:val>
                                        </p:tav>
                                      </p:tavLst>
                                    </p:anim>
                                    <p:animEffect transition="in" filter="fade">
                                      <p:cBhvr>
                                        <p:cTn id="98" dur="500"/>
                                        <p:tgtEl>
                                          <p:spTgt spid="50"/>
                                        </p:tgtEl>
                                      </p:cBhvr>
                                    </p:animEffect>
                                  </p:childTnLst>
                                </p:cTn>
                              </p:par>
                              <p:par>
                                <p:cTn id="99" presetID="10" presetClass="entr" presetSubtype="0" fill="hold"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childTnLst>
                          </p:cTn>
                        </p:par>
                        <p:par>
                          <p:cTn id="102" fill="hold">
                            <p:stCondLst>
                              <p:cond delay="8500"/>
                            </p:stCondLst>
                            <p:childTnLst>
                              <p:par>
                                <p:cTn id="103" presetID="22" presetClass="entr" presetSubtype="1" fill="hold" nodeType="after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ipe(up)">
                                      <p:cBhvr>
                                        <p:cTn id="10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animBg="1"/>
      <p:bldP spid="12" grpId="0" animBg="1"/>
      <p:bldP spid="33" grpId="0" animBg="1"/>
      <p:bldP spid="37" grpId="0" animBg="1"/>
      <p:bldP spid="41" grpId="0" animBg="1"/>
      <p:bldP spid="45" grpId="0" animBg="1"/>
      <p:bldP spid="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Box 5"/>
          <p:cNvSpPr txBox="1"/>
          <p:nvPr/>
        </p:nvSpPr>
        <p:spPr>
          <a:xfrm>
            <a:off x="2627008" y="247835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现状三</a:t>
            </a:r>
          </a:p>
        </p:txBody>
      </p:sp>
      <p:sp>
        <p:nvSpPr>
          <p:cNvPr id="7" name="TextBox 6"/>
          <p:cNvSpPr txBox="1"/>
          <p:nvPr/>
        </p:nvSpPr>
        <p:spPr>
          <a:xfrm>
            <a:off x="2145392" y="3569150"/>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现状五</a:t>
            </a:r>
          </a:p>
        </p:txBody>
      </p:sp>
      <p:sp>
        <p:nvSpPr>
          <p:cNvPr id="8" name="TextBox 7"/>
          <p:cNvSpPr txBox="1"/>
          <p:nvPr/>
        </p:nvSpPr>
        <p:spPr>
          <a:xfrm>
            <a:off x="6805265" y="246460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现状四</a:t>
            </a:r>
          </a:p>
        </p:txBody>
      </p:sp>
      <p:sp>
        <p:nvSpPr>
          <p:cNvPr id="9" name="TextBox 8"/>
          <p:cNvSpPr txBox="1"/>
          <p:nvPr/>
        </p:nvSpPr>
        <p:spPr>
          <a:xfrm>
            <a:off x="6330533" y="357222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现状六</a:t>
            </a:r>
          </a:p>
        </p:txBody>
      </p:sp>
      <p:sp>
        <p:nvSpPr>
          <p:cNvPr id="10" name="椭圆 34"/>
          <p:cNvSpPr/>
          <p:nvPr/>
        </p:nvSpPr>
        <p:spPr>
          <a:xfrm rot="16200000">
            <a:off x="3721110" y="2235708"/>
            <a:ext cx="916299" cy="117841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rot="5400000">
            <a:off x="5162168" y="2210323"/>
            <a:ext cx="902720" cy="1172844"/>
            <a:chOff x="4020870" y="2194485"/>
            <a:chExt cx="1102258" cy="1432090"/>
          </a:xfrm>
          <a:effectLst>
            <a:outerShdw blurRad="444500" dist="254000" dir="8100000" algn="tr" rotWithShape="0">
              <a:prstClr val="black">
                <a:alpha val="50000"/>
              </a:prstClr>
            </a:outerShdw>
          </a:effectLst>
        </p:grpSpPr>
        <p:sp>
          <p:nvSpPr>
            <p:cNvPr id="1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5400" cap="flat" cmpd="sng" algn="ctr">
              <a:noFill/>
              <a:prstDash val="solid"/>
            </a:ln>
            <a:effectLst/>
          </p:spPr>
          <p:txBody>
            <a:bodyPr rtlCol="0" anchor="ctr"/>
            <a:lstStyle/>
            <a:p>
              <a:pPr algn="ct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1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5400" cap="flat" cmpd="sng" algn="ctr">
              <a:noFill/>
              <a:prstDash val="solid"/>
            </a:ln>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sp>
        <p:nvSpPr>
          <p:cNvPr id="15" name="椭圆 34"/>
          <p:cNvSpPr/>
          <p:nvPr/>
        </p:nvSpPr>
        <p:spPr>
          <a:xfrm rot="5400000">
            <a:off x="4583471" y="3324594"/>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rot="16200000">
            <a:off x="3181254" y="3300887"/>
            <a:ext cx="902720" cy="1172844"/>
            <a:chOff x="4020870" y="2194485"/>
            <a:chExt cx="1102258" cy="1432090"/>
          </a:xfrm>
          <a:effectLst>
            <a:outerShdw blurRad="444500" dist="254000" dir="8100000" algn="tr" rotWithShape="0">
              <a:prstClr val="black">
                <a:alpha val="50000"/>
              </a:prstClr>
            </a:outerShdw>
          </a:effectLst>
        </p:grpSpPr>
        <p:sp>
          <p:nvSpPr>
            <p:cNvPr id="1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25400" cap="flat" cmpd="sng" algn="ctr">
              <a:noFill/>
              <a:prstDash val="solid"/>
            </a:ln>
            <a:effectLst/>
          </p:spPr>
          <p:txBody>
            <a:bodyPr rtlCol="0" anchor="ctr"/>
            <a:lstStyle/>
            <a:p>
              <a:pPr algn="ct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1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5000">
                  <a:sysClr val="window" lastClr="FFFFFF">
                    <a:lumMod val="95000"/>
                  </a:sysClr>
                </a:gs>
                <a:gs pos="100000">
                  <a:sysClr val="window" lastClr="FFFFFF">
                    <a:lumMod val="75000"/>
                  </a:sysClr>
                </a:gs>
              </a:gsLst>
              <a:lin ang="2700000" scaled="0"/>
            </a:gradFill>
            <a:ln w="25400" cap="flat" cmpd="sng" algn="ctr">
              <a:noFill/>
              <a:prstDash val="solid"/>
            </a:ln>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sp>
        <p:nvSpPr>
          <p:cNvPr id="19" name="TextBox 18"/>
          <p:cNvSpPr txBox="1"/>
          <p:nvPr/>
        </p:nvSpPr>
        <p:spPr>
          <a:xfrm>
            <a:off x="5736609" y="3910305"/>
            <a:ext cx="2723823" cy="430887"/>
          </a:xfrm>
          <a:prstGeom prst="rect">
            <a:avLst/>
          </a:prstGeom>
          <a:noFill/>
        </p:spPr>
        <p:txBody>
          <a:bodyPr wrap="none" rtlCol="0">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68057" y="2822149"/>
            <a:ext cx="2723823" cy="430887"/>
          </a:xfrm>
          <a:prstGeom prst="rect">
            <a:avLst/>
          </a:prstGeom>
          <a:noFill/>
        </p:spPr>
        <p:txBody>
          <a:bodyPr wrap="none" rtlCol="0">
            <a:spAutoFit/>
          </a:bodyPr>
          <a:lstStyle/>
          <a:p>
            <a:pPr algn="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gn="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287848" y="3906688"/>
            <a:ext cx="2723823" cy="430887"/>
          </a:xfrm>
          <a:prstGeom prst="rect">
            <a:avLst/>
          </a:prstGeom>
          <a:noFill/>
        </p:spPr>
        <p:txBody>
          <a:bodyPr wrap="none" rtlCol="0">
            <a:spAutoFit/>
          </a:bodyPr>
          <a:lstStyle/>
          <a:p>
            <a:pPr algn="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gn="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2" name="TextBox 21"/>
          <p:cNvSpPr txBox="1"/>
          <p:nvPr/>
        </p:nvSpPr>
        <p:spPr>
          <a:xfrm>
            <a:off x="6228184" y="2788935"/>
            <a:ext cx="2723823" cy="430887"/>
          </a:xfrm>
          <a:prstGeom prst="rect">
            <a:avLst/>
          </a:prstGeom>
          <a:noFill/>
        </p:spPr>
        <p:txBody>
          <a:bodyPr wrap="none" rtlCol="0">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2249924" y="1384489"/>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现状一</a:t>
            </a:r>
          </a:p>
        </p:txBody>
      </p:sp>
      <p:sp>
        <p:nvSpPr>
          <p:cNvPr id="25" name="TextBox 24"/>
          <p:cNvSpPr txBox="1"/>
          <p:nvPr/>
        </p:nvSpPr>
        <p:spPr>
          <a:xfrm>
            <a:off x="6500439" y="1419622"/>
            <a:ext cx="761747" cy="323165"/>
          </a:xfrm>
          <a:prstGeom prst="rect">
            <a:avLst/>
          </a:prstGeom>
          <a:noFill/>
        </p:spPr>
        <p:txBody>
          <a:bodyPr wrap="none" rtlCol="0">
            <a:spAutoFit/>
          </a:bodyPr>
          <a:lstStyle/>
          <a:p>
            <a:pPr algn="r"/>
            <a:r>
              <a:rPr lang="zh-CN" altLang="en-US" sz="1500" b="1" dirty="0">
                <a:solidFill>
                  <a:prstClr val="black"/>
                </a:solidFill>
                <a:latin typeface="微软雅黑" panose="020B0503020204020204" pitchFamily="34" charset="-122"/>
                <a:ea typeface="微软雅黑" panose="020B0503020204020204" pitchFamily="34" charset="-122"/>
              </a:rPr>
              <a:t>现状二</a:t>
            </a:r>
          </a:p>
        </p:txBody>
      </p:sp>
      <p:sp>
        <p:nvSpPr>
          <p:cNvPr id="26" name="椭圆 34"/>
          <p:cNvSpPr/>
          <p:nvPr/>
        </p:nvSpPr>
        <p:spPr>
          <a:xfrm rot="5400000">
            <a:off x="4599289" y="1164252"/>
            <a:ext cx="916298" cy="1178413"/>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rot="16200000">
            <a:off x="3197072" y="1140545"/>
            <a:ext cx="902720" cy="1172844"/>
            <a:chOff x="4020870" y="2194485"/>
            <a:chExt cx="1102258" cy="1432090"/>
          </a:xfrm>
          <a:effectLst>
            <a:outerShdw blurRad="444500" dist="254000" dir="8100000" algn="tr" rotWithShape="0">
              <a:prstClr val="black">
                <a:alpha val="50000"/>
              </a:prstClr>
            </a:outerShdw>
          </a:effectLst>
        </p:grpSpPr>
        <p:sp>
          <p:nvSpPr>
            <p:cNvPr id="2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25400" cap="flat" cmpd="sng" algn="ctr">
              <a:noFill/>
              <a:prstDash val="solid"/>
            </a:ln>
            <a:effectLst/>
          </p:spPr>
          <p:txBody>
            <a:bodyPr rtlCol="0" anchor="ctr"/>
            <a:lstStyle/>
            <a:p>
              <a:pPr algn="ctr"/>
              <a:endParaRPr lang="zh-CN" altLang="en-US" sz="1100" kern="0">
                <a:solidFill>
                  <a:sysClr val="windowText" lastClr="000000"/>
                </a:solidFill>
                <a:latin typeface="微软雅黑" panose="020B0503020204020204" pitchFamily="34" charset="-122"/>
                <a:ea typeface="微软雅黑" panose="020B0503020204020204" pitchFamily="34" charset="-122"/>
              </a:endParaRPr>
            </a:p>
          </p:txBody>
        </p:sp>
        <p:sp>
          <p:nvSpPr>
            <p:cNvPr id="2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5000">
                  <a:sysClr val="window" lastClr="FFFFFF">
                    <a:lumMod val="95000"/>
                  </a:sysClr>
                </a:gs>
                <a:gs pos="100000">
                  <a:sysClr val="window" lastClr="FFFFFF">
                    <a:lumMod val="75000"/>
                  </a:sysClr>
                </a:gs>
              </a:gsLst>
              <a:lin ang="2700000" scaled="0"/>
            </a:gradFill>
            <a:ln w="25400" cap="flat" cmpd="sng" algn="ctr">
              <a:noFill/>
              <a:prstDash val="solid"/>
            </a:ln>
            <a:effectLst/>
          </p:spPr>
          <p:txBody>
            <a:bodyPr rtlCol="0" anchor="ctr"/>
            <a:lstStyle/>
            <a:p>
              <a:pPr algn="ctr"/>
              <a:endParaRPr lang="zh-CN" altLang="en-US" sz="1100" kern="0">
                <a:solidFill>
                  <a:sysClr val="window" lastClr="FFFFFF"/>
                </a:solidFill>
                <a:latin typeface="微软雅黑" panose="020B0503020204020204" pitchFamily="34" charset="-122"/>
                <a:ea typeface="微软雅黑" panose="020B0503020204020204" pitchFamily="34" charset="-122"/>
              </a:endParaRPr>
            </a:p>
          </p:txBody>
        </p:sp>
      </p:grpSp>
      <p:sp>
        <p:nvSpPr>
          <p:cNvPr id="30" name="TextBox 29"/>
          <p:cNvSpPr txBox="1"/>
          <p:nvPr/>
        </p:nvSpPr>
        <p:spPr>
          <a:xfrm>
            <a:off x="5719077" y="1707654"/>
            <a:ext cx="2723823" cy="430887"/>
          </a:xfrm>
          <a:prstGeom prst="rect">
            <a:avLst/>
          </a:prstGeom>
          <a:noFill/>
        </p:spPr>
        <p:txBody>
          <a:bodyPr wrap="none" rtlCol="0">
            <a:spAutoFit/>
          </a:bodyPr>
          <a:lstStyle/>
          <a:p>
            <a:pP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31" name="TextBox 30"/>
          <p:cNvSpPr txBox="1"/>
          <p:nvPr/>
        </p:nvSpPr>
        <p:spPr>
          <a:xfrm>
            <a:off x="359856" y="1710912"/>
            <a:ext cx="2723823" cy="430887"/>
          </a:xfrm>
          <a:prstGeom prst="rect">
            <a:avLst/>
          </a:prstGeom>
          <a:noFill/>
        </p:spPr>
        <p:txBody>
          <a:bodyPr wrap="none" rtlCol="0">
            <a:spAutoFit/>
          </a:bodyPr>
          <a:lstStyle/>
          <a:p>
            <a:pPr algn="r">
              <a:defRPr/>
            </a:pPr>
            <a:r>
              <a:rPr lang="zh-CN" altLang="en-US" sz="1100" dirty="0">
                <a:solidFill>
                  <a:prstClr val="black"/>
                </a:solidFill>
                <a:latin typeface="微软雅黑" panose="020B0503020204020204" pitchFamily="34" charset="-122"/>
                <a:ea typeface="微软雅黑" panose="020B0503020204020204" pitchFamily="34" charset="-122"/>
              </a:rPr>
              <a:t>单击此处添加简短说明，添加简短文字，</a:t>
            </a:r>
            <a:endParaRPr lang="en-US" altLang="zh-CN" sz="1100" dirty="0">
              <a:solidFill>
                <a:prstClr val="black"/>
              </a:solidFill>
              <a:latin typeface="微软雅黑" panose="020B0503020204020204" pitchFamily="34" charset="-122"/>
              <a:ea typeface="微软雅黑" panose="020B0503020204020204" pitchFamily="34" charset="-122"/>
            </a:endParaRPr>
          </a:p>
          <a:p>
            <a:pPr algn="r">
              <a:defRPr/>
            </a:pPr>
            <a:r>
              <a:rPr lang="zh-CN" altLang="en-US" sz="1100" dirty="0">
                <a:solidFill>
                  <a:prstClr val="black"/>
                </a:solidFill>
                <a:latin typeface="微软雅黑" panose="020B0503020204020204" pitchFamily="34" charset="-122"/>
                <a:ea typeface="微软雅黑" panose="020B0503020204020204" pitchFamily="34" charset="-122"/>
              </a:rPr>
              <a:t>具体文字添加此处。</a:t>
            </a:r>
            <a:endParaRPr lang="en-US" altLang="zh-CN" sz="1100" dirty="0">
              <a:solidFill>
                <a:prstClr val="black"/>
              </a:solidFill>
              <a:latin typeface="微软雅黑" panose="020B0503020204020204" pitchFamily="34" charset="-122"/>
              <a:ea typeface="微软雅黑" panose="020B0503020204020204" pitchFamily="34" charset="-122"/>
            </a:endParaRPr>
          </a:p>
        </p:txBody>
      </p:sp>
      <p:sp>
        <p:nvSpPr>
          <p:cNvPr id="32" name="KSO_Shape"/>
          <p:cNvSpPr/>
          <p:nvPr/>
        </p:nvSpPr>
        <p:spPr bwMode="auto">
          <a:xfrm>
            <a:off x="3517576" y="1507552"/>
            <a:ext cx="553496" cy="470470"/>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3" name="KSO_Shape"/>
          <p:cNvSpPr/>
          <p:nvPr/>
        </p:nvSpPr>
        <p:spPr bwMode="auto">
          <a:xfrm>
            <a:off x="4077369" y="2558000"/>
            <a:ext cx="520754" cy="52162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ysClr val="window" lastClr="FFFFFF"/>
          </a:solidFill>
          <a:ln>
            <a:noFill/>
          </a:ln>
        </p:spPr>
        <p:txBody>
          <a:bodyPr anchor="ctr">
            <a:scene3d>
              <a:camera prst="orthographicFront"/>
              <a:lightRig rig="threePt" dir="t"/>
            </a:scene3d>
            <a:sp3d>
              <a:contourClr>
                <a:srgbClr val="FFFFFF"/>
              </a:contourClr>
            </a:sp3d>
          </a:bodyPr>
          <a:lstStyle/>
          <a:p>
            <a:pPr algn="ctr">
              <a:defRPr/>
            </a:pPr>
            <a:endParaRPr lang="zh-CN" altLang="en-US" kern="0" dirty="0">
              <a:solidFill>
                <a:srgbClr val="FFFFFF"/>
              </a:solidFill>
              <a:ea typeface="微软雅黑" panose="020B0503020204020204" pitchFamily="34" charset="-122"/>
            </a:endParaRPr>
          </a:p>
        </p:txBody>
      </p:sp>
      <p:sp>
        <p:nvSpPr>
          <p:cNvPr id="34" name="KSO_Shape"/>
          <p:cNvSpPr/>
          <p:nvPr/>
        </p:nvSpPr>
        <p:spPr bwMode="auto">
          <a:xfrm>
            <a:off x="3512505" y="3667391"/>
            <a:ext cx="517292" cy="445733"/>
          </a:xfrm>
          <a:custGeom>
            <a:avLst/>
            <a:gdLst>
              <a:gd name="T0" fmla="*/ 838518 w 3856038"/>
              <a:gd name="T1" fmla="*/ 3035936 h 3319463"/>
              <a:gd name="T2" fmla="*/ 807086 w 3856038"/>
              <a:gd name="T3" fmla="*/ 3078481 h 3319463"/>
              <a:gd name="T4" fmla="*/ 345758 w 3856038"/>
              <a:gd name="T5" fmla="*/ 3083244 h 3319463"/>
              <a:gd name="T6" fmla="*/ 306705 w 3856038"/>
              <a:gd name="T7" fmla="*/ 3047684 h 3319463"/>
              <a:gd name="T8" fmla="*/ 1938189 w 3856038"/>
              <a:gd name="T9" fmla="*/ 1874411 h 3319463"/>
              <a:gd name="T10" fmla="*/ 2032113 w 3856038"/>
              <a:gd name="T11" fmla="*/ 1927728 h 3319463"/>
              <a:gd name="T12" fmla="*/ 2127625 w 3856038"/>
              <a:gd name="T13" fmla="*/ 1936931 h 3319463"/>
              <a:gd name="T14" fmla="*/ 2209174 w 3856038"/>
              <a:gd name="T15" fmla="*/ 1913446 h 3319463"/>
              <a:gd name="T16" fmla="*/ 2208222 w 3856038"/>
              <a:gd name="T17" fmla="*/ 3063251 h 3319463"/>
              <a:gd name="T18" fmla="*/ 2159673 w 3856038"/>
              <a:gd name="T19" fmla="*/ 3086101 h 3319463"/>
              <a:gd name="T20" fmla="*/ 1703060 w 3856038"/>
              <a:gd name="T21" fmla="*/ 3067694 h 3319463"/>
              <a:gd name="T22" fmla="*/ 1684338 w 3856038"/>
              <a:gd name="T23" fmla="*/ 1620838 h 3319463"/>
              <a:gd name="T24" fmla="*/ 1517659 w 3856038"/>
              <a:gd name="T25" fmla="*/ 3063249 h 3319463"/>
              <a:gd name="T26" fmla="*/ 1469110 w 3856038"/>
              <a:gd name="T27" fmla="*/ 3086100 h 3319463"/>
              <a:gd name="T28" fmla="*/ 1012179 w 3856038"/>
              <a:gd name="T29" fmla="*/ 3067693 h 3319463"/>
              <a:gd name="T30" fmla="*/ 993775 w 3856038"/>
              <a:gd name="T31" fmla="*/ 2030516 h 3319463"/>
              <a:gd name="T32" fmla="*/ 2903512 w 3856038"/>
              <a:gd name="T33" fmla="*/ 3058483 h 3319463"/>
              <a:gd name="T34" fmla="*/ 2858002 w 3856038"/>
              <a:gd name="T35" fmla="*/ 3085784 h 3319463"/>
              <a:gd name="T36" fmla="*/ 2397814 w 3856038"/>
              <a:gd name="T37" fmla="*/ 3071816 h 3319463"/>
              <a:gd name="T38" fmla="*/ 2374900 w 3856038"/>
              <a:gd name="T39" fmla="*/ 3023247 h 3319463"/>
              <a:gd name="T40" fmla="*/ 3393565 w 3856038"/>
              <a:gd name="T41" fmla="*/ 829618 h 3319463"/>
              <a:gd name="T42" fmla="*/ 3441797 w 3856038"/>
              <a:gd name="T43" fmla="*/ 916284 h 3319463"/>
              <a:gd name="T44" fmla="*/ 3518904 w 3856038"/>
              <a:gd name="T45" fmla="*/ 976601 h 3319463"/>
              <a:gd name="T46" fmla="*/ 3605213 w 3856038"/>
              <a:gd name="T47" fmla="*/ 3023244 h 3319463"/>
              <a:gd name="T48" fmla="*/ 3582367 w 3856038"/>
              <a:gd name="T49" fmla="*/ 3071815 h 3319463"/>
              <a:gd name="T50" fmla="*/ 3123532 w 3856038"/>
              <a:gd name="T51" fmla="*/ 3085783 h 3319463"/>
              <a:gd name="T52" fmla="*/ 3077839 w 3856038"/>
              <a:gd name="T53" fmla="*/ 3058481 h 3319463"/>
              <a:gd name="T54" fmla="*/ 3032368 w 3856038"/>
              <a:gd name="T55" fmla="*/ 0 h 3319463"/>
              <a:gd name="T56" fmla="*/ 3669057 w 3856038"/>
              <a:gd name="T57" fmla="*/ 6984 h 3319463"/>
              <a:gd name="T58" fmla="*/ 3714445 w 3856038"/>
              <a:gd name="T59" fmla="*/ 35552 h 3319463"/>
              <a:gd name="T60" fmla="*/ 3742692 w 3856038"/>
              <a:gd name="T61" fmla="*/ 80308 h 3319463"/>
              <a:gd name="T62" fmla="*/ 3749358 w 3856038"/>
              <a:gd name="T63" fmla="*/ 717377 h 3319463"/>
              <a:gd name="T64" fmla="*/ 3735075 w 3856038"/>
              <a:gd name="T65" fmla="*/ 769117 h 3319463"/>
              <a:gd name="T66" fmla="*/ 3700797 w 3856038"/>
              <a:gd name="T67" fmla="*/ 808795 h 3319463"/>
              <a:gd name="T68" fmla="*/ 3652870 w 3856038"/>
              <a:gd name="T69" fmla="*/ 830698 h 3319463"/>
              <a:gd name="T70" fmla="*/ 3597644 w 3856038"/>
              <a:gd name="T71" fmla="*/ 829110 h 3319463"/>
              <a:gd name="T72" fmla="*/ 3550670 w 3856038"/>
              <a:gd name="T73" fmla="*/ 804986 h 3319463"/>
              <a:gd name="T74" fmla="*/ 3518296 w 3856038"/>
              <a:gd name="T75" fmla="*/ 764039 h 3319463"/>
              <a:gd name="T76" fmla="*/ 3506552 w 3856038"/>
              <a:gd name="T77" fmla="*/ 711346 h 3319463"/>
              <a:gd name="T78" fmla="*/ 2155095 w 3856038"/>
              <a:gd name="T79" fmla="*/ 1756621 h 3319463"/>
              <a:gd name="T80" fmla="*/ 2103678 w 3856038"/>
              <a:gd name="T81" fmla="*/ 1768049 h 3319463"/>
              <a:gd name="T82" fmla="*/ 2052577 w 3856038"/>
              <a:gd name="T83" fmla="*/ 1756621 h 3319463"/>
              <a:gd name="T84" fmla="*/ 207257 w 3856038"/>
              <a:gd name="T85" fmla="*/ 2594619 h 3319463"/>
              <a:gd name="T86" fmla="*/ 161553 w 3856038"/>
              <a:gd name="T87" fmla="*/ 2623505 h 3319463"/>
              <a:gd name="T88" fmla="*/ 109818 w 3856038"/>
              <a:gd name="T89" fmla="*/ 2629853 h 3319463"/>
              <a:gd name="T90" fmla="*/ 59670 w 3856038"/>
              <a:gd name="T91" fmla="*/ 2613665 h 3319463"/>
              <a:gd name="T92" fmla="*/ 19996 w 3856038"/>
              <a:gd name="T93" fmla="*/ 2575574 h 3319463"/>
              <a:gd name="T94" fmla="*/ 952 w 3856038"/>
              <a:gd name="T95" fmla="*/ 2526056 h 3319463"/>
              <a:gd name="T96" fmla="*/ 5078 w 3856038"/>
              <a:gd name="T97" fmla="*/ 2473998 h 3319463"/>
              <a:gd name="T98" fmla="*/ 31105 w 3856038"/>
              <a:gd name="T99" fmla="*/ 2427337 h 3319463"/>
              <a:gd name="T100" fmla="*/ 1492697 w 3856038"/>
              <a:gd name="T101" fmla="*/ 975760 h 3319463"/>
              <a:gd name="T102" fmla="*/ 1543797 w 3856038"/>
              <a:gd name="T103" fmla="*/ 964333 h 3319463"/>
              <a:gd name="T104" fmla="*/ 1595215 w 3856038"/>
              <a:gd name="T105" fmla="*/ 975760 h 3319463"/>
              <a:gd name="T106" fmla="*/ 3334526 w 3856038"/>
              <a:gd name="T107" fmla="*/ 243464 h 3319463"/>
              <a:gd name="T108" fmla="*/ 2991107 w 3856038"/>
              <a:gd name="T109" fmla="*/ 233624 h 3319463"/>
              <a:gd name="T110" fmla="*/ 2948576 w 3856038"/>
              <a:gd name="T111" fmla="*/ 203151 h 3319463"/>
              <a:gd name="T112" fmla="*/ 2922550 w 3856038"/>
              <a:gd name="T113" fmla="*/ 157760 h 3319463"/>
              <a:gd name="T114" fmla="*/ 2918424 w 3856038"/>
              <a:gd name="T115" fmla="*/ 102845 h 3319463"/>
              <a:gd name="T116" fmla="*/ 2937468 w 3856038"/>
              <a:gd name="T117" fmla="*/ 53645 h 3319463"/>
              <a:gd name="T118" fmla="*/ 2975555 w 3856038"/>
              <a:gd name="T119" fmla="*/ 17459 h 3319463"/>
              <a:gd name="T120" fmla="*/ 3026338 w 3856038"/>
              <a:gd name="T121" fmla="*/ 318 h 3319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856038" h="3319463">
                <a:moveTo>
                  <a:pt x="50800" y="3187700"/>
                </a:moveTo>
                <a:lnTo>
                  <a:pt x="3856038" y="3187700"/>
                </a:lnTo>
                <a:lnTo>
                  <a:pt x="3856038" y="3319463"/>
                </a:lnTo>
                <a:lnTo>
                  <a:pt x="50800" y="3319463"/>
                </a:lnTo>
                <a:lnTo>
                  <a:pt x="50800" y="3187700"/>
                </a:lnTo>
                <a:close/>
                <a:moveTo>
                  <a:pt x="839788" y="2182813"/>
                </a:moveTo>
                <a:lnTo>
                  <a:pt x="839788" y="3023236"/>
                </a:lnTo>
                <a:lnTo>
                  <a:pt x="839471" y="3029586"/>
                </a:lnTo>
                <a:lnTo>
                  <a:pt x="838518" y="3035936"/>
                </a:lnTo>
                <a:lnTo>
                  <a:pt x="837248" y="3041969"/>
                </a:lnTo>
                <a:lnTo>
                  <a:pt x="834708" y="3047684"/>
                </a:lnTo>
                <a:lnTo>
                  <a:pt x="832486" y="3053399"/>
                </a:lnTo>
                <a:lnTo>
                  <a:pt x="829311" y="3058479"/>
                </a:lnTo>
                <a:lnTo>
                  <a:pt x="825501" y="3063241"/>
                </a:lnTo>
                <a:lnTo>
                  <a:pt x="821373" y="3067686"/>
                </a:lnTo>
                <a:lnTo>
                  <a:pt x="816928" y="3071814"/>
                </a:lnTo>
                <a:lnTo>
                  <a:pt x="812166" y="3075306"/>
                </a:lnTo>
                <a:lnTo>
                  <a:pt x="807086" y="3078481"/>
                </a:lnTo>
                <a:lnTo>
                  <a:pt x="801688" y="3081339"/>
                </a:lnTo>
                <a:lnTo>
                  <a:pt x="795656" y="3083244"/>
                </a:lnTo>
                <a:lnTo>
                  <a:pt x="789623" y="3084831"/>
                </a:lnTo>
                <a:lnTo>
                  <a:pt x="783591" y="3085784"/>
                </a:lnTo>
                <a:lnTo>
                  <a:pt x="777241" y="3086101"/>
                </a:lnTo>
                <a:lnTo>
                  <a:pt x="364173" y="3086101"/>
                </a:lnTo>
                <a:lnTo>
                  <a:pt x="357823" y="3085784"/>
                </a:lnTo>
                <a:lnTo>
                  <a:pt x="351473" y="3084831"/>
                </a:lnTo>
                <a:lnTo>
                  <a:pt x="345758" y="3083244"/>
                </a:lnTo>
                <a:lnTo>
                  <a:pt x="339725" y="3081339"/>
                </a:lnTo>
                <a:lnTo>
                  <a:pt x="334328" y="3078481"/>
                </a:lnTo>
                <a:lnTo>
                  <a:pt x="329248" y="3075306"/>
                </a:lnTo>
                <a:lnTo>
                  <a:pt x="324485" y="3071814"/>
                </a:lnTo>
                <a:lnTo>
                  <a:pt x="320040" y="3067686"/>
                </a:lnTo>
                <a:lnTo>
                  <a:pt x="315595" y="3063241"/>
                </a:lnTo>
                <a:lnTo>
                  <a:pt x="312103" y="3058479"/>
                </a:lnTo>
                <a:lnTo>
                  <a:pt x="308928" y="3053399"/>
                </a:lnTo>
                <a:lnTo>
                  <a:pt x="306705" y="3047684"/>
                </a:lnTo>
                <a:lnTo>
                  <a:pt x="304165" y="3041969"/>
                </a:lnTo>
                <a:lnTo>
                  <a:pt x="302578" y="3035936"/>
                </a:lnTo>
                <a:lnTo>
                  <a:pt x="301943" y="3029586"/>
                </a:lnTo>
                <a:lnTo>
                  <a:pt x="301625" y="3023236"/>
                </a:lnTo>
                <a:lnTo>
                  <a:pt x="301625" y="2721293"/>
                </a:lnTo>
                <a:lnTo>
                  <a:pt x="839788" y="2182813"/>
                </a:lnTo>
                <a:close/>
                <a:moveTo>
                  <a:pt x="1684338" y="1620838"/>
                </a:moveTo>
                <a:lnTo>
                  <a:pt x="1929304" y="1865842"/>
                </a:lnTo>
                <a:lnTo>
                  <a:pt x="1938189" y="1874411"/>
                </a:lnTo>
                <a:lnTo>
                  <a:pt x="1947708" y="1882345"/>
                </a:lnTo>
                <a:lnTo>
                  <a:pt x="1957227" y="1889644"/>
                </a:lnTo>
                <a:lnTo>
                  <a:pt x="1967064" y="1896944"/>
                </a:lnTo>
                <a:lnTo>
                  <a:pt x="1977218" y="1903291"/>
                </a:lnTo>
                <a:lnTo>
                  <a:pt x="1987690" y="1909003"/>
                </a:lnTo>
                <a:lnTo>
                  <a:pt x="1998478" y="1914716"/>
                </a:lnTo>
                <a:lnTo>
                  <a:pt x="2009267" y="1919476"/>
                </a:lnTo>
                <a:lnTo>
                  <a:pt x="2020690" y="1923602"/>
                </a:lnTo>
                <a:lnTo>
                  <a:pt x="2032113" y="1927728"/>
                </a:lnTo>
                <a:lnTo>
                  <a:pt x="2043537" y="1930901"/>
                </a:lnTo>
                <a:lnTo>
                  <a:pt x="2055277" y="1933440"/>
                </a:lnTo>
                <a:lnTo>
                  <a:pt x="2067335" y="1935344"/>
                </a:lnTo>
                <a:lnTo>
                  <a:pt x="2079393" y="1936931"/>
                </a:lnTo>
                <a:lnTo>
                  <a:pt x="2091768" y="1937883"/>
                </a:lnTo>
                <a:lnTo>
                  <a:pt x="2103826" y="1938201"/>
                </a:lnTo>
                <a:lnTo>
                  <a:pt x="2111759" y="1937883"/>
                </a:lnTo>
                <a:lnTo>
                  <a:pt x="2119692" y="1937566"/>
                </a:lnTo>
                <a:lnTo>
                  <a:pt x="2127625" y="1936931"/>
                </a:lnTo>
                <a:lnTo>
                  <a:pt x="2135240" y="1935979"/>
                </a:lnTo>
                <a:lnTo>
                  <a:pt x="2142856" y="1934710"/>
                </a:lnTo>
                <a:lnTo>
                  <a:pt x="2150788" y="1933440"/>
                </a:lnTo>
                <a:lnTo>
                  <a:pt x="2158404" y="1931536"/>
                </a:lnTo>
                <a:lnTo>
                  <a:pt x="2165702" y="1929949"/>
                </a:lnTo>
                <a:lnTo>
                  <a:pt x="2173318" y="1927728"/>
                </a:lnTo>
                <a:lnTo>
                  <a:pt x="2180299" y="1925189"/>
                </a:lnTo>
                <a:lnTo>
                  <a:pt x="2194895" y="1919794"/>
                </a:lnTo>
                <a:lnTo>
                  <a:pt x="2209174" y="1913446"/>
                </a:lnTo>
                <a:lnTo>
                  <a:pt x="2222501" y="1906782"/>
                </a:lnTo>
                <a:lnTo>
                  <a:pt x="2222501" y="3023263"/>
                </a:lnTo>
                <a:lnTo>
                  <a:pt x="2222501" y="3029611"/>
                </a:lnTo>
                <a:lnTo>
                  <a:pt x="2221232" y="3035958"/>
                </a:lnTo>
                <a:lnTo>
                  <a:pt x="2219645" y="3041988"/>
                </a:lnTo>
                <a:lnTo>
                  <a:pt x="2217742" y="3047700"/>
                </a:lnTo>
                <a:lnTo>
                  <a:pt x="2214886" y="3053413"/>
                </a:lnTo>
                <a:lnTo>
                  <a:pt x="2211713" y="3058491"/>
                </a:lnTo>
                <a:lnTo>
                  <a:pt x="2208222" y="3063251"/>
                </a:lnTo>
                <a:lnTo>
                  <a:pt x="2204414" y="3067694"/>
                </a:lnTo>
                <a:lnTo>
                  <a:pt x="2199655" y="3071820"/>
                </a:lnTo>
                <a:lnTo>
                  <a:pt x="2194895" y="3075311"/>
                </a:lnTo>
                <a:lnTo>
                  <a:pt x="2189818" y="3078484"/>
                </a:lnTo>
                <a:lnTo>
                  <a:pt x="2184424" y="3081341"/>
                </a:lnTo>
                <a:lnTo>
                  <a:pt x="2178712" y="3083245"/>
                </a:lnTo>
                <a:lnTo>
                  <a:pt x="2172366" y="3084832"/>
                </a:lnTo>
                <a:lnTo>
                  <a:pt x="2166654" y="3085784"/>
                </a:lnTo>
                <a:lnTo>
                  <a:pt x="2159673" y="3086101"/>
                </a:lnTo>
                <a:lnTo>
                  <a:pt x="1747166" y="3086101"/>
                </a:lnTo>
                <a:lnTo>
                  <a:pt x="1740820" y="3085784"/>
                </a:lnTo>
                <a:lnTo>
                  <a:pt x="1734474" y="3084832"/>
                </a:lnTo>
                <a:lnTo>
                  <a:pt x="1728445" y="3083245"/>
                </a:lnTo>
                <a:lnTo>
                  <a:pt x="1723050" y="3081341"/>
                </a:lnTo>
                <a:lnTo>
                  <a:pt x="1717656" y="3078484"/>
                </a:lnTo>
                <a:lnTo>
                  <a:pt x="1712579" y="3075311"/>
                </a:lnTo>
                <a:lnTo>
                  <a:pt x="1707185" y="3071820"/>
                </a:lnTo>
                <a:lnTo>
                  <a:pt x="1703060" y="3067694"/>
                </a:lnTo>
                <a:lnTo>
                  <a:pt x="1698935" y="3063251"/>
                </a:lnTo>
                <a:lnTo>
                  <a:pt x="1695444" y="3058491"/>
                </a:lnTo>
                <a:lnTo>
                  <a:pt x="1692271" y="3053413"/>
                </a:lnTo>
                <a:lnTo>
                  <a:pt x="1689415" y="3047700"/>
                </a:lnTo>
                <a:lnTo>
                  <a:pt x="1687511" y="3041988"/>
                </a:lnTo>
                <a:lnTo>
                  <a:pt x="1685925" y="3035958"/>
                </a:lnTo>
                <a:lnTo>
                  <a:pt x="1684973" y="3029611"/>
                </a:lnTo>
                <a:lnTo>
                  <a:pt x="1684338" y="3023263"/>
                </a:lnTo>
                <a:lnTo>
                  <a:pt x="1684338" y="1620838"/>
                </a:lnTo>
                <a:close/>
                <a:moveTo>
                  <a:pt x="1531938" y="1492251"/>
                </a:moveTo>
                <a:lnTo>
                  <a:pt x="1531938" y="3023260"/>
                </a:lnTo>
                <a:lnTo>
                  <a:pt x="1531304" y="3029608"/>
                </a:lnTo>
                <a:lnTo>
                  <a:pt x="1530669" y="3035955"/>
                </a:lnTo>
                <a:lnTo>
                  <a:pt x="1529082" y="3041985"/>
                </a:lnTo>
                <a:lnTo>
                  <a:pt x="1527178" y="3047698"/>
                </a:lnTo>
                <a:lnTo>
                  <a:pt x="1524323" y="3053411"/>
                </a:lnTo>
                <a:lnTo>
                  <a:pt x="1521150" y="3058489"/>
                </a:lnTo>
                <a:lnTo>
                  <a:pt x="1517659" y="3063249"/>
                </a:lnTo>
                <a:lnTo>
                  <a:pt x="1513217" y="3067693"/>
                </a:lnTo>
                <a:lnTo>
                  <a:pt x="1509092" y="3071818"/>
                </a:lnTo>
                <a:lnTo>
                  <a:pt x="1504332" y="3075309"/>
                </a:lnTo>
                <a:lnTo>
                  <a:pt x="1498938" y="3078483"/>
                </a:lnTo>
                <a:lnTo>
                  <a:pt x="1493543" y="3081340"/>
                </a:lnTo>
                <a:lnTo>
                  <a:pt x="1487514" y="3083244"/>
                </a:lnTo>
                <a:lnTo>
                  <a:pt x="1481803" y="3084831"/>
                </a:lnTo>
                <a:lnTo>
                  <a:pt x="1475456" y="3085783"/>
                </a:lnTo>
                <a:lnTo>
                  <a:pt x="1469110" y="3086100"/>
                </a:lnTo>
                <a:lnTo>
                  <a:pt x="1056286" y="3086100"/>
                </a:lnTo>
                <a:lnTo>
                  <a:pt x="1050257" y="3085783"/>
                </a:lnTo>
                <a:lnTo>
                  <a:pt x="1043911" y="3084831"/>
                </a:lnTo>
                <a:lnTo>
                  <a:pt x="1037882" y="3083244"/>
                </a:lnTo>
                <a:lnTo>
                  <a:pt x="1031853" y="3081340"/>
                </a:lnTo>
                <a:lnTo>
                  <a:pt x="1026776" y="3078483"/>
                </a:lnTo>
                <a:lnTo>
                  <a:pt x="1021381" y="3075309"/>
                </a:lnTo>
                <a:lnTo>
                  <a:pt x="1016622" y="3071818"/>
                </a:lnTo>
                <a:lnTo>
                  <a:pt x="1012179" y="3067693"/>
                </a:lnTo>
                <a:lnTo>
                  <a:pt x="1008372" y="3063249"/>
                </a:lnTo>
                <a:lnTo>
                  <a:pt x="1004246" y="3058489"/>
                </a:lnTo>
                <a:lnTo>
                  <a:pt x="1001391" y="3053411"/>
                </a:lnTo>
                <a:lnTo>
                  <a:pt x="998852" y="3047698"/>
                </a:lnTo>
                <a:lnTo>
                  <a:pt x="996631" y="3041985"/>
                </a:lnTo>
                <a:lnTo>
                  <a:pt x="995044" y="3035955"/>
                </a:lnTo>
                <a:lnTo>
                  <a:pt x="994092" y="3029608"/>
                </a:lnTo>
                <a:lnTo>
                  <a:pt x="993775" y="3023260"/>
                </a:lnTo>
                <a:lnTo>
                  <a:pt x="993775" y="2030516"/>
                </a:lnTo>
                <a:lnTo>
                  <a:pt x="1531938" y="1492251"/>
                </a:lnTo>
                <a:close/>
                <a:moveTo>
                  <a:pt x="2914650" y="1230313"/>
                </a:moveTo>
                <a:lnTo>
                  <a:pt x="2914650" y="3023247"/>
                </a:lnTo>
                <a:lnTo>
                  <a:pt x="2914014" y="3029596"/>
                </a:lnTo>
                <a:lnTo>
                  <a:pt x="2913059" y="3035945"/>
                </a:lnTo>
                <a:lnTo>
                  <a:pt x="2911468" y="3041976"/>
                </a:lnTo>
                <a:lnTo>
                  <a:pt x="2909240" y="3047690"/>
                </a:lnTo>
                <a:lnTo>
                  <a:pt x="2906694" y="3053404"/>
                </a:lnTo>
                <a:lnTo>
                  <a:pt x="2903512" y="3058483"/>
                </a:lnTo>
                <a:lnTo>
                  <a:pt x="2900011" y="3063245"/>
                </a:lnTo>
                <a:lnTo>
                  <a:pt x="2895874" y="3067689"/>
                </a:lnTo>
                <a:lnTo>
                  <a:pt x="2891736" y="3071816"/>
                </a:lnTo>
                <a:lnTo>
                  <a:pt x="2886326" y="3075308"/>
                </a:lnTo>
                <a:lnTo>
                  <a:pt x="2881234" y="3078482"/>
                </a:lnTo>
                <a:lnTo>
                  <a:pt x="2875824" y="3081340"/>
                </a:lnTo>
                <a:lnTo>
                  <a:pt x="2870414" y="3083244"/>
                </a:lnTo>
                <a:lnTo>
                  <a:pt x="2864367" y="3084831"/>
                </a:lnTo>
                <a:lnTo>
                  <a:pt x="2858002" y="3085784"/>
                </a:lnTo>
                <a:lnTo>
                  <a:pt x="2851637" y="3086101"/>
                </a:lnTo>
                <a:lnTo>
                  <a:pt x="2437914" y="3086101"/>
                </a:lnTo>
                <a:lnTo>
                  <a:pt x="2430912" y="3085784"/>
                </a:lnTo>
                <a:lnTo>
                  <a:pt x="2425184" y="3084831"/>
                </a:lnTo>
                <a:lnTo>
                  <a:pt x="2418819" y="3083244"/>
                </a:lnTo>
                <a:lnTo>
                  <a:pt x="2413090" y="3081340"/>
                </a:lnTo>
                <a:lnTo>
                  <a:pt x="2407680" y="3078482"/>
                </a:lnTo>
                <a:lnTo>
                  <a:pt x="2402588" y="3075308"/>
                </a:lnTo>
                <a:lnTo>
                  <a:pt x="2397814" y="3071816"/>
                </a:lnTo>
                <a:lnTo>
                  <a:pt x="2393040" y="3067689"/>
                </a:lnTo>
                <a:lnTo>
                  <a:pt x="2389221" y="3063245"/>
                </a:lnTo>
                <a:lnTo>
                  <a:pt x="2385721" y="3058483"/>
                </a:lnTo>
                <a:lnTo>
                  <a:pt x="2382538" y="3053404"/>
                </a:lnTo>
                <a:lnTo>
                  <a:pt x="2379674" y="3047690"/>
                </a:lnTo>
                <a:lnTo>
                  <a:pt x="2377764" y="3041976"/>
                </a:lnTo>
                <a:lnTo>
                  <a:pt x="2376173" y="3035945"/>
                </a:lnTo>
                <a:lnTo>
                  <a:pt x="2374900" y="3029596"/>
                </a:lnTo>
                <a:lnTo>
                  <a:pt x="2374900" y="3023247"/>
                </a:lnTo>
                <a:lnTo>
                  <a:pt x="2374900" y="1768701"/>
                </a:lnTo>
                <a:lnTo>
                  <a:pt x="2914650" y="1230313"/>
                </a:lnTo>
                <a:close/>
                <a:moveTo>
                  <a:pt x="3382142" y="762000"/>
                </a:moveTo>
                <a:lnTo>
                  <a:pt x="3382777" y="774063"/>
                </a:lnTo>
                <a:lnTo>
                  <a:pt x="3384046" y="785492"/>
                </a:lnTo>
                <a:lnTo>
                  <a:pt x="3385633" y="796920"/>
                </a:lnTo>
                <a:lnTo>
                  <a:pt x="3387536" y="808031"/>
                </a:lnTo>
                <a:lnTo>
                  <a:pt x="3390392" y="818825"/>
                </a:lnTo>
                <a:lnTo>
                  <a:pt x="3393565" y="829618"/>
                </a:lnTo>
                <a:lnTo>
                  <a:pt x="3397056" y="840094"/>
                </a:lnTo>
                <a:lnTo>
                  <a:pt x="3401181" y="850888"/>
                </a:lnTo>
                <a:lnTo>
                  <a:pt x="3405623" y="860729"/>
                </a:lnTo>
                <a:lnTo>
                  <a:pt x="3410383" y="870570"/>
                </a:lnTo>
                <a:lnTo>
                  <a:pt x="3416095" y="880411"/>
                </a:lnTo>
                <a:lnTo>
                  <a:pt x="3421806" y="889935"/>
                </a:lnTo>
                <a:lnTo>
                  <a:pt x="3427835" y="899141"/>
                </a:lnTo>
                <a:lnTo>
                  <a:pt x="3434499" y="907713"/>
                </a:lnTo>
                <a:lnTo>
                  <a:pt x="3441797" y="916284"/>
                </a:lnTo>
                <a:lnTo>
                  <a:pt x="3448778" y="924220"/>
                </a:lnTo>
                <a:lnTo>
                  <a:pt x="3456711" y="932157"/>
                </a:lnTo>
                <a:lnTo>
                  <a:pt x="3464644" y="939776"/>
                </a:lnTo>
                <a:lnTo>
                  <a:pt x="3472894" y="946760"/>
                </a:lnTo>
                <a:lnTo>
                  <a:pt x="3481461" y="953426"/>
                </a:lnTo>
                <a:lnTo>
                  <a:pt x="3490663" y="960093"/>
                </a:lnTo>
                <a:lnTo>
                  <a:pt x="3499548" y="966125"/>
                </a:lnTo>
                <a:lnTo>
                  <a:pt x="3509067" y="971521"/>
                </a:lnTo>
                <a:lnTo>
                  <a:pt x="3518904" y="976601"/>
                </a:lnTo>
                <a:lnTo>
                  <a:pt x="3529058" y="981363"/>
                </a:lnTo>
                <a:lnTo>
                  <a:pt x="3539529" y="985807"/>
                </a:lnTo>
                <a:lnTo>
                  <a:pt x="3549683" y="989616"/>
                </a:lnTo>
                <a:lnTo>
                  <a:pt x="3560155" y="992791"/>
                </a:lnTo>
                <a:lnTo>
                  <a:pt x="3571261" y="995966"/>
                </a:lnTo>
                <a:lnTo>
                  <a:pt x="3582367" y="998505"/>
                </a:lnTo>
                <a:lnTo>
                  <a:pt x="3593790" y="1000093"/>
                </a:lnTo>
                <a:lnTo>
                  <a:pt x="3605213" y="1001680"/>
                </a:lnTo>
                <a:lnTo>
                  <a:pt x="3605213" y="3023244"/>
                </a:lnTo>
                <a:lnTo>
                  <a:pt x="3604896" y="3029593"/>
                </a:lnTo>
                <a:lnTo>
                  <a:pt x="3603944" y="3035942"/>
                </a:lnTo>
                <a:lnTo>
                  <a:pt x="3602357" y="3041974"/>
                </a:lnTo>
                <a:lnTo>
                  <a:pt x="3600136" y="3047688"/>
                </a:lnTo>
                <a:lnTo>
                  <a:pt x="3597598" y="3053402"/>
                </a:lnTo>
                <a:lnTo>
                  <a:pt x="3594425" y="3058481"/>
                </a:lnTo>
                <a:lnTo>
                  <a:pt x="3590617" y="3063243"/>
                </a:lnTo>
                <a:lnTo>
                  <a:pt x="3586809" y="3067688"/>
                </a:lnTo>
                <a:lnTo>
                  <a:pt x="3582367" y="3071815"/>
                </a:lnTo>
                <a:lnTo>
                  <a:pt x="3577607" y="3075307"/>
                </a:lnTo>
                <a:lnTo>
                  <a:pt x="3572213" y="3078481"/>
                </a:lnTo>
                <a:lnTo>
                  <a:pt x="3567136" y="3081338"/>
                </a:lnTo>
                <a:lnTo>
                  <a:pt x="3561107" y="3083243"/>
                </a:lnTo>
                <a:lnTo>
                  <a:pt x="3555078" y="3084830"/>
                </a:lnTo>
                <a:lnTo>
                  <a:pt x="3548732" y="3085783"/>
                </a:lnTo>
                <a:lnTo>
                  <a:pt x="3542703" y="3086100"/>
                </a:lnTo>
                <a:lnTo>
                  <a:pt x="3129878" y="3086100"/>
                </a:lnTo>
                <a:lnTo>
                  <a:pt x="3123532" y="3085783"/>
                </a:lnTo>
                <a:lnTo>
                  <a:pt x="3117186" y="3084830"/>
                </a:lnTo>
                <a:lnTo>
                  <a:pt x="3111474" y="3083243"/>
                </a:lnTo>
                <a:lnTo>
                  <a:pt x="3105445" y="3081338"/>
                </a:lnTo>
                <a:lnTo>
                  <a:pt x="3099733" y="3078481"/>
                </a:lnTo>
                <a:lnTo>
                  <a:pt x="3094656" y="3075307"/>
                </a:lnTo>
                <a:lnTo>
                  <a:pt x="3089897" y="3071815"/>
                </a:lnTo>
                <a:lnTo>
                  <a:pt x="3085454" y="3067688"/>
                </a:lnTo>
                <a:lnTo>
                  <a:pt x="3081329" y="3063243"/>
                </a:lnTo>
                <a:lnTo>
                  <a:pt x="3077839" y="3058481"/>
                </a:lnTo>
                <a:lnTo>
                  <a:pt x="3074666" y="3053402"/>
                </a:lnTo>
                <a:lnTo>
                  <a:pt x="3071810" y="3047688"/>
                </a:lnTo>
                <a:lnTo>
                  <a:pt x="3069906" y="3041974"/>
                </a:lnTo>
                <a:lnTo>
                  <a:pt x="3068320" y="3035942"/>
                </a:lnTo>
                <a:lnTo>
                  <a:pt x="3067685" y="3029593"/>
                </a:lnTo>
                <a:lnTo>
                  <a:pt x="3067050" y="3023244"/>
                </a:lnTo>
                <a:lnTo>
                  <a:pt x="3067050" y="1077552"/>
                </a:lnTo>
                <a:lnTo>
                  <a:pt x="3382142" y="762000"/>
                </a:lnTo>
                <a:close/>
                <a:moveTo>
                  <a:pt x="3032368" y="0"/>
                </a:moveTo>
                <a:lnTo>
                  <a:pt x="3038399" y="0"/>
                </a:lnTo>
                <a:lnTo>
                  <a:pt x="3628114" y="0"/>
                </a:lnTo>
                <a:lnTo>
                  <a:pt x="3634144" y="0"/>
                </a:lnTo>
                <a:lnTo>
                  <a:pt x="3640175" y="318"/>
                </a:lnTo>
                <a:lnTo>
                  <a:pt x="3646205" y="1270"/>
                </a:lnTo>
                <a:lnTo>
                  <a:pt x="3651918" y="2222"/>
                </a:lnTo>
                <a:lnTo>
                  <a:pt x="3657631" y="3492"/>
                </a:lnTo>
                <a:lnTo>
                  <a:pt x="3663344" y="5079"/>
                </a:lnTo>
                <a:lnTo>
                  <a:pt x="3669057" y="6984"/>
                </a:lnTo>
                <a:lnTo>
                  <a:pt x="3674453" y="9206"/>
                </a:lnTo>
                <a:lnTo>
                  <a:pt x="3680166" y="11428"/>
                </a:lnTo>
                <a:lnTo>
                  <a:pt x="3685562" y="14284"/>
                </a:lnTo>
                <a:lnTo>
                  <a:pt x="3690640" y="17459"/>
                </a:lnTo>
                <a:lnTo>
                  <a:pt x="3695718" y="20633"/>
                </a:lnTo>
                <a:lnTo>
                  <a:pt x="3700479" y="23807"/>
                </a:lnTo>
                <a:lnTo>
                  <a:pt x="3705240" y="27616"/>
                </a:lnTo>
                <a:lnTo>
                  <a:pt x="3710001" y="31425"/>
                </a:lnTo>
                <a:lnTo>
                  <a:pt x="3714445" y="35552"/>
                </a:lnTo>
                <a:lnTo>
                  <a:pt x="3718253" y="39678"/>
                </a:lnTo>
                <a:lnTo>
                  <a:pt x="3722062" y="44440"/>
                </a:lnTo>
                <a:lnTo>
                  <a:pt x="3725871" y="49201"/>
                </a:lnTo>
                <a:lnTo>
                  <a:pt x="3729362" y="53962"/>
                </a:lnTo>
                <a:lnTo>
                  <a:pt x="3732536" y="59041"/>
                </a:lnTo>
                <a:lnTo>
                  <a:pt x="3735075" y="64437"/>
                </a:lnTo>
                <a:lnTo>
                  <a:pt x="3737932" y="69516"/>
                </a:lnTo>
                <a:lnTo>
                  <a:pt x="3740471" y="74912"/>
                </a:lnTo>
                <a:lnTo>
                  <a:pt x="3742692" y="80308"/>
                </a:lnTo>
                <a:lnTo>
                  <a:pt x="3744279" y="86339"/>
                </a:lnTo>
                <a:lnTo>
                  <a:pt x="3745866" y="91736"/>
                </a:lnTo>
                <a:lnTo>
                  <a:pt x="3747453" y="97767"/>
                </a:lnTo>
                <a:lnTo>
                  <a:pt x="3748088" y="103798"/>
                </a:lnTo>
                <a:lnTo>
                  <a:pt x="3749040" y="109511"/>
                </a:lnTo>
                <a:lnTo>
                  <a:pt x="3749358" y="115542"/>
                </a:lnTo>
                <a:lnTo>
                  <a:pt x="3749675" y="121573"/>
                </a:lnTo>
                <a:lnTo>
                  <a:pt x="3749675" y="711346"/>
                </a:lnTo>
                <a:lnTo>
                  <a:pt x="3749358" y="717377"/>
                </a:lnTo>
                <a:lnTo>
                  <a:pt x="3749040" y="723726"/>
                </a:lnTo>
                <a:lnTo>
                  <a:pt x="3748088" y="729757"/>
                </a:lnTo>
                <a:lnTo>
                  <a:pt x="3747453" y="735788"/>
                </a:lnTo>
                <a:lnTo>
                  <a:pt x="3745866" y="741819"/>
                </a:lnTo>
                <a:lnTo>
                  <a:pt x="3744279" y="747215"/>
                </a:lnTo>
                <a:lnTo>
                  <a:pt x="3742375" y="753246"/>
                </a:lnTo>
                <a:lnTo>
                  <a:pt x="3740471" y="758642"/>
                </a:lnTo>
                <a:lnTo>
                  <a:pt x="3737614" y="764039"/>
                </a:lnTo>
                <a:lnTo>
                  <a:pt x="3735075" y="769117"/>
                </a:lnTo>
                <a:lnTo>
                  <a:pt x="3732219" y="774196"/>
                </a:lnTo>
                <a:lnTo>
                  <a:pt x="3729045" y="779275"/>
                </a:lnTo>
                <a:lnTo>
                  <a:pt x="3725871" y="784036"/>
                </a:lnTo>
                <a:lnTo>
                  <a:pt x="3721745" y="788798"/>
                </a:lnTo>
                <a:lnTo>
                  <a:pt x="3718253" y="793242"/>
                </a:lnTo>
                <a:lnTo>
                  <a:pt x="3714445" y="797368"/>
                </a:lnTo>
                <a:lnTo>
                  <a:pt x="3710001" y="801495"/>
                </a:lnTo>
                <a:lnTo>
                  <a:pt x="3705558" y="804986"/>
                </a:lnTo>
                <a:lnTo>
                  <a:pt x="3700797" y="808795"/>
                </a:lnTo>
                <a:lnTo>
                  <a:pt x="3696036" y="811970"/>
                </a:lnTo>
                <a:lnTo>
                  <a:pt x="3690958" y="815144"/>
                </a:lnTo>
                <a:lnTo>
                  <a:pt x="3685879" y="818318"/>
                </a:lnTo>
                <a:lnTo>
                  <a:pt x="3680801" y="820857"/>
                </a:lnTo>
                <a:lnTo>
                  <a:pt x="3675405" y="823397"/>
                </a:lnTo>
                <a:lnTo>
                  <a:pt x="3669692" y="825301"/>
                </a:lnTo>
                <a:lnTo>
                  <a:pt x="3664297" y="827523"/>
                </a:lnTo>
                <a:lnTo>
                  <a:pt x="3658583" y="829110"/>
                </a:lnTo>
                <a:lnTo>
                  <a:pt x="3652870" y="830698"/>
                </a:lnTo>
                <a:lnTo>
                  <a:pt x="3646523" y="831332"/>
                </a:lnTo>
                <a:lnTo>
                  <a:pt x="3640492" y="832285"/>
                </a:lnTo>
                <a:lnTo>
                  <a:pt x="3634144" y="832919"/>
                </a:lnTo>
                <a:lnTo>
                  <a:pt x="3628114" y="832919"/>
                </a:lnTo>
                <a:lnTo>
                  <a:pt x="3622083" y="832919"/>
                </a:lnTo>
                <a:lnTo>
                  <a:pt x="3615735" y="832285"/>
                </a:lnTo>
                <a:lnTo>
                  <a:pt x="3609705" y="831332"/>
                </a:lnTo>
                <a:lnTo>
                  <a:pt x="3603675" y="830698"/>
                </a:lnTo>
                <a:lnTo>
                  <a:pt x="3597644" y="829110"/>
                </a:lnTo>
                <a:lnTo>
                  <a:pt x="3592248" y="827523"/>
                </a:lnTo>
                <a:lnTo>
                  <a:pt x="3586218" y="825301"/>
                </a:lnTo>
                <a:lnTo>
                  <a:pt x="3580822" y="823397"/>
                </a:lnTo>
                <a:lnTo>
                  <a:pt x="3575427" y="820857"/>
                </a:lnTo>
                <a:lnTo>
                  <a:pt x="3570031" y="818318"/>
                </a:lnTo>
                <a:lnTo>
                  <a:pt x="3565270" y="815144"/>
                </a:lnTo>
                <a:lnTo>
                  <a:pt x="3560192" y="811970"/>
                </a:lnTo>
                <a:lnTo>
                  <a:pt x="3555431" y="808795"/>
                </a:lnTo>
                <a:lnTo>
                  <a:pt x="3550670" y="804986"/>
                </a:lnTo>
                <a:lnTo>
                  <a:pt x="3546227" y="801495"/>
                </a:lnTo>
                <a:lnTo>
                  <a:pt x="3542100" y="797368"/>
                </a:lnTo>
                <a:lnTo>
                  <a:pt x="3537974" y="793242"/>
                </a:lnTo>
                <a:lnTo>
                  <a:pt x="3534166" y="788798"/>
                </a:lnTo>
                <a:lnTo>
                  <a:pt x="3530674" y="784036"/>
                </a:lnTo>
                <a:lnTo>
                  <a:pt x="3527500" y="779275"/>
                </a:lnTo>
                <a:lnTo>
                  <a:pt x="3524326" y="774196"/>
                </a:lnTo>
                <a:lnTo>
                  <a:pt x="3521153" y="769117"/>
                </a:lnTo>
                <a:lnTo>
                  <a:pt x="3518296" y="764039"/>
                </a:lnTo>
                <a:lnTo>
                  <a:pt x="3516074" y="758642"/>
                </a:lnTo>
                <a:lnTo>
                  <a:pt x="3514170" y="753246"/>
                </a:lnTo>
                <a:lnTo>
                  <a:pt x="3511948" y="747215"/>
                </a:lnTo>
                <a:lnTo>
                  <a:pt x="3510361" y="741819"/>
                </a:lnTo>
                <a:lnTo>
                  <a:pt x="3508774" y="735788"/>
                </a:lnTo>
                <a:lnTo>
                  <a:pt x="3508139" y="729757"/>
                </a:lnTo>
                <a:lnTo>
                  <a:pt x="3507187" y="723726"/>
                </a:lnTo>
                <a:lnTo>
                  <a:pt x="3506552" y="717377"/>
                </a:lnTo>
                <a:lnTo>
                  <a:pt x="3506552" y="711346"/>
                </a:lnTo>
                <a:lnTo>
                  <a:pt x="3506552" y="415190"/>
                </a:lnTo>
                <a:lnTo>
                  <a:pt x="2189691" y="1732180"/>
                </a:lnTo>
                <a:lnTo>
                  <a:pt x="2185247" y="1736624"/>
                </a:lnTo>
                <a:lnTo>
                  <a:pt x="2180487" y="1740433"/>
                </a:lnTo>
                <a:lnTo>
                  <a:pt x="2175726" y="1744242"/>
                </a:lnTo>
                <a:lnTo>
                  <a:pt x="2170647" y="1748051"/>
                </a:lnTo>
                <a:lnTo>
                  <a:pt x="2165569" y="1750908"/>
                </a:lnTo>
                <a:lnTo>
                  <a:pt x="2160491" y="1753765"/>
                </a:lnTo>
                <a:lnTo>
                  <a:pt x="2155095" y="1756621"/>
                </a:lnTo>
                <a:lnTo>
                  <a:pt x="2149382" y="1758843"/>
                </a:lnTo>
                <a:lnTo>
                  <a:pt x="2143986" y="1761065"/>
                </a:lnTo>
                <a:lnTo>
                  <a:pt x="2138273" y="1762970"/>
                </a:lnTo>
                <a:lnTo>
                  <a:pt x="2132878" y="1764557"/>
                </a:lnTo>
                <a:lnTo>
                  <a:pt x="2126847" y="1765509"/>
                </a:lnTo>
                <a:lnTo>
                  <a:pt x="2121452" y="1766461"/>
                </a:lnTo>
                <a:lnTo>
                  <a:pt x="2115421" y="1767096"/>
                </a:lnTo>
                <a:lnTo>
                  <a:pt x="2109708" y="1767731"/>
                </a:lnTo>
                <a:lnTo>
                  <a:pt x="2103678" y="1768049"/>
                </a:lnTo>
                <a:lnTo>
                  <a:pt x="2098282" y="1767731"/>
                </a:lnTo>
                <a:lnTo>
                  <a:pt x="2092252" y="1767096"/>
                </a:lnTo>
                <a:lnTo>
                  <a:pt x="2086221" y="1766461"/>
                </a:lnTo>
                <a:lnTo>
                  <a:pt x="2080508" y="1765509"/>
                </a:lnTo>
                <a:lnTo>
                  <a:pt x="2074795" y="1764557"/>
                </a:lnTo>
                <a:lnTo>
                  <a:pt x="2069399" y="1762970"/>
                </a:lnTo>
                <a:lnTo>
                  <a:pt x="2063369" y="1761065"/>
                </a:lnTo>
                <a:lnTo>
                  <a:pt x="2057973" y="1758843"/>
                </a:lnTo>
                <a:lnTo>
                  <a:pt x="2052577" y="1756621"/>
                </a:lnTo>
                <a:lnTo>
                  <a:pt x="2047182" y="1753765"/>
                </a:lnTo>
                <a:lnTo>
                  <a:pt x="2042104" y="1750908"/>
                </a:lnTo>
                <a:lnTo>
                  <a:pt x="2037025" y="1748051"/>
                </a:lnTo>
                <a:lnTo>
                  <a:pt x="2031947" y="1744242"/>
                </a:lnTo>
                <a:lnTo>
                  <a:pt x="2027186" y="1740433"/>
                </a:lnTo>
                <a:lnTo>
                  <a:pt x="2022425" y="1736624"/>
                </a:lnTo>
                <a:lnTo>
                  <a:pt x="2017664" y="1732180"/>
                </a:lnTo>
                <a:lnTo>
                  <a:pt x="1543797" y="1257949"/>
                </a:lnTo>
                <a:lnTo>
                  <a:pt x="207257" y="2594619"/>
                </a:lnTo>
                <a:lnTo>
                  <a:pt x="202814" y="2599063"/>
                </a:lnTo>
                <a:lnTo>
                  <a:pt x="198053" y="2602872"/>
                </a:lnTo>
                <a:lnTo>
                  <a:pt x="193292" y="2606999"/>
                </a:lnTo>
                <a:lnTo>
                  <a:pt x="188214" y="2610490"/>
                </a:lnTo>
                <a:lnTo>
                  <a:pt x="183136" y="2613665"/>
                </a:lnTo>
                <a:lnTo>
                  <a:pt x="178057" y="2616204"/>
                </a:lnTo>
                <a:lnTo>
                  <a:pt x="172662" y="2619061"/>
                </a:lnTo>
                <a:lnTo>
                  <a:pt x="166949" y="2621600"/>
                </a:lnTo>
                <a:lnTo>
                  <a:pt x="161553" y="2623505"/>
                </a:lnTo>
                <a:lnTo>
                  <a:pt x="155840" y="2625409"/>
                </a:lnTo>
                <a:lnTo>
                  <a:pt x="150444" y="2626996"/>
                </a:lnTo>
                <a:lnTo>
                  <a:pt x="144414" y="2628266"/>
                </a:lnTo>
                <a:lnTo>
                  <a:pt x="139018" y="2628901"/>
                </a:lnTo>
                <a:lnTo>
                  <a:pt x="132988" y="2629853"/>
                </a:lnTo>
                <a:lnTo>
                  <a:pt x="127275" y="2630171"/>
                </a:lnTo>
                <a:lnTo>
                  <a:pt x="121244" y="2630488"/>
                </a:lnTo>
                <a:lnTo>
                  <a:pt x="115214" y="2630171"/>
                </a:lnTo>
                <a:lnTo>
                  <a:pt x="109818" y="2629853"/>
                </a:lnTo>
                <a:lnTo>
                  <a:pt x="103787" y="2628901"/>
                </a:lnTo>
                <a:lnTo>
                  <a:pt x="98074" y="2628266"/>
                </a:lnTo>
                <a:lnTo>
                  <a:pt x="92361" y="2626996"/>
                </a:lnTo>
                <a:lnTo>
                  <a:pt x="86648" y="2625409"/>
                </a:lnTo>
                <a:lnTo>
                  <a:pt x="80935" y="2623505"/>
                </a:lnTo>
                <a:lnTo>
                  <a:pt x="75540" y="2621600"/>
                </a:lnTo>
                <a:lnTo>
                  <a:pt x="70144" y="2619061"/>
                </a:lnTo>
                <a:lnTo>
                  <a:pt x="64748" y="2616204"/>
                </a:lnTo>
                <a:lnTo>
                  <a:pt x="59670" y="2613665"/>
                </a:lnTo>
                <a:lnTo>
                  <a:pt x="54592" y="2610490"/>
                </a:lnTo>
                <a:lnTo>
                  <a:pt x="49513" y="2606999"/>
                </a:lnTo>
                <a:lnTo>
                  <a:pt x="44752" y="2602872"/>
                </a:lnTo>
                <a:lnTo>
                  <a:pt x="39992" y="2599063"/>
                </a:lnTo>
                <a:lnTo>
                  <a:pt x="35231" y="2594619"/>
                </a:lnTo>
                <a:lnTo>
                  <a:pt x="31105" y="2590175"/>
                </a:lnTo>
                <a:lnTo>
                  <a:pt x="26978" y="2585731"/>
                </a:lnTo>
                <a:lnTo>
                  <a:pt x="23170" y="2580335"/>
                </a:lnTo>
                <a:lnTo>
                  <a:pt x="19996" y="2575574"/>
                </a:lnTo>
                <a:lnTo>
                  <a:pt x="16822" y="2570495"/>
                </a:lnTo>
                <a:lnTo>
                  <a:pt x="13648" y="2565099"/>
                </a:lnTo>
                <a:lnTo>
                  <a:pt x="10791" y="2560020"/>
                </a:lnTo>
                <a:lnTo>
                  <a:pt x="8570" y="2554307"/>
                </a:lnTo>
                <a:lnTo>
                  <a:pt x="6665" y="2548910"/>
                </a:lnTo>
                <a:lnTo>
                  <a:pt x="5078" y="2543514"/>
                </a:lnTo>
                <a:lnTo>
                  <a:pt x="3491" y="2537483"/>
                </a:lnTo>
                <a:lnTo>
                  <a:pt x="2222" y="2532087"/>
                </a:lnTo>
                <a:lnTo>
                  <a:pt x="952" y="2526056"/>
                </a:lnTo>
                <a:lnTo>
                  <a:pt x="318" y="2520660"/>
                </a:lnTo>
                <a:lnTo>
                  <a:pt x="0" y="2514629"/>
                </a:lnTo>
                <a:lnTo>
                  <a:pt x="0" y="2508598"/>
                </a:lnTo>
                <a:lnTo>
                  <a:pt x="0" y="2502884"/>
                </a:lnTo>
                <a:lnTo>
                  <a:pt x="318" y="2497170"/>
                </a:lnTo>
                <a:lnTo>
                  <a:pt x="952" y="2491457"/>
                </a:lnTo>
                <a:lnTo>
                  <a:pt x="2222" y="2485426"/>
                </a:lnTo>
                <a:lnTo>
                  <a:pt x="3491" y="2480029"/>
                </a:lnTo>
                <a:lnTo>
                  <a:pt x="5078" y="2473998"/>
                </a:lnTo>
                <a:lnTo>
                  <a:pt x="6665" y="2468285"/>
                </a:lnTo>
                <a:lnTo>
                  <a:pt x="8570" y="2462889"/>
                </a:lnTo>
                <a:lnTo>
                  <a:pt x="10791" y="2457492"/>
                </a:lnTo>
                <a:lnTo>
                  <a:pt x="13648" y="2452414"/>
                </a:lnTo>
                <a:lnTo>
                  <a:pt x="16822" y="2446700"/>
                </a:lnTo>
                <a:lnTo>
                  <a:pt x="19996" y="2441621"/>
                </a:lnTo>
                <a:lnTo>
                  <a:pt x="23487" y="2436860"/>
                </a:lnTo>
                <a:lnTo>
                  <a:pt x="26978" y="2431781"/>
                </a:lnTo>
                <a:lnTo>
                  <a:pt x="31105" y="2427337"/>
                </a:lnTo>
                <a:lnTo>
                  <a:pt x="35231" y="2422576"/>
                </a:lnTo>
                <a:lnTo>
                  <a:pt x="1457784" y="1000202"/>
                </a:lnTo>
                <a:lnTo>
                  <a:pt x="1462227" y="995758"/>
                </a:lnTo>
                <a:lnTo>
                  <a:pt x="1466988" y="991631"/>
                </a:lnTo>
                <a:lnTo>
                  <a:pt x="1471749" y="987822"/>
                </a:lnTo>
                <a:lnTo>
                  <a:pt x="1476827" y="984330"/>
                </a:lnTo>
                <a:lnTo>
                  <a:pt x="1481906" y="981156"/>
                </a:lnTo>
                <a:lnTo>
                  <a:pt x="1486984" y="978617"/>
                </a:lnTo>
                <a:lnTo>
                  <a:pt x="1492697" y="975760"/>
                </a:lnTo>
                <a:lnTo>
                  <a:pt x="1498093" y="973221"/>
                </a:lnTo>
                <a:lnTo>
                  <a:pt x="1503488" y="971316"/>
                </a:lnTo>
                <a:lnTo>
                  <a:pt x="1509202" y="969411"/>
                </a:lnTo>
                <a:lnTo>
                  <a:pt x="1514597" y="967824"/>
                </a:lnTo>
                <a:lnTo>
                  <a:pt x="1520628" y="966555"/>
                </a:lnTo>
                <a:lnTo>
                  <a:pt x="1526023" y="965602"/>
                </a:lnTo>
                <a:lnTo>
                  <a:pt x="1532054" y="964968"/>
                </a:lnTo>
                <a:lnTo>
                  <a:pt x="1537767" y="964650"/>
                </a:lnTo>
                <a:lnTo>
                  <a:pt x="1543797" y="964333"/>
                </a:lnTo>
                <a:lnTo>
                  <a:pt x="1549828" y="964650"/>
                </a:lnTo>
                <a:lnTo>
                  <a:pt x="1555223" y="964968"/>
                </a:lnTo>
                <a:lnTo>
                  <a:pt x="1561254" y="965602"/>
                </a:lnTo>
                <a:lnTo>
                  <a:pt x="1566967" y="966555"/>
                </a:lnTo>
                <a:lnTo>
                  <a:pt x="1572680" y="967824"/>
                </a:lnTo>
                <a:lnTo>
                  <a:pt x="1578393" y="969411"/>
                </a:lnTo>
                <a:lnTo>
                  <a:pt x="1584106" y="971316"/>
                </a:lnTo>
                <a:lnTo>
                  <a:pt x="1589502" y="973221"/>
                </a:lnTo>
                <a:lnTo>
                  <a:pt x="1595215" y="975760"/>
                </a:lnTo>
                <a:lnTo>
                  <a:pt x="1600293" y="978617"/>
                </a:lnTo>
                <a:lnTo>
                  <a:pt x="1605371" y="981156"/>
                </a:lnTo>
                <a:lnTo>
                  <a:pt x="1610450" y="984330"/>
                </a:lnTo>
                <a:lnTo>
                  <a:pt x="1615528" y="987822"/>
                </a:lnTo>
                <a:lnTo>
                  <a:pt x="1620289" y="991631"/>
                </a:lnTo>
                <a:lnTo>
                  <a:pt x="1625050" y="995758"/>
                </a:lnTo>
                <a:lnTo>
                  <a:pt x="1629811" y="1000202"/>
                </a:lnTo>
                <a:lnTo>
                  <a:pt x="2103678" y="1474115"/>
                </a:lnTo>
                <a:lnTo>
                  <a:pt x="3334526" y="243464"/>
                </a:lnTo>
                <a:lnTo>
                  <a:pt x="3038399" y="243464"/>
                </a:lnTo>
                <a:lnTo>
                  <a:pt x="3032368" y="242829"/>
                </a:lnTo>
                <a:lnTo>
                  <a:pt x="3026338" y="242512"/>
                </a:lnTo>
                <a:lnTo>
                  <a:pt x="3019990" y="241877"/>
                </a:lnTo>
                <a:lnTo>
                  <a:pt x="3013959" y="240607"/>
                </a:lnTo>
                <a:lnTo>
                  <a:pt x="3008246" y="239338"/>
                </a:lnTo>
                <a:lnTo>
                  <a:pt x="3002216" y="237750"/>
                </a:lnTo>
                <a:lnTo>
                  <a:pt x="2996820" y="235846"/>
                </a:lnTo>
                <a:lnTo>
                  <a:pt x="2991107" y="233624"/>
                </a:lnTo>
                <a:lnTo>
                  <a:pt x="2985711" y="231085"/>
                </a:lnTo>
                <a:lnTo>
                  <a:pt x="2980633" y="228228"/>
                </a:lnTo>
                <a:lnTo>
                  <a:pt x="2975555" y="225688"/>
                </a:lnTo>
                <a:lnTo>
                  <a:pt x="2970794" y="222514"/>
                </a:lnTo>
                <a:lnTo>
                  <a:pt x="2966033" y="219022"/>
                </a:lnTo>
                <a:lnTo>
                  <a:pt x="2961272" y="215213"/>
                </a:lnTo>
                <a:lnTo>
                  <a:pt x="2956829" y="211404"/>
                </a:lnTo>
                <a:lnTo>
                  <a:pt x="2952703" y="207595"/>
                </a:lnTo>
                <a:lnTo>
                  <a:pt x="2948576" y="203151"/>
                </a:lnTo>
                <a:lnTo>
                  <a:pt x="2944768" y="198707"/>
                </a:lnTo>
                <a:lnTo>
                  <a:pt x="2941276" y="194581"/>
                </a:lnTo>
                <a:lnTo>
                  <a:pt x="2937468" y="189820"/>
                </a:lnTo>
                <a:lnTo>
                  <a:pt x="2934294" y="184423"/>
                </a:lnTo>
                <a:lnTo>
                  <a:pt x="2931755" y="179345"/>
                </a:lnTo>
                <a:lnTo>
                  <a:pt x="2928898" y="174266"/>
                </a:lnTo>
                <a:lnTo>
                  <a:pt x="2926676" y="168870"/>
                </a:lnTo>
                <a:lnTo>
                  <a:pt x="2924137" y="163156"/>
                </a:lnTo>
                <a:lnTo>
                  <a:pt x="2922550" y="157760"/>
                </a:lnTo>
                <a:lnTo>
                  <a:pt x="2920646" y="151729"/>
                </a:lnTo>
                <a:lnTo>
                  <a:pt x="2919376" y="146015"/>
                </a:lnTo>
                <a:lnTo>
                  <a:pt x="2918424" y="139984"/>
                </a:lnTo>
                <a:lnTo>
                  <a:pt x="2917472" y="133953"/>
                </a:lnTo>
                <a:lnTo>
                  <a:pt x="2917155" y="127922"/>
                </a:lnTo>
                <a:lnTo>
                  <a:pt x="2917155" y="121573"/>
                </a:lnTo>
                <a:lnTo>
                  <a:pt x="2917155" y="115225"/>
                </a:lnTo>
                <a:lnTo>
                  <a:pt x="2917472" y="109194"/>
                </a:lnTo>
                <a:lnTo>
                  <a:pt x="2918424" y="102845"/>
                </a:lnTo>
                <a:lnTo>
                  <a:pt x="2919376" y="97132"/>
                </a:lnTo>
                <a:lnTo>
                  <a:pt x="2920646" y="91101"/>
                </a:lnTo>
                <a:lnTo>
                  <a:pt x="2922550" y="85070"/>
                </a:lnTo>
                <a:lnTo>
                  <a:pt x="2924137" y="79674"/>
                </a:lnTo>
                <a:lnTo>
                  <a:pt x="2926676" y="74277"/>
                </a:lnTo>
                <a:lnTo>
                  <a:pt x="2928898" y="68564"/>
                </a:lnTo>
                <a:lnTo>
                  <a:pt x="2931755" y="63485"/>
                </a:lnTo>
                <a:lnTo>
                  <a:pt x="2934294" y="58406"/>
                </a:lnTo>
                <a:lnTo>
                  <a:pt x="2937468" y="53645"/>
                </a:lnTo>
                <a:lnTo>
                  <a:pt x="2941276" y="48883"/>
                </a:lnTo>
                <a:lnTo>
                  <a:pt x="2944768" y="44122"/>
                </a:lnTo>
                <a:lnTo>
                  <a:pt x="2948576" y="39678"/>
                </a:lnTo>
                <a:lnTo>
                  <a:pt x="2952703" y="35552"/>
                </a:lnTo>
                <a:lnTo>
                  <a:pt x="2956829" y="31425"/>
                </a:lnTo>
                <a:lnTo>
                  <a:pt x="2961272" y="27616"/>
                </a:lnTo>
                <a:lnTo>
                  <a:pt x="2966033" y="24124"/>
                </a:lnTo>
                <a:lnTo>
                  <a:pt x="2970794" y="20633"/>
                </a:lnTo>
                <a:lnTo>
                  <a:pt x="2975555" y="17459"/>
                </a:lnTo>
                <a:lnTo>
                  <a:pt x="2980633" y="14602"/>
                </a:lnTo>
                <a:lnTo>
                  <a:pt x="2985711" y="11745"/>
                </a:lnTo>
                <a:lnTo>
                  <a:pt x="2991107" y="9523"/>
                </a:lnTo>
                <a:lnTo>
                  <a:pt x="2996820" y="6984"/>
                </a:lnTo>
                <a:lnTo>
                  <a:pt x="3002216" y="5397"/>
                </a:lnTo>
                <a:lnTo>
                  <a:pt x="3008246" y="3492"/>
                </a:lnTo>
                <a:lnTo>
                  <a:pt x="3013959" y="2222"/>
                </a:lnTo>
                <a:lnTo>
                  <a:pt x="3019990" y="1270"/>
                </a:lnTo>
                <a:lnTo>
                  <a:pt x="3026338" y="318"/>
                </a:lnTo>
                <a:lnTo>
                  <a:pt x="3032368" y="0"/>
                </a:lnTo>
                <a:close/>
              </a:path>
            </a:pathLst>
          </a:custGeom>
          <a:solidFill>
            <a:srgbClr val="C00000"/>
          </a:solidFill>
          <a:ln>
            <a:noFill/>
          </a:ln>
        </p:spPr>
        <p:txBody>
          <a:bodyPr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5" name="KSO_Shape"/>
          <p:cNvSpPr/>
          <p:nvPr/>
        </p:nvSpPr>
        <p:spPr bwMode="auto">
          <a:xfrm>
            <a:off x="4640391" y="1547486"/>
            <a:ext cx="597147" cy="410041"/>
          </a:xfrm>
          <a:custGeom>
            <a:avLst/>
            <a:gdLst>
              <a:gd name="T0" fmla="*/ 2147483646 w 112"/>
              <a:gd name="T1" fmla="*/ 2147483646 h 77"/>
              <a:gd name="T2" fmla="*/ 2147483646 w 112"/>
              <a:gd name="T3" fmla="*/ 2147483646 h 77"/>
              <a:gd name="T4" fmla="*/ 2147483646 w 112"/>
              <a:gd name="T5" fmla="*/ 2147483646 h 77"/>
              <a:gd name="T6" fmla="*/ 2147483646 w 112"/>
              <a:gd name="T7" fmla="*/ 2147483646 h 77"/>
              <a:gd name="T8" fmla="*/ 2147483646 w 112"/>
              <a:gd name="T9" fmla="*/ 2147483646 h 77"/>
              <a:gd name="T10" fmla="*/ 0 w 112"/>
              <a:gd name="T11" fmla="*/ 2147483646 h 77"/>
              <a:gd name="T12" fmla="*/ 2147483646 w 112"/>
              <a:gd name="T13" fmla="*/ 2147483646 h 77"/>
              <a:gd name="T14" fmla="*/ 2147483646 w 112"/>
              <a:gd name="T15" fmla="*/ 2147483646 h 77"/>
              <a:gd name="T16" fmla="*/ 2147483646 w 112"/>
              <a:gd name="T17" fmla="*/ 2147483646 h 77"/>
              <a:gd name="T18" fmla="*/ 2147483646 w 112"/>
              <a:gd name="T19" fmla="*/ 2147483646 h 77"/>
              <a:gd name="T20" fmla="*/ 2147483646 w 112"/>
              <a:gd name="T21" fmla="*/ 2147483646 h 77"/>
              <a:gd name="T22" fmla="*/ 2147483646 w 112"/>
              <a:gd name="T23" fmla="*/ 2147483646 h 77"/>
              <a:gd name="T24" fmla="*/ 2147483646 w 112"/>
              <a:gd name="T25" fmla="*/ 2147483646 h 77"/>
              <a:gd name="T26" fmla="*/ 2147483646 w 112"/>
              <a:gd name="T27" fmla="*/ 2147483646 h 77"/>
              <a:gd name="T28" fmla="*/ 2147483646 w 112"/>
              <a:gd name="T29" fmla="*/ 2147483646 h 77"/>
              <a:gd name="T30" fmla="*/ 2147483646 w 112"/>
              <a:gd name="T31" fmla="*/ 2147483646 h 77"/>
              <a:gd name="T32" fmla="*/ 2147483646 w 112"/>
              <a:gd name="T33" fmla="*/ 2147483646 h 77"/>
              <a:gd name="T34" fmla="*/ 2147483646 w 112"/>
              <a:gd name="T35" fmla="*/ 2147483646 h 77"/>
              <a:gd name="T36" fmla="*/ 2147483646 w 112"/>
              <a:gd name="T37" fmla="*/ 2147483646 h 77"/>
              <a:gd name="T38" fmla="*/ 2147483646 w 112"/>
              <a:gd name="T39" fmla="*/ 2147483646 h 77"/>
              <a:gd name="T40" fmla="*/ 2147483646 w 112"/>
              <a:gd name="T41" fmla="*/ 2147483646 h 77"/>
              <a:gd name="T42" fmla="*/ 2147483646 w 112"/>
              <a:gd name="T43" fmla="*/ 2147483646 h 77"/>
              <a:gd name="T44" fmla="*/ 2147483646 w 112"/>
              <a:gd name="T45" fmla="*/ 2147483646 h 77"/>
              <a:gd name="T46" fmla="*/ 2147483646 w 112"/>
              <a:gd name="T47" fmla="*/ 2147483646 h 77"/>
              <a:gd name="T48" fmla="*/ 2147483646 w 112"/>
              <a:gd name="T49" fmla="*/ 2147483646 h 77"/>
              <a:gd name="T50" fmla="*/ 2147483646 w 112"/>
              <a:gd name="T51" fmla="*/ 2147483646 h 77"/>
              <a:gd name="T52" fmla="*/ 2147483646 w 112"/>
              <a:gd name="T53" fmla="*/ 2147483646 h 77"/>
              <a:gd name="T54" fmla="*/ 2147483646 w 112"/>
              <a:gd name="T55" fmla="*/ 2147483646 h 77"/>
              <a:gd name="T56" fmla="*/ 2147483646 w 112"/>
              <a:gd name="T57" fmla="*/ 2147483646 h 77"/>
              <a:gd name="T58" fmla="*/ 2147483646 w 112"/>
              <a:gd name="T59" fmla="*/ 2147483646 h 77"/>
              <a:gd name="T60" fmla="*/ 2147483646 w 112"/>
              <a:gd name="T61" fmla="*/ 2147483646 h 77"/>
              <a:gd name="T62" fmla="*/ 2147483646 w 112"/>
              <a:gd name="T63" fmla="*/ 2147483646 h 77"/>
              <a:gd name="T64" fmla="*/ 2147483646 w 112"/>
              <a:gd name="T65" fmla="*/ 2147483646 h 77"/>
              <a:gd name="T66" fmla="*/ 2147483646 w 112"/>
              <a:gd name="T67" fmla="*/ 2147483646 h 77"/>
              <a:gd name="T68" fmla="*/ 2147483646 w 112"/>
              <a:gd name="T69" fmla="*/ 2147483646 h 77"/>
              <a:gd name="T70" fmla="*/ 2147483646 w 112"/>
              <a:gd name="T71" fmla="*/ 2147483646 h 77"/>
              <a:gd name="T72" fmla="*/ 2147483646 w 112"/>
              <a:gd name="T73" fmla="*/ 2147483646 h 77"/>
              <a:gd name="T74" fmla="*/ 2147483646 w 112"/>
              <a:gd name="T75" fmla="*/ 2147483646 h 77"/>
              <a:gd name="T76" fmla="*/ 2147483646 w 112"/>
              <a:gd name="T77" fmla="*/ 2147483646 h 77"/>
              <a:gd name="T78" fmla="*/ 2147483646 w 112"/>
              <a:gd name="T79" fmla="*/ 2147483646 h 77"/>
              <a:gd name="T80" fmla="*/ 2147483646 w 112"/>
              <a:gd name="T81" fmla="*/ 2147483646 h 77"/>
              <a:gd name="T82" fmla="*/ 2147483646 w 112"/>
              <a:gd name="T83" fmla="*/ 2147483646 h 77"/>
              <a:gd name="T84" fmla="*/ 2147483646 w 112"/>
              <a:gd name="T85" fmla="*/ 2147483646 h 77"/>
              <a:gd name="T86" fmla="*/ 2147483646 w 112"/>
              <a:gd name="T87" fmla="*/ 2147483646 h 7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12" h="77">
                <a:moveTo>
                  <a:pt x="56" y="0"/>
                </a:moveTo>
                <a:cubicBezTo>
                  <a:pt x="62" y="0"/>
                  <a:pt x="66" y="4"/>
                  <a:pt x="66" y="10"/>
                </a:cubicBezTo>
                <a:cubicBezTo>
                  <a:pt x="66" y="15"/>
                  <a:pt x="62" y="20"/>
                  <a:pt x="56" y="20"/>
                </a:cubicBezTo>
                <a:cubicBezTo>
                  <a:pt x="51" y="20"/>
                  <a:pt x="46" y="15"/>
                  <a:pt x="46" y="10"/>
                </a:cubicBezTo>
                <a:cubicBezTo>
                  <a:pt x="46" y="4"/>
                  <a:pt x="51" y="0"/>
                  <a:pt x="56" y="0"/>
                </a:cubicBezTo>
                <a:close/>
                <a:moveTo>
                  <a:pt x="15" y="49"/>
                </a:moveTo>
                <a:cubicBezTo>
                  <a:pt x="15" y="66"/>
                  <a:pt x="15" y="66"/>
                  <a:pt x="15" y="66"/>
                </a:cubicBezTo>
                <a:cubicBezTo>
                  <a:pt x="10" y="66"/>
                  <a:pt x="10" y="66"/>
                  <a:pt x="10" y="66"/>
                </a:cubicBezTo>
                <a:cubicBezTo>
                  <a:pt x="10" y="52"/>
                  <a:pt x="10" y="52"/>
                  <a:pt x="10" y="52"/>
                </a:cubicBezTo>
                <a:cubicBezTo>
                  <a:pt x="9" y="52"/>
                  <a:pt x="9" y="52"/>
                  <a:pt x="9" y="52"/>
                </a:cubicBezTo>
                <a:cubicBezTo>
                  <a:pt x="9" y="66"/>
                  <a:pt x="9" y="66"/>
                  <a:pt x="9" y="66"/>
                </a:cubicBezTo>
                <a:cubicBezTo>
                  <a:pt x="4" y="66"/>
                  <a:pt x="4" y="66"/>
                  <a:pt x="4" y="66"/>
                </a:cubicBezTo>
                <a:cubicBezTo>
                  <a:pt x="4" y="49"/>
                  <a:pt x="4" y="49"/>
                  <a:pt x="4" y="49"/>
                </a:cubicBezTo>
                <a:cubicBezTo>
                  <a:pt x="4" y="46"/>
                  <a:pt x="4" y="46"/>
                  <a:pt x="4" y="46"/>
                </a:cubicBezTo>
                <a:cubicBezTo>
                  <a:pt x="4" y="37"/>
                  <a:pt x="4" y="37"/>
                  <a:pt x="4" y="37"/>
                </a:cubicBezTo>
                <a:cubicBezTo>
                  <a:pt x="4" y="37"/>
                  <a:pt x="4" y="37"/>
                  <a:pt x="4" y="37"/>
                </a:cubicBezTo>
                <a:cubicBezTo>
                  <a:pt x="4" y="46"/>
                  <a:pt x="4" y="46"/>
                  <a:pt x="4" y="46"/>
                </a:cubicBezTo>
                <a:cubicBezTo>
                  <a:pt x="0" y="46"/>
                  <a:pt x="0" y="46"/>
                  <a:pt x="0" y="46"/>
                </a:cubicBezTo>
                <a:cubicBezTo>
                  <a:pt x="0" y="33"/>
                  <a:pt x="0" y="33"/>
                  <a:pt x="0" y="33"/>
                </a:cubicBezTo>
                <a:cubicBezTo>
                  <a:pt x="0" y="31"/>
                  <a:pt x="1" y="29"/>
                  <a:pt x="4" y="29"/>
                </a:cubicBezTo>
                <a:cubicBezTo>
                  <a:pt x="13" y="29"/>
                  <a:pt x="13" y="29"/>
                  <a:pt x="13" y="29"/>
                </a:cubicBezTo>
                <a:cubicBezTo>
                  <a:pt x="13" y="30"/>
                  <a:pt x="13" y="30"/>
                  <a:pt x="13" y="31"/>
                </a:cubicBezTo>
                <a:cubicBezTo>
                  <a:pt x="13" y="49"/>
                  <a:pt x="13" y="49"/>
                  <a:pt x="13" y="49"/>
                </a:cubicBezTo>
                <a:cubicBezTo>
                  <a:pt x="15" y="49"/>
                  <a:pt x="15" y="49"/>
                  <a:pt x="15" y="49"/>
                </a:cubicBezTo>
                <a:close/>
                <a:moveTo>
                  <a:pt x="10" y="15"/>
                </a:moveTo>
                <a:cubicBezTo>
                  <a:pt x="13" y="15"/>
                  <a:pt x="16" y="18"/>
                  <a:pt x="16" y="22"/>
                </a:cubicBezTo>
                <a:cubicBezTo>
                  <a:pt x="16" y="23"/>
                  <a:pt x="16" y="24"/>
                  <a:pt x="15" y="25"/>
                </a:cubicBezTo>
                <a:cubicBezTo>
                  <a:pt x="15" y="26"/>
                  <a:pt x="15" y="26"/>
                  <a:pt x="14" y="26"/>
                </a:cubicBezTo>
                <a:cubicBezTo>
                  <a:pt x="13" y="27"/>
                  <a:pt x="12" y="28"/>
                  <a:pt x="10" y="28"/>
                </a:cubicBezTo>
                <a:cubicBezTo>
                  <a:pt x="6" y="28"/>
                  <a:pt x="3" y="25"/>
                  <a:pt x="3" y="22"/>
                </a:cubicBezTo>
                <a:cubicBezTo>
                  <a:pt x="3" y="18"/>
                  <a:pt x="6" y="15"/>
                  <a:pt x="10" y="15"/>
                </a:cubicBezTo>
                <a:close/>
                <a:moveTo>
                  <a:pt x="96" y="49"/>
                </a:moveTo>
                <a:cubicBezTo>
                  <a:pt x="96" y="66"/>
                  <a:pt x="96" y="66"/>
                  <a:pt x="96" y="66"/>
                </a:cubicBezTo>
                <a:cubicBezTo>
                  <a:pt x="101" y="66"/>
                  <a:pt x="101" y="66"/>
                  <a:pt x="101" y="66"/>
                </a:cubicBezTo>
                <a:cubicBezTo>
                  <a:pt x="101" y="52"/>
                  <a:pt x="101" y="52"/>
                  <a:pt x="101" y="52"/>
                </a:cubicBezTo>
                <a:cubicBezTo>
                  <a:pt x="102" y="52"/>
                  <a:pt x="102" y="52"/>
                  <a:pt x="102" y="52"/>
                </a:cubicBezTo>
                <a:cubicBezTo>
                  <a:pt x="102" y="66"/>
                  <a:pt x="102" y="66"/>
                  <a:pt x="102" y="66"/>
                </a:cubicBezTo>
                <a:cubicBezTo>
                  <a:pt x="107" y="66"/>
                  <a:pt x="107" y="66"/>
                  <a:pt x="107" y="66"/>
                </a:cubicBezTo>
                <a:cubicBezTo>
                  <a:pt x="107" y="49"/>
                  <a:pt x="107" y="49"/>
                  <a:pt x="107" y="49"/>
                </a:cubicBezTo>
                <a:cubicBezTo>
                  <a:pt x="107" y="46"/>
                  <a:pt x="107" y="46"/>
                  <a:pt x="107" y="46"/>
                </a:cubicBezTo>
                <a:cubicBezTo>
                  <a:pt x="107" y="37"/>
                  <a:pt x="107" y="37"/>
                  <a:pt x="107" y="37"/>
                </a:cubicBezTo>
                <a:cubicBezTo>
                  <a:pt x="107" y="37"/>
                  <a:pt x="107" y="37"/>
                  <a:pt x="107" y="37"/>
                </a:cubicBezTo>
                <a:cubicBezTo>
                  <a:pt x="107" y="46"/>
                  <a:pt x="107" y="46"/>
                  <a:pt x="107" y="46"/>
                </a:cubicBezTo>
                <a:cubicBezTo>
                  <a:pt x="112" y="46"/>
                  <a:pt x="112" y="46"/>
                  <a:pt x="112" y="46"/>
                </a:cubicBezTo>
                <a:cubicBezTo>
                  <a:pt x="112" y="33"/>
                  <a:pt x="112" y="33"/>
                  <a:pt x="112" y="33"/>
                </a:cubicBezTo>
                <a:cubicBezTo>
                  <a:pt x="112" y="31"/>
                  <a:pt x="110" y="29"/>
                  <a:pt x="107" y="29"/>
                </a:cubicBezTo>
                <a:cubicBezTo>
                  <a:pt x="98" y="29"/>
                  <a:pt x="98" y="29"/>
                  <a:pt x="98" y="29"/>
                </a:cubicBezTo>
                <a:cubicBezTo>
                  <a:pt x="98" y="30"/>
                  <a:pt x="98" y="30"/>
                  <a:pt x="98" y="31"/>
                </a:cubicBezTo>
                <a:cubicBezTo>
                  <a:pt x="98" y="49"/>
                  <a:pt x="98" y="49"/>
                  <a:pt x="98" y="49"/>
                </a:cubicBezTo>
                <a:cubicBezTo>
                  <a:pt x="96" y="49"/>
                  <a:pt x="96" y="49"/>
                  <a:pt x="96" y="49"/>
                </a:cubicBezTo>
                <a:close/>
                <a:moveTo>
                  <a:pt x="101" y="15"/>
                </a:moveTo>
                <a:cubicBezTo>
                  <a:pt x="98" y="15"/>
                  <a:pt x="95" y="18"/>
                  <a:pt x="95" y="22"/>
                </a:cubicBezTo>
                <a:cubicBezTo>
                  <a:pt x="95" y="23"/>
                  <a:pt x="95" y="24"/>
                  <a:pt x="96" y="25"/>
                </a:cubicBezTo>
                <a:cubicBezTo>
                  <a:pt x="96" y="26"/>
                  <a:pt x="97" y="26"/>
                  <a:pt x="97" y="26"/>
                </a:cubicBezTo>
                <a:cubicBezTo>
                  <a:pt x="98" y="27"/>
                  <a:pt x="100" y="28"/>
                  <a:pt x="101" y="28"/>
                </a:cubicBezTo>
                <a:cubicBezTo>
                  <a:pt x="105" y="28"/>
                  <a:pt x="108" y="25"/>
                  <a:pt x="108" y="22"/>
                </a:cubicBezTo>
                <a:cubicBezTo>
                  <a:pt x="108" y="18"/>
                  <a:pt x="105" y="15"/>
                  <a:pt x="101" y="15"/>
                </a:cubicBezTo>
                <a:close/>
                <a:moveTo>
                  <a:pt x="75" y="51"/>
                </a:moveTo>
                <a:cubicBezTo>
                  <a:pt x="75" y="72"/>
                  <a:pt x="75" y="72"/>
                  <a:pt x="75" y="72"/>
                </a:cubicBezTo>
                <a:cubicBezTo>
                  <a:pt x="80" y="72"/>
                  <a:pt x="80" y="72"/>
                  <a:pt x="80" y="72"/>
                </a:cubicBezTo>
                <a:cubicBezTo>
                  <a:pt x="80" y="54"/>
                  <a:pt x="80" y="54"/>
                  <a:pt x="80" y="54"/>
                </a:cubicBezTo>
                <a:cubicBezTo>
                  <a:pt x="82" y="54"/>
                  <a:pt x="82" y="54"/>
                  <a:pt x="82" y="54"/>
                </a:cubicBezTo>
                <a:cubicBezTo>
                  <a:pt x="82" y="72"/>
                  <a:pt x="82" y="72"/>
                  <a:pt x="82" y="72"/>
                </a:cubicBezTo>
                <a:cubicBezTo>
                  <a:pt x="87" y="72"/>
                  <a:pt x="87" y="72"/>
                  <a:pt x="87" y="72"/>
                </a:cubicBezTo>
                <a:cubicBezTo>
                  <a:pt x="87" y="51"/>
                  <a:pt x="87" y="51"/>
                  <a:pt x="87" y="51"/>
                </a:cubicBezTo>
                <a:cubicBezTo>
                  <a:pt x="87" y="47"/>
                  <a:pt x="87" y="47"/>
                  <a:pt x="87" y="47"/>
                </a:cubicBezTo>
                <a:cubicBezTo>
                  <a:pt x="87" y="36"/>
                  <a:pt x="87" y="36"/>
                  <a:pt x="87" y="36"/>
                </a:cubicBezTo>
                <a:cubicBezTo>
                  <a:pt x="88" y="36"/>
                  <a:pt x="88" y="36"/>
                  <a:pt x="88" y="36"/>
                </a:cubicBezTo>
                <a:cubicBezTo>
                  <a:pt x="88" y="47"/>
                  <a:pt x="88" y="47"/>
                  <a:pt x="88" y="47"/>
                </a:cubicBezTo>
                <a:cubicBezTo>
                  <a:pt x="94" y="47"/>
                  <a:pt x="94" y="47"/>
                  <a:pt x="94" y="47"/>
                </a:cubicBezTo>
                <a:cubicBezTo>
                  <a:pt x="94" y="31"/>
                  <a:pt x="94" y="31"/>
                  <a:pt x="94" y="31"/>
                </a:cubicBezTo>
                <a:cubicBezTo>
                  <a:pt x="94" y="28"/>
                  <a:pt x="91" y="26"/>
                  <a:pt x="88" y="26"/>
                </a:cubicBezTo>
                <a:cubicBezTo>
                  <a:pt x="77" y="26"/>
                  <a:pt x="77" y="26"/>
                  <a:pt x="77" y="26"/>
                </a:cubicBezTo>
                <a:cubicBezTo>
                  <a:pt x="77" y="27"/>
                  <a:pt x="77" y="28"/>
                  <a:pt x="77" y="28"/>
                </a:cubicBezTo>
                <a:cubicBezTo>
                  <a:pt x="77" y="51"/>
                  <a:pt x="77" y="51"/>
                  <a:pt x="77" y="51"/>
                </a:cubicBezTo>
                <a:cubicBezTo>
                  <a:pt x="75" y="51"/>
                  <a:pt x="75" y="51"/>
                  <a:pt x="75" y="51"/>
                </a:cubicBezTo>
                <a:close/>
                <a:moveTo>
                  <a:pt x="65" y="47"/>
                </a:moveTo>
                <a:cubicBezTo>
                  <a:pt x="65" y="32"/>
                  <a:pt x="65" y="32"/>
                  <a:pt x="65" y="32"/>
                </a:cubicBezTo>
                <a:cubicBezTo>
                  <a:pt x="64" y="32"/>
                  <a:pt x="64" y="32"/>
                  <a:pt x="64" y="32"/>
                </a:cubicBezTo>
                <a:cubicBezTo>
                  <a:pt x="64" y="47"/>
                  <a:pt x="64" y="47"/>
                  <a:pt x="64" y="47"/>
                </a:cubicBezTo>
                <a:cubicBezTo>
                  <a:pt x="64" y="50"/>
                  <a:pt x="64" y="50"/>
                  <a:pt x="64" y="50"/>
                </a:cubicBezTo>
                <a:cubicBezTo>
                  <a:pt x="64" y="77"/>
                  <a:pt x="64" y="77"/>
                  <a:pt x="64" y="77"/>
                </a:cubicBezTo>
                <a:cubicBezTo>
                  <a:pt x="57" y="77"/>
                  <a:pt x="57" y="77"/>
                  <a:pt x="57" y="77"/>
                </a:cubicBezTo>
                <a:cubicBezTo>
                  <a:pt x="57" y="55"/>
                  <a:pt x="57" y="55"/>
                  <a:pt x="57" y="55"/>
                </a:cubicBezTo>
                <a:cubicBezTo>
                  <a:pt x="55" y="55"/>
                  <a:pt x="55" y="55"/>
                  <a:pt x="55" y="55"/>
                </a:cubicBezTo>
                <a:cubicBezTo>
                  <a:pt x="55" y="77"/>
                  <a:pt x="55" y="77"/>
                  <a:pt x="55" y="77"/>
                </a:cubicBezTo>
                <a:cubicBezTo>
                  <a:pt x="48" y="77"/>
                  <a:pt x="48" y="77"/>
                  <a:pt x="48" y="77"/>
                </a:cubicBezTo>
                <a:cubicBezTo>
                  <a:pt x="48" y="50"/>
                  <a:pt x="48" y="50"/>
                  <a:pt x="48" y="50"/>
                </a:cubicBezTo>
                <a:cubicBezTo>
                  <a:pt x="48" y="47"/>
                  <a:pt x="48" y="47"/>
                  <a:pt x="48" y="47"/>
                </a:cubicBezTo>
                <a:cubicBezTo>
                  <a:pt x="48" y="32"/>
                  <a:pt x="48" y="32"/>
                  <a:pt x="48" y="32"/>
                </a:cubicBezTo>
                <a:cubicBezTo>
                  <a:pt x="47" y="32"/>
                  <a:pt x="47" y="32"/>
                  <a:pt x="47" y="32"/>
                </a:cubicBezTo>
                <a:cubicBezTo>
                  <a:pt x="47" y="47"/>
                  <a:pt x="47" y="47"/>
                  <a:pt x="47" y="47"/>
                </a:cubicBezTo>
                <a:cubicBezTo>
                  <a:pt x="41" y="47"/>
                  <a:pt x="41" y="47"/>
                  <a:pt x="41" y="47"/>
                </a:cubicBezTo>
                <a:cubicBezTo>
                  <a:pt x="41" y="27"/>
                  <a:pt x="41" y="27"/>
                  <a:pt x="41" y="27"/>
                </a:cubicBezTo>
                <a:cubicBezTo>
                  <a:pt x="41" y="24"/>
                  <a:pt x="44" y="21"/>
                  <a:pt x="47" y="21"/>
                </a:cubicBezTo>
                <a:cubicBezTo>
                  <a:pt x="66" y="21"/>
                  <a:pt x="46" y="21"/>
                  <a:pt x="65" y="21"/>
                </a:cubicBezTo>
                <a:cubicBezTo>
                  <a:pt x="69" y="21"/>
                  <a:pt x="71" y="24"/>
                  <a:pt x="71" y="27"/>
                </a:cubicBezTo>
                <a:cubicBezTo>
                  <a:pt x="71" y="47"/>
                  <a:pt x="71" y="47"/>
                  <a:pt x="71" y="47"/>
                </a:cubicBezTo>
                <a:cubicBezTo>
                  <a:pt x="70" y="47"/>
                  <a:pt x="68" y="47"/>
                  <a:pt x="65" y="47"/>
                </a:cubicBezTo>
                <a:close/>
                <a:moveTo>
                  <a:pt x="37" y="51"/>
                </a:moveTo>
                <a:cubicBezTo>
                  <a:pt x="37" y="72"/>
                  <a:pt x="37" y="72"/>
                  <a:pt x="37" y="72"/>
                </a:cubicBezTo>
                <a:cubicBezTo>
                  <a:pt x="31" y="72"/>
                  <a:pt x="31" y="72"/>
                  <a:pt x="31" y="72"/>
                </a:cubicBezTo>
                <a:cubicBezTo>
                  <a:pt x="31" y="54"/>
                  <a:pt x="31" y="54"/>
                  <a:pt x="31" y="54"/>
                </a:cubicBezTo>
                <a:cubicBezTo>
                  <a:pt x="30" y="54"/>
                  <a:pt x="30" y="54"/>
                  <a:pt x="30" y="54"/>
                </a:cubicBezTo>
                <a:cubicBezTo>
                  <a:pt x="30" y="72"/>
                  <a:pt x="30" y="72"/>
                  <a:pt x="30" y="72"/>
                </a:cubicBezTo>
                <a:cubicBezTo>
                  <a:pt x="24" y="72"/>
                  <a:pt x="24" y="72"/>
                  <a:pt x="24" y="72"/>
                </a:cubicBezTo>
                <a:cubicBezTo>
                  <a:pt x="24" y="51"/>
                  <a:pt x="24" y="51"/>
                  <a:pt x="24" y="51"/>
                </a:cubicBezTo>
                <a:cubicBezTo>
                  <a:pt x="24" y="47"/>
                  <a:pt x="24" y="47"/>
                  <a:pt x="24" y="47"/>
                </a:cubicBezTo>
                <a:cubicBezTo>
                  <a:pt x="24" y="36"/>
                  <a:pt x="24" y="36"/>
                  <a:pt x="24" y="36"/>
                </a:cubicBezTo>
                <a:cubicBezTo>
                  <a:pt x="23" y="36"/>
                  <a:pt x="23" y="36"/>
                  <a:pt x="23" y="36"/>
                </a:cubicBezTo>
                <a:cubicBezTo>
                  <a:pt x="23" y="47"/>
                  <a:pt x="23" y="47"/>
                  <a:pt x="23" y="47"/>
                </a:cubicBezTo>
                <a:cubicBezTo>
                  <a:pt x="18" y="47"/>
                  <a:pt x="18" y="47"/>
                  <a:pt x="18" y="47"/>
                </a:cubicBezTo>
                <a:cubicBezTo>
                  <a:pt x="18" y="31"/>
                  <a:pt x="18" y="31"/>
                  <a:pt x="18" y="31"/>
                </a:cubicBezTo>
                <a:cubicBezTo>
                  <a:pt x="18" y="28"/>
                  <a:pt x="20" y="26"/>
                  <a:pt x="23" y="26"/>
                </a:cubicBezTo>
                <a:cubicBezTo>
                  <a:pt x="35" y="26"/>
                  <a:pt x="35" y="26"/>
                  <a:pt x="35" y="26"/>
                </a:cubicBezTo>
                <a:cubicBezTo>
                  <a:pt x="35" y="27"/>
                  <a:pt x="35" y="28"/>
                  <a:pt x="35" y="28"/>
                </a:cubicBezTo>
                <a:cubicBezTo>
                  <a:pt x="35" y="51"/>
                  <a:pt x="35" y="51"/>
                  <a:pt x="35" y="51"/>
                </a:cubicBezTo>
                <a:cubicBezTo>
                  <a:pt x="37" y="51"/>
                  <a:pt x="37" y="51"/>
                  <a:pt x="37" y="51"/>
                </a:cubicBezTo>
                <a:close/>
                <a:moveTo>
                  <a:pt x="31" y="9"/>
                </a:moveTo>
                <a:cubicBezTo>
                  <a:pt x="35" y="9"/>
                  <a:pt x="39" y="12"/>
                  <a:pt x="39" y="17"/>
                </a:cubicBezTo>
                <a:cubicBezTo>
                  <a:pt x="39" y="19"/>
                  <a:pt x="38" y="20"/>
                  <a:pt x="37" y="22"/>
                </a:cubicBezTo>
                <a:cubicBezTo>
                  <a:pt x="37" y="22"/>
                  <a:pt x="37" y="22"/>
                  <a:pt x="37" y="23"/>
                </a:cubicBezTo>
                <a:cubicBezTo>
                  <a:pt x="35" y="24"/>
                  <a:pt x="33" y="25"/>
                  <a:pt x="31" y="25"/>
                </a:cubicBezTo>
                <a:cubicBezTo>
                  <a:pt x="26" y="25"/>
                  <a:pt x="22" y="21"/>
                  <a:pt x="22" y="17"/>
                </a:cubicBezTo>
                <a:cubicBezTo>
                  <a:pt x="22" y="12"/>
                  <a:pt x="26" y="9"/>
                  <a:pt x="31" y="9"/>
                </a:cubicBezTo>
                <a:close/>
                <a:moveTo>
                  <a:pt x="81" y="9"/>
                </a:moveTo>
                <a:cubicBezTo>
                  <a:pt x="76" y="9"/>
                  <a:pt x="73" y="12"/>
                  <a:pt x="73" y="17"/>
                </a:cubicBezTo>
                <a:cubicBezTo>
                  <a:pt x="73" y="19"/>
                  <a:pt x="73" y="20"/>
                  <a:pt x="74" y="22"/>
                </a:cubicBezTo>
                <a:cubicBezTo>
                  <a:pt x="75" y="22"/>
                  <a:pt x="75" y="22"/>
                  <a:pt x="75" y="23"/>
                </a:cubicBezTo>
                <a:cubicBezTo>
                  <a:pt x="77" y="24"/>
                  <a:pt x="79" y="25"/>
                  <a:pt x="81" y="25"/>
                </a:cubicBezTo>
                <a:cubicBezTo>
                  <a:pt x="85" y="25"/>
                  <a:pt x="89" y="21"/>
                  <a:pt x="89" y="17"/>
                </a:cubicBezTo>
                <a:cubicBezTo>
                  <a:pt x="89" y="12"/>
                  <a:pt x="85" y="9"/>
                  <a:pt x="81" y="9"/>
                </a:cubicBezTo>
                <a:close/>
              </a:path>
            </a:pathLst>
          </a:custGeom>
          <a:solidFill>
            <a:sysClr val="window" lastClr="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kern="0" dirty="0">
              <a:solidFill>
                <a:srgbClr val="FFFFFF"/>
              </a:solidFill>
              <a:ea typeface="微软雅黑" panose="020B0503020204020204" pitchFamily="34" charset="-122"/>
            </a:endParaRPr>
          </a:p>
        </p:txBody>
      </p:sp>
      <p:sp>
        <p:nvSpPr>
          <p:cNvPr id="36" name="KSO_Shape"/>
          <p:cNvSpPr/>
          <p:nvPr/>
        </p:nvSpPr>
        <p:spPr bwMode="auto">
          <a:xfrm>
            <a:off x="5210038" y="2544250"/>
            <a:ext cx="522958" cy="517728"/>
          </a:xfrm>
          <a:custGeom>
            <a:avLst/>
            <a:gdLst>
              <a:gd name="T0" fmla="*/ 615878 w 2390775"/>
              <a:gd name="T1" fmla="*/ 1467970 h 2365376"/>
              <a:gd name="T2" fmla="*/ 587250 w 2390775"/>
              <a:gd name="T3" fmla="*/ 1401697 h 2365376"/>
              <a:gd name="T4" fmla="*/ 1282649 w 2390775"/>
              <a:gd name="T5" fmla="*/ 1393474 h 2365376"/>
              <a:gd name="T6" fmla="*/ 1180915 w 2390775"/>
              <a:gd name="T7" fmla="*/ 1446870 h 2365376"/>
              <a:gd name="T8" fmla="*/ 1210073 w 2390775"/>
              <a:gd name="T9" fmla="*/ 1382167 h 2365376"/>
              <a:gd name="T10" fmla="*/ 653657 w 2390775"/>
              <a:gd name="T11" fmla="*/ 1314699 h 2365376"/>
              <a:gd name="T12" fmla="*/ 646041 w 2390775"/>
              <a:gd name="T13" fmla="*/ 1180275 h 2365376"/>
              <a:gd name="T14" fmla="*/ 589870 w 2390775"/>
              <a:gd name="T15" fmla="*/ 1105327 h 2365376"/>
              <a:gd name="T16" fmla="*/ 599516 w 2390775"/>
              <a:gd name="T17" fmla="*/ 1141280 h 2365376"/>
              <a:gd name="T18" fmla="*/ 579914 w 2390775"/>
              <a:gd name="T19" fmla="*/ 1158779 h 2365376"/>
              <a:gd name="T20" fmla="*/ 541333 w 2390775"/>
              <a:gd name="T21" fmla="*/ 1105965 h 2365376"/>
              <a:gd name="T22" fmla="*/ 1137260 w 2390775"/>
              <a:gd name="T23" fmla="*/ 1009231 h 2365376"/>
              <a:gd name="T24" fmla="*/ 1143562 w 2390775"/>
              <a:gd name="T25" fmla="*/ 1026145 h 2365376"/>
              <a:gd name="T26" fmla="*/ 1096615 w 2390775"/>
              <a:gd name="T27" fmla="*/ 1069549 h 2365376"/>
              <a:gd name="T28" fmla="*/ 1102602 w 2390775"/>
              <a:gd name="T29" fmla="*/ 1001572 h 2365376"/>
              <a:gd name="T30" fmla="*/ 972739 w 2390775"/>
              <a:gd name="T31" fmla="*/ 835988 h 2365376"/>
              <a:gd name="T32" fmla="*/ 989500 w 2390775"/>
              <a:gd name="T33" fmla="*/ 1138672 h 2365376"/>
              <a:gd name="T34" fmla="*/ 639427 w 2390775"/>
              <a:gd name="T35" fmla="*/ 1423644 h 2365376"/>
              <a:gd name="T36" fmla="*/ 599898 w 2390775"/>
              <a:gd name="T37" fmla="*/ 1003302 h 2365376"/>
              <a:gd name="T38" fmla="*/ 529694 w 2390775"/>
              <a:gd name="T39" fmla="*/ 1090596 h 2365376"/>
              <a:gd name="T40" fmla="*/ 602428 w 2390775"/>
              <a:gd name="T41" fmla="*/ 868249 h 2365376"/>
              <a:gd name="T42" fmla="*/ 861740 w 2390775"/>
              <a:gd name="T43" fmla="*/ 924231 h 2365376"/>
              <a:gd name="T44" fmla="*/ 755609 w 2390775"/>
              <a:gd name="T45" fmla="*/ 542052 h 2365376"/>
              <a:gd name="T46" fmla="*/ 929665 w 2390775"/>
              <a:gd name="T47" fmla="*/ 525915 h 2365376"/>
              <a:gd name="T48" fmla="*/ 909019 w 2390775"/>
              <a:gd name="T49" fmla="*/ 571798 h 2365376"/>
              <a:gd name="T50" fmla="*/ 936652 w 2390775"/>
              <a:gd name="T51" fmla="*/ 586353 h 2365376"/>
              <a:gd name="T52" fmla="*/ 928394 w 2390775"/>
              <a:gd name="T53" fmla="*/ 688879 h 2365376"/>
              <a:gd name="T54" fmla="*/ 840414 w 2390775"/>
              <a:gd name="T55" fmla="*/ 772101 h 2365376"/>
              <a:gd name="T56" fmla="*/ 742269 w 2390775"/>
              <a:gd name="T57" fmla="*/ 675588 h 2365376"/>
              <a:gd name="T58" fmla="*/ 738139 w 2390775"/>
              <a:gd name="T59" fmla="*/ 608504 h 2365376"/>
              <a:gd name="T60" fmla="*/ 761643 w 2390775"/>
              <a:gd name="T61" fmla="*/ 510093 h 2365376"/>
              <a:gd name="T62" fmla="*/ 617010 w 2390775"/>
              <a:gd name="T63" fmla="*/ 449064 h 2365376"/>
              <a:gd name="T64" fmla="*/ 350272 w 2390775"/>
              <a:gd name="T65" fmla="*/ 638327 h 2365376"/>
              <a:gd name="T66" fmla="*/ 215163 w 2390775"/>
              <a:gd name="T67" fmla="*/ 939947 h 2365376"/>
              <a:gd name="T68" fmla="*/ 256613 w 2390775"/>
              <a:gd name="T69" fmla="*/ 1277331 h 2365376"/>
              <a:gd name="T70" fmla="*/ 458486 w 2390775"/>
              <a:gd name="T71" fmla="*/ 1534008 h 2365376"/>
              <a:gd name="T72" fmla="*/ 767308 w 2390775"/>
              <a:gd name="T73" fmla="*/ 1655225 h 2365376"/>
              <a:gd name="T74" fmla="*/ 1101127 w 2390775"/>
              <a:gd name="T75" fmla="*/ 1596674 h 2365376"/>
              <a:gd name="T76" fmla="*/ 1347614 w 2390775"/>
              <a:gd name="T77" fmla="*/ 1383040 h 2365376"/>
              <a:gd name="T78" fmla="*/ 1453614 w 2390775"/>
              <a:gd name="T79" fmla="*/ 1066861 h 2365376"/>
              <a:gd name="T80" fmla="*/ 1378939 w 2390775"/>
              <a:gd name="T81" fmla="*/ 738024 h 2365376"/>
              <a:gd name="T82" fmla="*/ 1153652 w 2390775"/>
              <a:gd name="T83" fmla="*/ 501602 h 2365376"/>
              <a:gd name="T84" fmla="*/ 831224 w 2390775"/>
              <a:gd name="T85" fmla="*/ 411085 h 2365376"/>
              <a:gd name="T86" fmla="*/ 989432 w 2390775"/>
              <a:gd name="T87" fmla="*/ 315187 h 2365376"/>
              <a:gd name="T88" fmla="*/ 1471649 w 2390775"/>
              <a:gd name="T89" fmla="*/ 671876 h 2365376"/>
              <a:gd name="T90" fmla="*/ 1554866 w 2390775"/>
              <a:gd name="T91" fmla="*/ 1171938 h 2365376"/>
              <a:gd name="T92" fmla="*/ 1239716 w 2390775"/>
              <a:gd name="T93" fmla="*/ 1647313 h 2365376"/>
              <a:gd name="T94" fmla="*/ 646121 w 2390775"/>
              <a:gd name="T95" fmla="*/ 1748275 h 2365376"/>
              <a:gd name="T96" fmla="*/ 110112 w 2390775"/>
              <a:gd name="T97" fmla="*/ 1186813 h 2365376"/>
              <a:gd name="T98" fmla="*/ 251551 w 2390775"/>
              <a:gd name="T99" fmla="*/ 580725 h 2365376"/>
              <a:gd name="T100" fmla="*/ 1549044 w 2390775"/>
              <a:gd name="T101" fmla="*/ 160116 h 2365376"/>
              <a:gd name="T102" fmla="*/ 1461002 w 2390775"/>
              <a:gd name="T103" fmla="*/ 284475 h 2365376"/>
              <a:gd name="T104" fmla="*/ 1550307 w 2390775"/>
              <a:gd name="T105" fmla="*/ 426554 h 2365376"/>
              <a:gd name="T106" fmla="*/ 1719764 w 2390775"/>
              <a:gd name="T107" fmla="*/ 380038 h 2365376"/>
              <a:gd name="T108" fmla="*/ 1735543 w 2390775"/>
              <a:gd name="T109" fmla="*/ 232579 h 2365376"/>
              <a:gd name="T110" fmla="*/ 1705909 w 2390775"/>
              <a:gd name="T111" fmla="*/ 94508 h 2365376"/>
              <a:gd name="T112" fmla="*/ 1774050 w 2390775"/>
              <a:gd name="T113" fmla="*/ 148403 h 2365376"/>
              <a:gd name="T114" fmla="*/ 1781614 w 2390775"/>
              <a:gd name="T115" fmla="*/ 428769 h 2365376"/>
              <a:gd name="T116" fmla="*/ 1600166 w 2390775"/>
              <a:gd name="T117" fmla="*/ 516104 h 2365376"/>
              <a:gd name="T118" fmla="*/ 1452167 w 2390775"/>
              <a:gd name="T119" fmla="*/ 455349 h 2365376"/>
              <a:gd name="T120" fmla="*/ 1310478 w 2390775"/>
              <a:gd name="T121" fmla="*/ 259477 h 2365376"/>
              <a:gd name="T122" fmla="*/ 1562614 w 2390775"/>
              <a:gd name="T123" fmla="*/ 74046 h 23653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90775" h="2365376">
                <a:moveTo>
                  <a:pt x="761351" y="1739900"/>
                </a:moveTo>
                <a:lnTo>
                  <a:pt x="791690" y="1805294"/>
                </a:lnTo>
                <a:lnTo>
                  <a:pt x="794883" y="1808051"/>
                </a:lnTo>
                <a:lnTo>
                  <a:pt x="797278" y="1811991"/>
                </a:lnTo>
                <a:lnTo>
                  <a:pt x="800871" y="1817112"/>
                </a:lnTo>
                <a:lnTo>
                  <a:pt x="803266" y="1822233"/>
                </a:lnTo>
                <a:lnTo>
                  <a:pt x="804065" y="1825384"/>
                </a:lnTo>
                <a:lnTo>
                  <a:pt x="804863" y="1828536"/>
                </a:lnTo>
                <a:lnTo>
                  <a:pt x="804863" y="1831687"/>
                </a:lnTo>
                <a:lnTo>
                  <a:pt x="804863" y="1834839"/>
                </a:lnTo>
                <a:lnTo>
                  <a:pt x="804065" y="1837990"/>
                </a:lnTo>
                <a:lnTo>
                  <a:pt x="802867" y="1841142"/>
                </a:lnTo>
                <a:lnTo>
                  <a:pt x="801670" y="1842718"/>
                </a:lnTo>
                <a:lnTo>
                  <a:pt x="799674" y="1844687"/>
                </a:lnTo>
                <a:lnTo>
                  <a:pt x="797278" y="1845475"/>
                </a:lnTo>
                <a:lnTo>
                  <a:pt x="794484" y="1845869"/>
                </a:lnTo>
                <a:lnTo>
                  <a:pt x="790891" y="1846263"/>
                </a:lnTo>
                <a:lnTo>
                  <a:pt x="787698" y="1845869"/>
                </a:lnTo>
                <a:lnTo>
                  <a:pt x="784105" y="1845475"/>
                </a:lnTo>
                <a:lnTo>
                  <a:pt x="780512" y="1844293"/>
                </a:lnTo>
                <a:lnTo>
                  <a:pt x="776520" y="1842718"/>
                </a:lnTo>
                <a:lnTo>
                  <a:pt x="772927" y="1841142"/>
                </a:lnTo>
                <a:lnTo>
                  <a:pt x="768935" y="1839172"/>
                </a:lnTo>
                <a:lnTo>
                  <a:pt x="765343" y="1836809"/>
                </a:lnTo>
                <a:lnTo>
                  <a:pt x="761750" y="1834051"/>
                </a:lnTo>
                <a:lnTo>
                  <a:pt x="758955" y="1831294"/>
                </a:lnTo>
                <a:lnTo>
                  <a:pt x="756161" y="1827748"/>
                </a:lnTo>
                <a:lnTo>
                  <a:pt x="754165" y="1824597"/>
                </a:lnTo>
                <a:lnTo>
                  <a:pt x="748975" y="1815536"/>
                </a:lnTo>
                <a:lnTo>
                  <a:pt x="745782" y="1808839"/>
                </a:lnTo>
                <a:lnTo>
                  <a:pt x="743387" y="1803718"/>
                </a:lnTo>
                <a:lnTo>
                  <a:pt x="742588" y="1799385"/>
                </a:lnTo>
                <a:lnTo>
                  <a:pt x="742588" y="1795051"/>
                </a:lnTo>
                <a:lnTo>
                  <a:pt x="743387" y="1790718"/>
                </a:lnTo>
                <a:lnTo>
                  <a:pt x="746181" y="1778112"/>
                </a:lnTo>
                <a:lnTo>
                  <a:pt x="746979" y="1774173"/>
                </a:lnTo>
                <a:lnTo>
                  <a:pt x="746979" y="1772203"/>
                </a:lnTo>
                <a:lnTo>
                  <a:pt x="746181" y="1771021"/>
                </a:lnTo>
                <a:lnTo>
                  <a:pt x="745383" y="1770627"/>
                </a:lnTo>
                <a:lnTo>
                  <a:pt x="742987" y="1770627"/>
                </a:lnTo>
                <a:lnTo>
                  <a:pt x="742189" y="1770233"/>
                </a:lnTo>
                <a:lnTo>
                  <a:pt x="741790" y="1769839"/>
                </a:lnTo>
                <a:lnTo>
                  <a:pt x="738596" y="1761961"/>
                </a:lnTo>
                <a:lnTo>
                  <a:pt x="736999" y="1758021"/>
                </a:lnTo>
                <a:lnTo>
                  <a:pt x="736600" y="1756052"/>
                </a:lnTo>
                <a:lnTo>
                  <a:pt x="736600" y="1754476"/>
                </a:lnTo>
                <a:lnTo>
                  <a:pt x="742189" y="1750536"/>
                </a:lnTo>
                <a:lnTo>
                  <a:pt x="747379" y="1747385"/>
                </a:lnTo>
                <a:lnTo>
                  <a:pt x="750971" y="1745021"/>
                </a:lnTo>
                <a:lnTo>
                  <a:pt x="754165" y="1743839"/>
                </a:lnTo>
                <a:lnTo>
                  <a:pt x="758556" y="1741870"/>
                </a:lnTo>
                <a:lnTo>
                  <a:pt x="759754" y="1741870"/>
                </a:lnTo>
                <a:lnTo>
                  <a:pt x="761351" y="1739900"/>
                </a:lnTo>
                <a:close/>
                <a:moveTo>
                  <a:pt x="1554438" y="1730375"/>
                </a:moveTo>
                <a:lnTo>
                  <a:pt x="1565575" y="1730375"/>
                </a:lnTo>
                <a:lnTo>
                  <a:pt x="1575916" y="1730375"/>
                </a:lnTo>
                <a:lnTo>
                  <a:pt x="1586258" y="1731163"/>
                </a:lnTo>
                <a:lnTo>
                  <a:pt x="1591031" y="1731951"/>
                </a:lnTo>
                <a:lnTo>
                  <a:pt x="1595008" y="1733133"/>
                </a:lnTo>
                <a:lnTo>
                  <a:pt x="1598986" y="1734314"/>
                </a:lnTo>
                <a:lnTo>
                  <a:pt x="1602168" y="1735890"/>
                </a:lnTo>
                <a:lnTo>
                  <a:pt x="1605350" y="1737860"/>
                </a:lnTo>
                <a:lnTo>
                  <a:pt x="1607339" y="1739830"/>
                </a:lnTo>
                <a:lnTo>
                  <a:pt x="1608929" y="1741799"/>
                </a:lnTo>
                <a:lnTo>
                  <a:pt x="1609725" y="1744951"/>
                </a:lnTo>
                <a:lnTo>
                  <a:pt x="1609725" y="1747708"/>
                </a:lnTo>
                <a:lnTo>
                  <a:pt x="1608929" y="1751648"/>
                </a:lnTo>
                <a:lnTo>
                  <a:pt x="1607339" y="1755193"/>
                </a:lnTo>
                <a:lnTo>
                  <a:pt x="1604554" y="1759920"/>
                </a:lnTo>
                <a:lnTo>
                  <a:pt x="1600577" y="1764648"/>
                </a:lnTo>
                <a:lnTo>
                  <a:pt x="1595804" y="1769769"/>
                </a:lnTo>
                <a:lnTo>
                  <a:pt x="1589042" y="1776072"/>
                </a:lnTo>
                <a:lnTo>
                  <a:pt x="1582678" y="1781193"/>
                </a:lnTo>
                <a:lnTo>
                  <a:pt x="1576314" y="1786314"/>
                </a:lnTo>
                <a:lnTo>
                  <a:pt x="1570348" y="1790647"/>
                </a:lnTo>
                <a:lnTo>
                  <a:pt x="1563586" y="1794193"/>
                </a:lnTo>
                <a:lnTo>
                  <a:pt x="1557222" y="1797738"/>
                </a:lnTo>
                <a:lnTo>
                  <a:pt x="1550461" y="1800496"/>
                </a:lnTo>
                <a:lnTo>
                  <a:pt x="1544097" y="1802466"/>
                </a:lnTo>
                <a:lnTo>
                  <a:pt x="1537733" y="1804829"/>
                </a:lnTo>
                <a:lnTo>
                  <a:pt x="1530971" y="1806799"/>
                </a:lnTo>
                <a:lnTo>
                  <a:pt x="1524607" y="1807981"/>
                </a:lnTo>
                <a:lnTo>
                  <a:pt x="1518243" y="1809163"/>
                </a:lnTo>
                <a:lnTo>
                  <a:pt x="1505117" y="1811132"/>
                </a:lnTo>
                <a:lnTo>
                  <a:pt x="1491992" y="1812314"/>
                </a:lnTo>
                <a:lnTo>
                  <a:pt x="1486026" y="1813102"/>
                </a:lnTo>
                <a:lnTo>
                  <a:pt x="1483241" y="1813890"/>
                </a:lnTo>
                <a:lnTo>
                  <a:pt x="1482048" y="1814678"/>
                </a:lnTo>
                <a:lnTo>
                  <a:pt x="1481253" y="1815072"/>
                </a:lnTo>
                <a:lnTo>
                  <a:pt x="1480855" y="1815859"/>
                </a:lnTo>
                <a:lnTo>
                  <a:pt x="1480855" y="1817041"/>
                </a:lnTo>
                <a:lnTo>
                  <a:pt x="1481253" y="1818617"/>
                </a:lnTo>
                <a:lnTo>
                  <a:pt x="1482048" y="1819799"/>
                </a:lnTo>
                <a:lnTo>
                  <a:pt x="1482048" y="1821375"/>
                </a:lnTo>
                <a:lnTo>
                  <a:pt x="1482048" y="1821769"/>
                </a:lnTo>
                <a:lnTo>
                  <a:pt x="1480855" y="1822556"/>
                </a:lnTo>
                <a:lnTo>
                  <a:pt x="1471309" y="1830829"/>
                </a:lnTo>
                <a:lnTo>
                  <a:pt x="1465343" y="1834375"/>
                </a:lnTo>
                <a:lnTo>
                  <a:pt x="1463354" y="1835556"/>
                </a:lnTo>
                <a:lnTo>
                  <a:pt x="1461365" y="1836738"/>
                </a:lnTo>
                <a:lnTo>
                  <a:pt x="1452615" y="1830041"/>
                </a:lnTo>
                <a:lnTo>
                  <a:pt x="1445853" y="1824132"/>
                </a:lnTo>
                <a:lnTo>
                  <a:pt x="1440285" y="1819405"/>
                </a:lnTo>
                <a:lnTo>
                  <a:pt x="1437103" y="1815072"/>
                </a:lnTo>
                <a:lnTo>
                  <a:pt x="1434716" y="1812314"/>
                </a:lnTo>
                <a:lnTo>
                  <a:pt x="1433125" y="1810344"/>
                </a:lnTo>
                <a:lnTo>
                  <a:pt x="1432330" y="1808375"/>
                </a:lnTo>
                <a:lnTo>
                  <a:pt x="1428750" y="1806799"/>
                </a:lnTo>
                <a:lnTo>
                  <a:pt x="1512675" y="1734314"/>
                </a:lnTo>
                <a:lnTo>
                  <a:pt x="1518641" y="1733527"/>
                </a:lnTo>
                <a:lnTo>
                  <a:pt x="1533755" y="1731951"/>
                </a:lnTo>
                <a:lnTo>
                  <a:pt x="1543699" y="1731163"/>
                </a:lnTo>
                <a:lnTo>
                  <a:pt x="1554438" y="1730375"/>
                </a:lnTo>
                <a:close/>
                <a:moveTo>
                  <a:pt x="588962" y="1535113"/>
                </a:moveTo>
                <a:lnTo>
                  <a:pt x="694496" y="1535113"/>
                </a:lnTo>
                <a:lnTo>
                  <a:pt x="694496" y="1557872"/>
                </a:lnTo>
                <a:lnTo>
                  <a:pt x="694894" y="1558271"/>
                </a:lnTo>
                <a:lnTo>
                  <a:pt x="696885" y="1560268"/>
                </a:lnTo>
                <a:lnTo>
                  <a:pt x="698478" y="1560667"/>
                </a:lnTo>
                <a:lnTo>
                  <a:pt x="700469" y="1561466"/>
                </a:lnTo>
                <a:lnTo>
                  <a:pt x="704053" y="1561865"/>
                </a:lnTo>
                <a:lnTo>
                  <a:pt x="707239" y="1561865"/>
                </a:lnTo>
                <a:lnTo>
                  <a:pt x="711222" y="1561865"/>
                </a:lnTo>
                <a:lnTo>
                  <a:pt x="714407" y="1561466"/>
                </a:lnTo>
                <a:lnTo>
                  <a:pt x="716797" y="1560667"/>
                </a:lnTo>
                <a:lnTo>
                  <a:pt x="718390" y="1560268"/>
                </a:lnTo>
                <a:lnTo>
                  <a:pt x="720381" y="1558271"/>
                </a:lnTo>
                <a:lnTo>
                  <a:pt x="720779" y="1557872"/>
                </a:lnTo>
                <a:lnTo>
                  <a:pt x="720779" y="1535113"/>
                </a:lnTo>
                <a:lnTo>
                  <a:pt x="820737" y="1535113"/>
                </a:lnTo>
                <a:lnTo>
                  <a:pt x="820737" y="1644117"/>
                </a:lnTo>
                <a:lnTo>
                  <a:pt x="820339" y="1648908"/>
                </a:lnTo>
                <a:lnTo>
                  <a:pt x="819144" y="1652901"/>
                </a:lnTo>
                <a:lnTo>
                  <a:pt x="816755" y="1656894"/>
                </a:lnTo>
                <a:lnTo>
                  <a:pt x="814365" y="1660088"/>
                </a:lnTo>
                <a:lnTo>
                  <a:pt x="810781" y="1663283"/>
                </a:lnTo>
                <a:lnTo>
                  <a:pt x="806799" y="1665279"/>
                </a:lnTo>
                <a:lnTo>
                  <a:pt x="802418" y="1666477"/>
                </a:lnTo>
                <a:lnTo>
                  <a:pt x="797639" y="1666876"/>
                </a:lnTo>
                <a:lnTo>
                  <a:pt x="612060" y="1666876"/>
                </a:lnTo>
                <a:lnTo>
                  <a:pt x="607281" y="1666477"/>
                </a:lnTo>
                <a:lnTo>
                  <a:pt x="602901" y="1665279"/>
                </a:lnTo>
                <a:lnTo>
                  <a:pt x="598918" y="1663283"/>
                </a:lnTo>
                <a:lnTo>
                  <a:pt x="595732" y="1660088"/>
                </a:lnTo>
                <a:lnTo>
                  <a:pt x="592546" y="1656894"/>
                </a:lnTo>
                <a:lnTo>
                  <a:pt x="590555" y="1652901"/>
                </a:lnTo>
                <a:lnTo>
                  <a:pt x="589360" y="1648908"/>
                </a:lnTo>
                <a:lnTo>
                  <a:pt x="588962" y="1644117"/>
                </a:lnTo>
                <a:lnTo>
                  <a:pt x="588962" y="1535113"/>
                </a:lnTo>
                <a:close/>
                <a:moveTo>
                  <a:pt x="612060" y="1476375"/>
                </a:moveTo>
                <a:lnTo>
                  <a:pt x="797639" y="1476375"/>
                </a:lnTo>
                <a:lnTo>
                  <a:pt x="802418" y="1476769"/>
                </a:lnTo>
                <a:lnTo>
                  <a:pt x="806799" y="1477950"/>
                </a:lnTo>
                <a:lnTo>
                  <a:pt x="810781" y="1480312"/>
                </a:lnTo>
                <a:lnTo>
                  <a:pt x="814365" y="1483068"/>
                </a:lnTo>
                <a:lnTo>
                  <a:pt x="816755" y="1486611"/>
                </a:lnTo>
                <a:lnTo>
                  <a:pt x="819144" y="1490155"/>
                </a:lnTo>
                <a:lnTo>
                  <a:pt x="820339" y="1494485"/>
                </a:lnTo>
                <a:lnTo>
                  <a:pt x="820737" y="1498816"/>
                </a:lnTo>
                <a:lnTo>
                  <a:pt x="820737" y="1525588"/>
                </a:lnTo>
                <a:lnTo>
                  <a:pt x="588962" y="1525588"/>
                </a:lnTo>
                <a:lnTo>
                  <a:pt x="588962" y="1498816"/>
                </a:lnTo>
                <a:lnTo>
                  <a:pt x="589360" y="1494485"/>
                </a:lnTo>
                <a:lnTo>
                  <a:pt x="590555" y="1490155"/>
                </a:lnTo>
                <a:lnTo>
                  <a:pt x="592546" y="1486611"/>
                </a:lnTo>
                <a:lnTo>
                  <a:pt x="595732" y="1483068"/>
                </a:lnTo>
                <a:lnTo>
                  <a:pt x="598918" y="1480312"/>
                </a:lnTo>
                <a:lnTo>
                  <a:pt x="602901" y="1477950"/>
                </a:lnTo>
                <a:lnTo>
                  <a:pt x="607281" y="1476769"/>
                </a:lnTo>
                <a:lnTo>
                  <a:pt x="612060" y="1476375"/>
                </a:lnTo>
                <a:close/>
                <a:moveTo>
                  <a:pt x="725449" y="1381125"/>
                </a:moveTo>
                <a:lnTo>
                  <a:pt x="730525" y="1381524"/>
                </a:lnTo>
                <a:lnTo>
                  <a:pt x="732087" y="1381524"/>
                </a:lnTo>
                <a:lnTo>
                  <a:pt x="734430" y="1382322"/>
                </a:lnTo>
                <a:lnTo>
                  <a:pt x="737554" y="1384317"/>
                </a:lnTo>
                <a:lnTo>
                  <a:pt x="740287" y="1386312"/>
                </a:lnTo>
                <a:lnTo>
                  <a:pt x="743411" y="1389505"/>
                </a:lnTo>
                <a:lnTo>
                  <a:pt x="746535" y="1393096"/>
                </a:lnTo>
                <a:lnTo>
                  <a:pt x="749659" y="1397486"/>
                </a:lnTo>
                <a:lnTo>
                  <a:pt x="755906" y="1407063"/>
                </a:lnTo>
                <a:lnTo>
                  <a:pt x="761373" y="1417837"/>
                </a:lnTo>
                <a:lnTo>
                  <a:pt x="766059" y="1427813"/>
                </a:lnTo>
                <a:lnTo>
                  <a:pt x="769182" y="1437390"/>
                </a:lnTo>
                <a:lnTo>
                  <a:pt x="770744" y="1441780"/>
                </a:lnTo>
                <a:lnTo>
                  <a:pt x="771525" y="1445770"/>
                </a:lnTo>
                <a:lnTo>
                  <a:pt x="771525" y="1448164"/>
                </a:lnTo>
                <a:lnTo>
                  <a:pt x="771525" y="1450159"/>
                </a:lnTo>
                <a:lnTo>
                  <a:pt x="770744" y="1451357"/>
                </a:lnTo>
                <a:lnTo>
                  <a:pt x="769182" y="1452155"/>
                </a:lnTo>
                <a:lnTo>
                  <a:pt x="768011" y="1452155"/>
                </a:lnTo>
                <a:lnTo>
                  <a:pt x="766449" y="1450958"/>
                </a:lnTo>
                <a:lnTo>
                  <a:pt x="764887" y="1449760"/>
                </a:lnTo>
                <a:lnTo>
                  <a:pt x="762544" y="1448563"/>
                </a:lnTo>
                <a:lnTo>
                  <a:pt x="759030" y="1444174"/>
                </a:lnTo>
                <a:lnTo>
                  <a:pt x="755516" y="1439784"/>
                </a:lnTo>
                <a:lnTo>
                  <a:pt x="753173" y="1434996"/>
                </a:lnTo>
                <a:lnTo>
                  <a:pt x="752392" y="1433400"/>
                </a:lnTo>
                <a:lnTo>
                  <a:pt x="752392" y="1431404"/>
                </a:lnTo>
                <a:lnTo>
                  <a:pt x="752001" y="1428611"/>
                </a:lnTo>
                <a:lnTo>
                  <a:pt x="750830" y="1426616"/>
                </a:lnTo>
                <a:lnTo>
                  <a:pt x="748878" y="1425419"/>
                </a:lnTo>
                <a:lnTo>
                  <a:pt x="746925" y="1425020"/>
                </a:lnTo>
                <a:lnTo>
                  <a:pt x="746144" y="1425419"/>
                </a:lnTo>
                <a:lnTo>
                  <a:pt x="745363" y="1425818"/>
                </a:lnTo>
                <a:lnTo>
                  <a:pt x="744582" y="1426616"/>
                </a:lnTo>
                <a:lnTo>
                  <a:pt x="743411" y="1427414"/>
                </a:lnTo>
                <a:lnTo>
                  <a:pt x="742630" y="1428611"/>
                </a:lnTo>
                <a:lnTo>
                  <a:pt x="742240" y="1430207"/>
                </a:lnTo>
                <a:lnTo>
                  <a:pt x="741849" y="1432602"/>
                </a:lnTo>
                <a:lnTo>
                  <a:pt x="741849" y="1434597"/>
                </a:lnTo>
                <a:lnTo>
                  <a:pt x="741459" y="1439385"/>
                </a:lnTo>
                <a:lnTo>
                  <a:pt x="740678" y="1443376"/>
                </a:lnTo>
                <a:lnTo>
                  <a:pt x="739897" y="1445371"/>
                </a:lnTo>
                <a:lnTo>
                  <a:pt x="739116" y="1446967"/>
                </a:lnTo>
                <a:lnTo>
                  <a:pt x="737944" y="1448164"/>
                </a:lnTo>
                <a:lnTo>
                  <a:pt x="735992" y="1449361"/>
                </a:lnTo>
                <a:lnTo>
                  <a:pt x="734430" y="1450558"/>
                </a:lnTo>
                <a:lnTo>
                  <a:pt x="732868" y="1452155"/>
                </a:lnTo>
                <a:lnTo>
                  <a:pt x="730525" y="1452953"/>
                </a:lnTo>
                <a:lnTo>
                  <a:pt x="727792" y="1453352"/>
                </a:lnTo>
                <a:lnTo>
                  <a:pt x="721935" y="1454150"/>
                </a:lnTo>
                <a:lnTo>
                  <a:pt x="715297" y="1454150"/>
                </a:lnTo>
                <a:lnTo>
                  <a:pt x="712173" y="1453751"/>
                </a:lnTo>
                <a:lnTo>
                  <a:pt x="709049" y="1452953"/>
                </a:lnTo>
                <a:lnTo>
                  <a:pt x="706706" y="1452155"/>
                </a:lnTo>
                <a:lnTo>
                  <a:pt x="703973" y="1450558"/>
                </a:lnTo>
                <a:lnTo>
                  <a:pt x="701240" y="1448962"/>
                </a:lnTo>
                <a:lnTo>
                  <a:pt x="699287" y="1447366"/>
                </a:lnTo>
                <a:lnTo>
                  <a:pt x="694992" y="1442977"/>
                </a:lnTo>
                <a:lnTo>
                  <a:pt x="691478" y="1438188"/>
                </a:lnTo>
                <a:lnTo>
                  <a:pt x="687963" y="1432602"/>
                </a:lnTo>
                <a:lnTo>
                  <a:pt x="685230" y="1427015"/>
                </a:lnTo>
                <a:lnTo>
                  <a:pt x="682497" y="1421029"/>
                </a:lnTo>
                <a:lnTo>
                  <a:pt x="680544" y="1415044"/>
                </a:lnTo>
                <a:lnTo>
                  <a:pt x="678982" y="1409058"/>
                </a:lnTo>
                <a:lnTo>
                  <a:pt x="676249" y="1399082"/>
                </a:lnTo>
                <a:lnTo>
                  <a:pt x="675078" y="1392298"/>
                </a:lnTo>
                <a:lnTo>
                  <a:pt x="674687" y="1389106"/>
                </a:lnTo>
                <a:lnTo>
                  <a:pt x="674687" y="1388707"/>
                </a:lnTo>
                <a:lnTo>
                  <a:pt x="675078" y="1388308"/>
                </a:lnTo>
                <a:lnTo>
                  <a:pt x="676249" y="1387909"/>
                </a:lnTo>
                <a:lnTo>
                  <a:pt x="679373" y="1387111"/>
                </a:lnTo>
                <a:lnTo>
                  <a:pt x="683278" y="1385913"/>
                </a:lnTo>
                <a:lnTo>
                  <a:pt x="689525" y="1384716"/>
                </a:lnTo>
                <a:lnTo>
                  <a:pt x="698897" y="1383120"/>
                </a:lnTo>
                <a:lnTo>
                  <a:pt x="715297" y="1381524"/>
                </a:lnTo>
                <a:lnTo>
                  <a:pt x="725449" y="1381125"/>
                </a:lnTo>
                <a:close/>
                <a:moveTo>
                  <a:pt x="1433588" y="1247775"/>
                </a:moveTo>
                <a:lnTo>
                  <a:pt x="1439124" y="1247775"/>
                </a:lnTo>
                <a:lnTo>
                  <a:pt x="1444264" y="1248175"/>
                </a:lnTo>
                <a:lnTo>
                  <a:pt x="1448614" y="1248976"/>
                </a:lnTo>
                <a:lnTo>
                  <a:pt x="1451382" y="1249776"/>
                </a:lnTo>
                <a:lnTo>
                  <a:pt x="1453359" y="1250977"/>
                </a:lnTo>
                <a:lnTo>
                  <a:pt x="1454150" y="1252178"/>
                </a:lnTo>
                <a:lnTo>
                  <a:pt x="1454150" y="1253779"/>
                </a:lnTo>
                <a:lnTo>
                  <a:pt x="1453359" y="1255380"/>
                </a:lnTo>
                <a:lnTo>
                  <a:pt x="1452173" y="1256981"/>
                </a:lnTo>
                <a:lnTo>
                  <a:pt x="1450196" y="1258582"/>
                </a:lnTo>
                <a:lnTo>
                  <a:pt x="1447428" y="1260183"/>
                </a:lnTo>
                <a:lnTo>
                  <a:pt x="1441892" y="1262985"/>
                </a:lnTo>
                <a:lnTo>
                  <a:pt x="1435565" y="1264986"/>
                </a:lnTo>
                <a:lnTo>
                  <a:pt x="1432402" y="1265387"/>
                </a:lnTo>
                <a:lnTo>
                  <a:pt x="1429634" y="1265787"/>
                </a:lnTo>
                <a:lnTo>
                  <a:pt x="1427261" y="1265787"/>
                </a:lnTo>
                <a:lnTo>
                  <a:pt x="1425284" y="1265387"/>
                </a:lnTo>
                <a:lnTo>
                  <a:pt x="1423703" y="1264986"/>
                </a:lnTo>
                <a:lnTo>
                  <a:pt x="1422516" y="1264586"/>
                </a:lnTo>
                <a:lnTo>
                  <a:pt x="1420539" y="1264586"/>
                </a:lnTo>
                <a:lnTo>
                  <a:pt x="1419353" y="1264986"/>
                </a:lnTo>
                <a:lnTo>
                  <a:pt x="1418562" y="1265787"/>
                </a:lnTo>
                <a:lnTo>
                  <a:pt x="1417376" y="1266588"/>
                </a:lnTo>
                <a:lnTo>
                  <a:pt x="1416980" y="1267388"/>
                </a:lnTo>
                <a:lnTo>
                  <a:pt x="1416585" y="1268589"/>
                </a:lnTo>
                <a:lnTo>
                  <a:pt x="1416190" y="1269790"/>
                </a:lnTo>
                <a:lnTo>
                  <a:pt x="1416585" y="1270990"/>
                </a:lnTo>
                <a:lnTo>
                  <a:pt x="1416585" y="1272191"/>
                </a:lnTo>
                <a:lnTo>
                  <a:pt x="1417376" y="1273392"/>
                </a:lnTo>
                <a:lnTo>
                  <a:pt x="1418562" y="1274993"/>
                </a:lnTo>
                <a:lnTo>
                  <a:pt x="1419748" y="1276194"/>
                </a:lnTo>
                <a:lnTo>
                  <a:pt x="1422121" y="1277395"/>
                </a:lnTo>
                <a:lnTo>
                  <a:pt x="1424098" y="1278596"/>
                </a:lnTo>
                <a:lnTo>
                  <a:pt x="1428843" y="1280597"/>
                </a:lnTo>
                <a:lnTo>
                  <a:pt x="1430820" y="1282198"/>
                </a:lnTo>
                <a:lnTo>
                  <a:pt x="1432402" y="1283799"/>
                </a:lnTo>
                <a:lnTo>
                  <a:pt x="1433588" y="1285000"/>
                </a:lnTo>
                <a:lnTo>
                  <a:pt x="1435170" y="1287001"/>
                </a:lnTo>
                <a:lnTo>
                  <a:pt x="1436356" y="1289003"/>
                </a:lnTo>
                <a:lnTo>
                  <a:pt x="1436751" y="1291404"/>
                </a:lnTo>
                <a:lnTo>
                  <a:pt x="1437542" y="1293406"/>
                </a:lnTo>
                <a:lnTo>
                  <a:pt x="1437542" y="1296608"/>
                </a:lnTo>
                <a:lnTo>
                  <a:pt x="1437542" y="1299009"/>
                </a:lnTo>
                <a:lnTo>
                  <a:pt x="1437147" y="1302612"/>
                </a:lnTo>
                <a:lnTo>
                  <a:pt x="1436356" y="1305414"/>
                </a:lnTo>
                <a:lnTo>
                  <a:pt x="1435170" y="1309416"/>
                </a:lnTo>
                <a:lnTo>
                  <a:pt x="1431611" y="1317422"/>
                </a:lnTo>
                <a:lnTo>
                  <a:pt x="1430029" y="1320624"/>
                </a:lnTo>
                <a:lnTo>
                  <a:pt x="1428052" y="1323826"/>
                </a:lnTo>
                <a:lnTo>
                  <a:pt x="1425680" y="1326628"/>
                </a:lnTo>
                <a:lnTo>
                  <a:pt x="1423307" y="1328629"/>
                </a:lnTo>
                <a:lnTo>
                  <a:pt x="1420539" y="1331431"/>
                </a:lnTo>
                <a:lnTo>
                  <a:pt x="1417771" y="1333032"/>
                </a:lnTo>
                <a:lnTo>
                  <a:pt x="1414608" y="1334633"/>
                </a:lnTo>
                <a:lnTo>
                  <a:pt x="1411445" y="1336635"/>
                </a:lnTo>
                <a:lnTo>
                  <a:pt x="1404722" y="1338636"/>
                </a:lnTo>
                <a:lnTo>
                  <a:pt x="1397605" y="1340237"/>
                </a:lnTo>
                <a:lnTo>
                  <a:pt x="1390487" y="1341038"/>
                </a:lnTo>
                <a:lnTo>
                  <a:pt x="1383370" y="1341438"/>
                </a:lnTo>
                <a:lnTo>
                  <a:pt x="1376252" y="1341438"/>
                </a:lnTo>
                <a:lnTo>
                  <a:pt x="1369530" y="1341038"/>
                </a:lnTo>
                <a:lnTo>
                  <a:pt x="1358063" y="1339437"/>
                </a:lnTo>
                <a:lnTo>
                  <a:pt x="1350154" y="1338236"/>
                </a:lnTo>
                <a:lnTo>
                  <a:pt x="1347386" y="1337435"/>
                </a:lnTo>
                <a:lnTo>
                  <a:pt x="1347386" y="1337835"/>
                </a:lnTo>
                <a:lnTo>
                  <a:pt x="1346991" y="1337435"/>
                </a:lnTo>
                <a:lnTo>
                  <a:pt x="1346200" y="1337035"/>
                </a:lnTo>
                <a:lnTo>
                  <a:pt x="1346200" y="1334633"/>
                </a:lnTo>
                <a:lnTo>
                  <a:pt x="1346991" y="1331831"/>
                </a:lnTo>
                <a:lnTo>
                  <a:pt x="1347782" y="1326228"/>
                </a:lnTo>
                <a:lnTo>
                  <a:pt x="1349363" y="1318623"/>
                </a:lnTo>
                <a:lnTo>
                  <a:pt x="1351736" y="1307415"/>
                </a:lnTo>
                <a:lnTo>
                  <a:pt x="1355295" y="1296608"/>
                </a:lnTo>
                <a:lnTo>
                  <a:pt x="1357667" y="1287402"/>
                </a:lnTo>
                <a:lnTo>
                  <a:pt x="1361621" y="1275794"/>
                </a:lnTo>
                <a:lnTo>
                  <a:pt x="1363994" y="1270190"/>
                </a:lnTo>
                <a:lnTo>
                  <a:pt x="1364785" y="1268589"/>
                </a:lnTo>
                <a:lnTo>
                  <a:pt x="1366762" y="1265787"/>
                </a:lnTo>
                <a:lnTo>
                  <a:pt x="1369925" y="1262985"/>
                </a:lnTo>
                <a:lnTo>
                  <a:pt x="1373484" y="1260183"/>
                </a:lnTo>
                <a:lnTo>
                  <a:pt x="1378229" y="1258182"/>
                </a:lnTo>
                <a:lnTo>
                  <a:pt x="1383765" y="1256181"/>
                </a:lnTo>
                <a:lnTo>
                  <a:pt x="1389301" y="1253779"/>
                </a:lnTo>
                <a:lnTo>
                  <a:pt x="1395628" y="1252578"/>
                </a:lnTo>
                <a:lnTo>
                  <a:pt x="1401954" y="1250977"/>
                </a:lnTo>
                <a:lnTo>
                  <a:pt x="1415399" y="1248976"/>
                </a:lnTo>
                <a:lnTo>
                  <a:pt x="1428052" y="1248175"/>
                </a:lnTo>
                <a:lnTo>
                  <a:pt x="1433588" y="1247775"/>
                </a:lnTo>
                <a:close/>
                <a:moveTo>
                  <a:pt x="1155700" y="965200"/>
                </a:moveTo>
                <a:lnTo>
                  <a:pt x="1161653" y="965597"/>
                </a:lnTo>
                <a:lnTo>
                  <a:pt x="1167209" y="966787"/>
                </a:lnTo>
                <a:lnTo>
                  <a:pt x="1172766" y="968770"/>
                </a:lnTo>
                <a:lnTo>
                  <a:pt x="1177925" y="971944"/>
                </a:lnTo>
                <a:lnTo>
                  <a:pt x="1182687" y="975514"/>
                </a:lnTo>
                <a:lnTo>
                  <a:pt x="1187450" y="980274"/>
                </a:lnTo>
                <a:lnTo>
                  <a:pt x="1192213" y="985431"/>
                </a:lnTo>
                <a:lnTo>
                  <a:pt x="1196181" y="991381"/>
                </a:lnTo>
                <a:lnTo>
                  <a:pt x="1200150" y="998125"/>
                </a:lnTo>
                <a:lnTo>
                  <a:pt x="1204119" y="1005265"/>
                </a:lnTo>
                <a:lnTo>
                  <a:pt x="1207691" y="1012802"/>
                </a:lnTo>
                <a:lnTo>
                  <a:pt x="1211659" y="1021133"/>
                </a:lnTo>
                <a:lnTo>
                  <a:pt x="1214437" y="1029860"/>
                </a:lnTo>
                <a:lnTo>
                  <a:pt x="1217613" y="1038984"/>
                </a:lnTo>
                <a:lnTo>
                  <a:pt x="1220787" y="1048504"/>
                </a:lnTo>
                <a:lnTo>
                  <a:pt x="1225947" y="1068338"/>
                </a:lnTo>
                <a:lnTo>
                  <a:pt x="1230313" y="1089363"/>
                </a:lnTo>
                <a:lnTo>
                  <a:pt x="1234678" y="1111180"/>
                </a:lnTo>
                <a:lnTo>
                  <a:pt x="1237853" y="1133792"/>
                </a:lnTo>
                <a:lnTo>
                  <a:pt x="1241028" y="1155609"/>
                </a:lnTo>
                <a:lnTo>
                  <a:pt x="1243013" y="1177824"/>
                </a:lnTo>
                <a:lnTo>
                  <a:pt x="1245394" y="1198848"/>
                </a:lnTo>
                <a:lnTo>
                  <a:pt x="1246981" y="1219476"/>
                </a:lnTo>
                <a:lnTo>
                  <a:pt x="1246187" y="1186551"/>
                </a:lnTo>
                <a:lnTo>
                  <a:pt x="1342231" y="1244467"/>
                </a:lnTo>
                <a:lnTo>
                  <a:pt x="1323181" y="1340465"/>
                </a:lnTo>
                <a:lnTo>
                  <a:pt x="1248966" y="1309524"/>
                </a:lnTo>
                <a:lnTo>
                  <a:pt x="1245394" y="1284929"/>
                </a:lnTo>
                <a:lnTo>
                  <a:pt x="1239441" y="1242087"/>
                </a:lnTo>
                <a:lnTo>
                  <a:pt x="1231106" y="1373787"/>
                </a:lnTo>
                <a:lnTo>
                  <a:pt x="1230709" y="1379737"/>
                </a:lnTo>
                <a:lnTo>
                  <a:pt x="1230313" y="1386084"/>
                </a:lnTo>
                <a:lnTo>
                  <a:pt x="1230709" y="1392431"/>
                </a:lnTo>
                <a:lnTo>
                  <a:pt x="1232297" y="1399968"/>
                </a:lnTo>
                <a:lnTo>
                  <a:pt x="1234281" y="1407902"/>
                </a:lnTo>
                <a:lnTo>
                  <a:pt x="1237059" y="1417422"/>
                </a:lnTo>
                <a:lnTo>
                  <a:pt x="1241822" y="1428133"/>
                </a:lnTo>
                <a:lnTo>
                  <a:pt x="1247775" y="1440430"/>
                </a:lnTo>
                <a:lnTo>
                  <a:pt x="1231106" y="1440430"/>
                </a:lnTo>
                <a:lnTo>
                  <a:pt x="1242219" y="1446380"/>
                </a:lnTo>
                <a:lnTo>
                  <a:pt x="1256109" y="1453124"/>
                </a:lnTo>
                <a:lnTo>
                  <a:pt x="1287066" y="1467405"/>
                </a:lnTo>
                <a:lnTo>
                  <a:pt x="1313259" y="1479305"/>
                </a:lnTo>
                <a:lnTo>
                  <a:pt x="1323975" y="1483669"/>
                </a:lnTo>
                <a:lnTo>
                  <a:pt x="1501775" y="1720491"/>
                </a:lnTo>
                <a:lnTo>
                  <a:pt x="1401763" y="1798638"/>
                </a:lnTo>
                <a:lnTo>
                  <a:pt x="1210469" y="1576494"/>
                </a:lnTo>
                <a:lnTo>
                  <a:pt x="1080294" y="1561816"/>
                </a:lnTo>
                <a:lnTo>
                  <a:pt x="1080294" y="1563800"/>
                </a:lnTo>
                <a:lnTo>
                  <a:pt x="1080294" y="1567370"/>
                </a:lnTo>
                <a:lnTo>
                  <a:pt x="1079500" y="1575700"/>
                </a:lnTo>
                <a:lnTo>
                  <a:pt x="1077516" y="1587601"/>
                </a:lnTo>
                <a:lnTo>
                  <a:pt x="1074341" y="1601088"/>
                </a:lnTo>
                <a:lnTo>
                  <a:pt x="1066403" y="1633220"/>
                </a:lnTo>
                <a:lnTo>
                  <a:pt x="1056878" y="1669318"/>
                </a:lnTo>
                <a:lnTo>
                  <a:pt x="1046956" y="1703830"/>
                </a:lnTo>
                <a:lnTo>
                  <a:pt x="1038622" y="1733582"/>
                </a:lnTo>
                <a:lnTo>
                  <a:pt x="1030288" y="1762540"/>
                </a:lnTo>
                <a:lnTo>
                  <a:pt x="802481" y="1785548"/>
                </a:lnTo>
                <a:lnTo>
                  <a:pt x="770731" y="1731201"/>
                </a:lnTo>
                <a:lnTo>
                  <a:pt x="904081" y="1706210"/>
                </a:lnTo>
                <a:lnTo>
                  <a:pt x="903685" y="1489619"/>
                </a:lnTo>
                <a:lnTo>
                  <a:pt x="871935" y="1482479"/>
                </a:lnTo>
                <a:lnTo>
                  <a:pt x="869950" y="1471768"/>
                </a:lnTo>
                <a:lnTo>
                  <a:pt x="867966" y="1461851"/>
                </a:lnTo>
                <a:lnTo>
                  <a:pt x="866378" y="1453124"/>
                </a:lnTo>
                <a:lnTo>
                  <a:pt x="864791" y="1445190"/>
                </a:lnTo>
                <a:lnTo>
                  <a:pt x="863600" y="1428926"/>
                </a:lnTo>
                <a:lnTo>
                  <a:pt x="862806" y="1413455"/>
                </a:lnTo>
                <a:lnTo>
                  <a:pt x="862013" y="1373787"/>
                </a:lnTo>
                <a:lnTo>
                  <a:pt x="860822" y="1346812"/>
                </a:lnTo>
                <a:lnTo>
                  <a:pt x="858044" y="1312697"/>
                </a:lnTo>
                <a:lnTo>
                  <a:pt x="854472" y="1175444"/>
                </a:lnTo>
                <a:lnTo>
                  <a:pt x="843756" y="1181791"/>
                </a:lnTo>
                <a:lnTo>
                  <a:pt x="818753" y="1197658"/>
                </a:lnTo>
                <a:lnTo>
                  <a:pt x="802878" y="1208369"/>
                </a:lnTo>
                <a:lnTo>
                  <a:pt x="786606" y="1219476"/>
                </a:lnTo>
                <a:lnTo>
                  <a:pt x="770731" y="1230980"/>
                </a:lnTo>
                <a:lnTo>
                  <a:pt x="756841" y="1242087"/>
                </a:lnTo>
                <a:lnTo>
                  <a:pt x="754460" y="1250021"/>
                </a:lnTo>
                <a:lnTo>
                  <a:pt x="752872" y="1258351"/>
                </a:lnTo>
                <a:lnTo>
                  <a:pt x="752078" y="1266681"/>
                </a:lnTo>
                <a:lnTo>
                  <a:pt x="751285" y="1275805"/>
                </a:lnTo>
                <a:lnTo>
                  <a:pt x="751285" y="1284532"/>
                </a:lnTo>
                <a:lnTo>
                  <a:pt x="751681" y="1292863"/>
                </a:lnTo>
                <a:lnTo>
                  <a:pt x="752078" y="1301590"/>
                </a:lnTo>
                <a:lnTo>
                  <a:pt x="752872" y="1310317"/>
                </a:lnTo>
                <a:lnTo>
                  <a:pt x="754856" y="1325788"/>
                </a:lnTo>
                <a:lnTo>
                  <a:pt x="756444" y="1339275"/>
                </a:lnTo>
                <a:lnTo>
                  <a:pt x="758031" y="1350382"/>
                </a:lnTo>
                <a:lnTo>
                  <a:pt x="758031" y="1354349"/>
                </a:lnTo>
                <a:lnTo>
                  <a:pt x="756841" y="1357523"/>
                </a:lnTo>
                <a:lnTo>
                  <a:pt x="727869" y="1355539"/>
                </a:lnTo>
                <a:lnTo>
                  <a:pt x="715566" y="1354746"/>
                </a:lnTo>
                <a:lnTo>
                  <a:pt x="709613" y="1354746"/>
                </a:lnTo>
                <a:lnTo>
                  <a:pt x="704453" y="1355143"/>
                </a:lnTo>
                <a:lnTo>
                  <a:pt x="698897" y="1355539"/>
                </a:lnTo>
                <a:lnTo>
                  <a:pt x="693341" y="1356729"/>
                </a:lnTo>
                <a:lnTo>
                  <a:pt x="687785" y="1357919"/>
                </a:lnTo>
                <a:lnTo>
                  <a:pt x="682228" y="1359903"/>
                </a:lnTo>
                <a:lnTo>
                  <a:pt x="677069" y="1361886"/>
                </a:lnTo>
                <a:lnTo>
                  <a:pt x="671116" y="1364663"/>
                </a:lnTo>
                <a:lnTo>
                  <a:pt x="664766" y="1367836"/>
                </a:lnTo>
                <a:lnTo>
                  <a:pt x="658416" y="1372200"/>
                </a:lnTo>
                <a:lnTo>
                  <a:pt x="657225" y="1367043"/>
                </a:lnTo>
                <a:lnTo>
                  <a:pt x="655241" y="1361093"/>
                </a:lnTo>
                <a:lnTo>
                  <a:pt x="654050" y="1355143"/>
                </a:lnTo>
                <a:lnTo>
                  <a:pt x="653256" y="1348399"/>
                </a:lnTo>
                <a:lnTo>
                  <a:pt x="651669" y="1333325"/>
                </a:lnTo>
                <a:lnTo>
                  <a:pt x="650875" y="1316267"/>
                </a:lnTo>
                <a:lnTo>
                  <a:pt x="650875" y="1296830"/>
                </a:lnTo>
                <a:lnTo>
                  <a:pt x="651272" y="1274615"/>
                </a:lnTo>
                <a:lnTo>
                  <a:pt x="652066" y="1251211"/>
                </a:lnTo>
                <a:lnTo>
                  <a:pt x="653653" y="1225029"/>
                </a:lnTo>
                <a:lnTo>
                  <a:pt x="660797" y="1208369"/>
                </a:lnTo>
                <a:lnTo>
                  <a:pt x="667147" y="1194881"/>
                </a:lnTo>
                <a:lnTo>
                  <a:pt x="670322" y="1188931"/>
                </a:lnTo>
                <a:lnTo>
                  <a:pt x="673497" y="1183774"/>
                </a:lnTo>
                <a:lnTo>
                  <a:pt x="680244" y="1174254"/>
                </a:lnTo>
                <a:lnTo>
                  <a:pt x="687388" y="1164733"/>
                </a:lnTo>
                <a:lnTo>
                  <a:pt x="696119" y="1155213"/>
                </a:lnTo>
                <a:lnTo>
                  <a:pt x="706438" y="1143312"/>
                </a:lnTo>
                <a:lnTo>
                  <a:pt x="718741" y="1129031"/>
                </a:lnTo>
                <a:lnTo>
                  <a:pt x="738585" y="1108007"/>
                </a:lnTo>
                <a:lnTo>
                  <a:pt x="756047" y="1088966"/>
                </a:lnTo>
                <a:lnTo>
                  <a:pt x="785416" y="1057231"/>
                </a:lnTo>
                <a:lnTo>
                  <a:pt x="797719" y="1043744"/>
                </a:lnTo>
                <a:lnTo>
                  <a:pt x="809228" y="1032240"/>
                </a:lnTo>
                <a:lnTo>
                  <a:pt x="820738" y="1021926"/>
                </a:lnTo>
                <a:lnTo>
                  <a:pt x="831056" y="1012802"/>
                </a:lnTo>
                <a:lnTo>
                  <a:pt x="836613" y="1008439"/>
                </a:lnTo>
                <a:lnTo>
                  <a:pt x="842169" y="1004869"/>
                </a:lnTo>
                <a:lnTo>
                  <a:pt x="848122" y="1000902"/>
                </a:lnTo>
                <a:lnTo>
                  <a:pt x="854075" y="997331"/>
                </a:lnTo>
                <a:lnTo>
                  <a:pt x="860028" y="994555"/>
                </a:lnTo>
                <a:lnTo>
                  <a:pt x="866378" y="991381"/>
                </a:lnTo>
                <a:lnTo>
                  <a:pt x="873125" y="988208"/>
                </a:lnTo>
                <a:lnTo>
                  <a:pt x="880269" y="985828"/>
                </a:lnTo>
                <a:lnTo>
                  <a:pt x="895350" y="980274"/>
                </a:lnTo>
                <a:lnTo>
                  <a:pt x="912416" y="975117"/>
                </a:lnTo>
                <a:lnTo>
                  <a:pt x="932260" y="970753"/>
                </a:lnTo>
                <a:lnTo>
                  <a:pt x="954881" y="965597"/>
                </a:lnTo>
                <a:lnTo>
                  <a:pt x="963613" y="965993"/>
                </a:lnTo>
                <a:lnTo>
                  <a:pt x="979488" y="966787"/>
                </a:lnTo>
                <a:lnTo>
                  <a:pt x="1004491" y="968373"/>
                </a:lnTo>
                <a:lnTo>
                  <a:pt x="1089819" y="1240103"/>
                </a:lnTo>
                <a:lnTo>
                  <a:pt x="1081484" y="1159179"/>
                </a:lnTo>
                <a:lnTo>
                  <a:pt x="1077516" y="1013199"/>
                </a:lnTo>
                <a:lnTo>
                  <a:pt x="1071959" y="999315"/>
                </a:lnTo>
                <a:lnTo>
                  <a:pt x="1083072" y="980671"/>
                </a:lnTo>
                <a:lnTo>
                  <a:pt x="1107281" y="980671"/>
                </a:lnTo>
                <a:lnTo>
                  <a:pt x="1117600" y="999315"/>
                </a:lnTo>
                <a:lnTo>
                  <a:pt x="1112837" y="1015579"/>
                </a:lnTo>
                <a:lnTo>
                  <a:pt x="1142206" y="1228203"/>
                </a:lnTo>
                <a:lnTo>
                  <a:pt x="1137841" y="971944"/>
                </a:lnTo>
                <a:lnTo>
                  <a:pt x="1146572" y="967580"/>
                </a:lnTo>
                <a:lnTo>
                  <a:pt x="1148953" y="966390"/>
                </a:lnTo>
                <a:lnTo>
                  <a:pt x="1149350" y="965597"/>
                </a:lnTo>
                <a:lnTo>
                  <a:pt x="1155700" y="965200"/>
                </a:lnTo>
                <a:close/>
                <a:moveTo>
                  <a:pt x="931148" y="736601"/>
                </a:moveTo>
                <a:lnTo>
                  <a:pt x="929554" y="751285"/>
                </a:lnTo>
                <a:lnTo>
                  <a:pt x="928757" y="762794"/>
                </a:lnTo>
                <a:lnTo>
                  <a:pt x="929155" y="762794"/>
                </a:lnTo>
                <a:lnTo>
                  <a:pt x="929554" y="751285"/>
                </a:lnTo>
                <a:lnTo>
                  <a:pt x="930351" y="746126"/>
                </a:lnTo>
                <a:lnTo>
                  <a:pt x="931148" y="741363"/>
                </a:lnTo>
                <a:lnTo>
                  <a:pt x="931148" y="736601"/>
                </a:lnTo>
                <a:close/>
                <a:moveTo>
                  <a:pt x="949086" y="679054"/>
                </a:moveTo>
                <a:lnTo>
                  <a:pt x="948289" y="679847"/>
                </a:lnTo>
                <a:lnTo>
                  <a:pt x="945499" y="681435"/>
                </a:lnTo>
                <a:lnTo>
                  <a:pt x="943904" y="683419"/>
                </a:lnTo>
                <a:lnTo>
                  <a:pt x="941911" y="686991"/>
                </a:lnTo>
                <a:lnTo>
                  <a:pt x="945897" y="682625"/>
                </a:lnTo>
                <a:lnTo>
                  <a:pt x="948289" y="681038"/>
                </a:lnTo>
                <a:lnTo>
                  <a:pt x="950282" y="679054"/>
                </a:lnTo>
                <a:lnTo>
                  <a:pt x="949086" y="679054"/>
                </a:lnTo>
                <a:close/>
                <a:moveTo>
                  <a:pt x="1038375" y="620713"/>
                </a:moveTo>
                <a:lnTo>
                  <a:pt x="1049138" y="620713"/>
                </a:lnTo>
                <a:lnTo>
                  <a:pt x="1059502" y="621110"/>
                </a:lnTo>
                <a:lnTo>
                  <a:pt x="1069866" y="622300"/>
                </a:lnTo>
                <a:lnTo>
                  <a:pt x="1079432" y="623491"/>
                </a:lnTo>
                <a:lnTo>
                  <a:pt x="1088999" y="625872"/>
                </a:lnTo>
                <a:lnTo>
                  <a:pt x="1098167" y="627857"/>
                </a:lnTo>
                <a:lnTo>
                  <a:pt x="1106937" y="630238"/>
                </a:lnTo>
                <a:lnTo>
                  <a:pt x="1115307" y="633413"/>
                </a:lnTo>
                <a:lnTo>
                  <a:pt x="1123678" y="636191"/>
                </a:lnTo>
                <a:lnTo>
                  <a:pt x="1130853" y="639763"/>
                </a:lnTo>
                <a:lnTo>
                  <a:pt x="1138028" y="642938"/>
                </a:lnTo>
                <a:lnTo>
                  <a:pt x="1144805" y="646510"/>
                </a:lnTo>
                <a:lnTo>
                  <a:pt x="1156365" y="652860"/>
                </a:lnTo>
                <a:lnTo>
                  <a:pt x="1166729" y="659607"/>
                </a:lnTo>
                <a:lnTo>
                  <a:pt x="1174701" y="664766"/>
                </a:lnTo>
                <a:lnTo>
                  <a:pt x="1180680" y="669529"/>
                </a:lnTo>
                <a:lnTo>
                  <a:pt x="1185862" y="673497"/>
                </a:lnTo>
                <a:lnTo>
                  <a:pt x="1185862" y="676275"/>
                </a:lnTo>
                <a:lnTo>
                  <a:pt x="1185862" y="684213"/>
                </a:lnTo>
                <a:lnTo>
                  <a:pt x="1185065" y="688975"/>
                </a:lnTo>
                <a:lnTo>
                  <a:pt x="1183869" y="694532"/>
                </a:lnTo>
                <a:lnTo>
                  <a:pt x="1182274" y="700088"/>
                </a:lnTo>
                <a:lnTo>
                  <a:pt x="1180281" y="704850"/>
                </a:lnTo>
                <a:lnTo>
                  <a:pt x="1179086" y="707629"/>
                </a:lnTo>
                <a:lnTo>
                  <a:pt x="1177093" y="710010"/>
                </a:lnTo>
                <a:lnTo>
                  <a:pt x="1175498" y="711994"/>
                </a:lnTo>
                <a:lnTo>
                  <a:pt x="1173505" y="713979"/>
                </a:lnTo>
                <a:lnTo>
                  <a:pt x="1170715" y="715963"/>
                </a:lnTo>
                <a:lnTo>
                  <a:pt x="1168323" y="717154"/>
                </a:lnTo>
                <a:lnTo>
                  <a:pt x="1165533" y="718344"/>
                </a:lnTo>
                <a:lnTo>
                  <a:pt x="1161945" y="719138"/>
                </a:lnTo>
                <a:lnTo>
                  <a:pt x="1158756" y="719535"/>
                </a:lnTo>
                <a:lnTo>
                  <a:pt x="1154770" y="719535"/>
                </a:lnTo>
                <a:lnTo>
                  <a:pt x="1150784" y="719138"/>
                </a:lnTo>
                <a:lnTo>
                  <a:pt x="1146001" y="718344"/>
                </a:lnTo>
                <a:lnTo>
                  <a:pt x="1140819" y="717154"/>
                </a:lnTo>
                <a:lnTo>
                  <a:pt x="1135238" y="715566"/>
                </a:lnTo>
                <a:lnTo>
                  <a:pt x="1129259" y="712788"/>
                </a:lnTo>
                <a:lnTo>
                  <a:pt x="1123678" y="710010"/>
                </a:lnTo>
                <a:lnTo>
                  <a:pt x="1120091" y="708819"/>
                </a:lnTo>
                <a:lnTo>
                  <a:pt x="1114112" y="707629"/>
                </a:lnTo>
                <a:lnTo>
                  <a:pt x="1098964" y="704850"/>
                </a:lnTo>
                <a:lnTo>
                  <a:pt x="1083418" y="702072"/>
                </a:lnTo>
                <a:lnTo>
                  <a:pt x="1077439" y="700882"/>
                </a:lnTo>
                <a:lnTo>
                  <a:pt x="1073852" y="700088"/>
                </a:lnTo>
                <a:lnTo>
                  <a:pt x="1104545" y="714772"/>
                </a:lnTo>
                <a:lnTo>
                  <a:pt x="1118895" y="721122"/>
                </a:lnTo>
                <a:lnTo>
                  <a:pt x="1125671" y="723504"/>
                </a:lnTo>
                <a:lnTo>
                  <a:pt x="1132448" y="725885"/>
                </a:lnTo>
                <a:lnTo>
                  <a:pt x="1138826" y="728266"/>
                </a:lnTo>
                <a:lnTo>
                  <a:pt x="1144805" y="729457"/>
                </a:lnTo>
                <a:lnTo>
                  <a:pt x="1150784" y="730647"/>
                </a:lnTo>
                <a:lnTo>
                  <a:pt x="1155966" y="731044"/>
                </a:lnTo>
                <a:lnTo>
                  <a:pt x="1161148" y="730647"/>
                </a:lnTo>
                <a:lnTo>
                  <a:pt x="1165931" y="729457"/>
                </a:lnTo>
                <a:lnTo>
                  <a:pt x="1170316" y="727869"/>
                </a:lnTo>
                <a:lnTo>
                  <a:pt x="1174302" y="725091"/>
                </a:lnTo>
                <a:lnTo>
                  <a:pt x="1175498" y="735410"/>
                </a:lnTo>
                <a:lnTo>
                  <a:pt x="1175897" y="744935"/>
                </a:lnTo>
                <a:lnTo>
                  <a:pt x="1175498" y="753666"/>
                </a:lnTo>
                <a:lnTo>
                  <a:pt x="1175099" y="762397"/>
                </a:lnTo>
                <a:lnTo>
                  <a:pt x="1176694" y="761207"/>
                </a:lnTo>
                <a:lnTo>
                  <a:pt x="1177491" y="760413"/>
                </a:lnTo>
                <a:lnTo>
                  <a:pt x="1178687" y="760016"/>
                </a:lnTo>
                <a:lnTo>
                  <a:pt x="1179086" y="760413"/>
                </a:lnTo>
                <a:lnTo>
                  <a:pt x="1179484" y="761207"/>
                </a:lnTo>
                <a:lnTo>
                  <a:pt x="1179883" y="763985"/>
                </a:lnTo>
                <a:lnTo>
                  <a:pt x="1180281" y="767954"/>
                </a:lnTo>
                <a:lnTo>
                  <a:pt x="1180281" y="773113"/>
                </a:lnTo>
                <a:lnTo>
                  <a:pt x="1179086" y="785813"/>
                </a:lnTo>
                <a:lnTo>
                  <a:pt x="1177491" y="800498"/>
                </a:lnTo>
                <a:lnTo>
                  <a:pt x="1175498" y="814388"/>
                </a:lnTo>
                <a:lnTo>
                  <a:pt x="1173505" y="826294"/>
                </a:lnTo>
                <a:lnTo>
                  <a:pt x="1171911" y="833438"/>
                </a:lnTo>
                <a:lnTo>
                  <a:pt x="1170715" y="834629"/>
                </a:lnTo>
                <a:lnTo>
                  <a:pt x="1170316" y="834232"/>
                </a:lnTo>
                <a:lnTo>
                  <a:pt x="1169519" y="842169"/>
                </a:lnTo>
                <a:lnTo>
                  <a:pt x="1168323" y="849710"/>
                </a:lnTo>
                <a:lnTo>
                  <a:pt x="1166729" y="856854"/>
                </a:lnTo>
                <a:lnTo>
                  <a:pt x="1165134" y="863998"/>
                </a:lnTo>
                <a:lnTo>
                  <a:pt x="1162742" y="870744"/>
                </a:lnTo>
                <a:lnTo>
                  <a:pt x="1160351" y="877491"/>
                </a:lnTo>
                <a:lnTo>
                  <a:pt x="1157959" y="883841"/>
                </a:lnTo>
                <a:lnTo>
                  <a:pt x="1154770" y="890191"/>
                </a:lnTo>
                <a:lnTo>
                  <a:pt x="1151980" y="896541"/>
                </a:lnTo>
                <a:lnTo>
                  <a:pt x="1148791" y="902098"/>
                </a:lnTo>
                <a:lnTo>
                  <a:pt x="1145602" y="907654"/>
                </a:lnTo>
                <a:lnTo>
                  <a:pt x="1141616" y="913210"/>
                </a:lnTo>
                <a:lnTo>
                  <a:pt x="1138028" y="918370"/>
                </a:lnTo>
                <a:lnTo>
                  <a:pt x="1134042" y="923529"/>
                </a:lnTo>
                <a:lnTo>
                  <a:pt x="1126070" y="932260"/>
                </a:lnTo>
                <a:lnTo>
                  <a:pt x="1117699" y="940595"/>
                </a:lnTo>
                <a:lnTo>
                  <a:pt x="1108531" y="947738"/>
                </a:lnTo>
                <a:lnTo>
                  <a:pt x="1099762" y="954088"/>
                </a:lnTo>
                <a:lnTo>
                  <a:pt x="1090593" y="959248"/>
                </a:lnTo>
                <a:lnTo>
                  <a:pt x="1081027" y="963216"/>
                </a:lnTo>
                <a:lnTo>
                  <a:pt x="1077041" y="964804"/>
                </a:lnTo>
                <a:lnTo>
                  <a:pt x="1072257" y="966391"/>
                </a:lnTo>
                <a:lnTo>
                  <a:pt x="1067474" y="967185"/>
                </a:lnTo>
                <a:lnTo>
                  <a:pt x="1063488" y="967979"/>
                </a:lnTo>
                <a:lnTo>
                  <a:pt x="1059103" y="968376"/>
                </a:lnTo>
                <a:lnTo>
                  <a:pt x="1054719" y="968376"/>
                </a:lnTo>
                <a:lnTo>
                  <a:pt x="1051530" y="968376"/>
                </a:lnTo>
                <a:lnTo>
                  <a:pt x="1047543" y="967979"/>
                </a:lnTo>
                <a:lnTo>
                  <a:pt x="1043956" y="967185"/>
                </a:lnTo>
                <a:lnTo>
                  <a:pt x="1039970" y="965995"/>
                </a:lnTo>
                <a:lnTo>
                  <a:pt x="1031998" y="962820"/>
                </a:lnTo>
                <a:lnTo>
                  <a:pt x="1023627" y="958851"/>
                </a:lnTo>
                <a:lnTo>
                  <a:pt x="1014857" y="953295"/>
                </a:lnTo>
                <a:lnTo>
                  <a:pt x="1006088" y="947341"/>
                </a:lnTo>
                <a:lnTo>
                  <a:pt x="997318" y="939801"/>
                </a:lnTo>
                <a:lnTo>
                  <a:pt x="988549" y="931863"/>
                </a:lnTo>
                <a:lnTo>
                  <a:pt x="979779" y="922338"/>
                </a:lnTo>
                <a:lnTo>
                  <a:pt x="971807" y="912813"/>
                </a:lnTo>
                <a:lnTo>
                  <a:pt x="963835" y="902098"/>
                </a:lnTo>
                <a:lnTo>
                  <a:pt x="956660" y="890985"/>
                </a:lnTo>
                <a:lnTo>
                  <a:pt x="949883" y="878682"/>
                </a:lnTo>
                <a:lnTo>
                  <a:pt x="943904" y="865982"/>
                </a:lnTo>
                <a:lnTo>
                  <a:pt x="941512" y="859632"/>
                </a:lnTo>
                <a:lnTo>
                  <a:pt x="938722" y="852885"/>
                </a:lnTo>
                <a:lnTo>
                  <a:pt x="936729" y="846138"/>
                </a:lnTo>
                <a:lnTo>
                  <a:pt x="934736" y="839391"/>
                </a:lnTo>
                <a:lnTo>
                  <a:pt x="933540" y="843757"/>
                </a:lnTo>
                <a:lnTo>
                  <a:pt x="931547" y="847329"/>
                </a:lnTo>
                <a:lnTo>
                  <a:pt x="929554" y="849710"/>
                </a:lnTo>
                <a:lnTo>
                  <a:pt x="928757" y="850107"/>
                </a:lnTo>
                <a:lnTo>
                  <a:pt x="927960" y="850504"/>
                </a:lnTo>
                <a:lnTo>
                  <a:pt x="926764" y="850107"/>
                </a:lnTo>
                <a:lnTo>
                  <a:pt x="925568" y="849710"/>
                </a:lnTo>
                <a:lnTo>
                  <a:pt x="924372" y="848123"/>
                </a:lnTo>
                <a:lnTo>
                  <a:pt x="923575" y="846535"/>
                </a:lnTo>
                <a:lnTo>
                  <a:pt x="921582" y="842963"/>
                </a:lnTo>
                <a:lnTo>
                  <a:pt x="920386" y="837407"/>
                </a:lnTo>
                <a:lnTo>
                  <a:pt x="918791" y="831057"/>
                </a:lnTo>
                <a:lnTo>
                  <a:pt x="917596" y="823516"/>
                </a:lnTo>
                <a:lnTo>
                  <a:pt x="917197" y="815182"/>
                </a:lnTo>
                <a:lnTo>
                  <a:pt x="916798" y="806054"/>
                </a:lnTo>
                <a:lnTo>
                  <a:pt x="917197" y="798116"/>
                </a:lnTo>
                <a:lnTo>
                  <a:pt x="917596" y="790576"/>
                </a:lnTo>
                <a:lnTo>
                  <a:pt x="918393" y="783829"/>
                </a:lnTo>
                <a:lnTo>
                  <a:pt x="919987" y="777479"/>
                </a:lnTo>
                <a:lnTo>
                  <a:pt x="921183" y="772319"/>
                </a:lnTo>
                <a:lnTo>
                  <a:pt x="922379" y="767954"/>
                </a:lnTo>
                <a:lnTo>
                  <a:pt x="924372" y="764779"/>
                </a:lnTo>
                <a:lnTo>
                  <a:pt x="925169" y="763588"/>
                </a:lnTo>
                <a:lnTo>
                  <a:pt x="926365" y="763191"/>
                </a:lnTo>
                <a:lnTo>
                  <a:pt x="923176" y="759619"/>
                </a:lnTo>
                <a:lnTo>
                  <a:pt x="920785" y="756444"/>
                </a:lnTo>
                <a:lnTo>
                  <a:pt x="918393" y="752476"/>
                </a:lnTo>
                <a:lnTo>
                  <a:pt x="916798" y="748507"/>
                </a:lnTo>
                <a:lnTo>
                  <a:pt x="915204" y="744538"/>
                </a:lnTo>
                <a:lnTo>
                  <a:pt x="914407" y="739776"/>
                </a:lnTo>
                <a:lnTo>
                  <a:pt x="913609" y="735807"/>
                </a:lnTo>
                <a:lnTo>
                  <a:pt x="913211" y="731044"/>
                </a:lnTo>
                <a:lnTo>
                  <a:pt x="912812" y="727076"/>
                </a:lnTo>
                <a:lnTo>
                  <a:pt x="912812" y="721916"/>
                </a:lnTo>
                <a:lnTo>
                  <a:pt x="913609" y="712391"/>
                </a:lnTo>
                <a:lnTo>
                  <a:pt x="915204" y="703263"/>
                </a:lnTo>
                <a:lnTo>
                  <a:pt x="917197" y="694135"/>
                </a:lnTo>
                <a:lnTo>
                  <a:pt x="920386" y="685007"/>
                </a:lnTo>
                <a:lnTo>
                  <a:pt x="923575" y="676672"/>
                </a:lnTo>
                <a:lnTo>
                  <a:pt x="927162" y="668735"/>
                </a:lnTo>
                <a:lnTo>
                  <a:pt x="930750" y="661988"/>
                </a:lnTo>
                <a:lnTo>
                  <a:pt x="934337" y="656035"/>
                </a:lnTo>
                <a:lnTo>
                  <a:pt x="937526" y="651272"/>
                </a:lnTo>
                <a:lnTo>
                  <a:pt x="940715" y="647700"/>
                </a:lnTo>
                <a:lnTo>
                  <a:pt x="943107" y="646113"/>
                </a:lnTo>
                <a:lnTo>
                  <a:pt x="955862" y="639763"/>
                </a:lnTo>
                <a:lnTo>
                  <a:pt x="968219" y="634604"/>
                </a:lnTo>
                <a:lnTo>
                  <a:pt x="980178" y="630238"/>
                </a:lnTo>
                <a:lnTo>
                  <a:pt x="992535" y="627063"/>
                </a:lnTo>
                <a:lnTo>
                  <a:pt x="1004493" y="624285"/>
                </a:lnTo>
                <a:lnTo>
                  <a:pt x="1016053" y="622300"/>
                </a:lnTo>
                <a:lnTo>
                  <a:pt x="1027214" y="621110"/>
                </a:lnTo>
                <a:lnTo>
                  <a:pt x="1038375" y="620713"/>
                </a:lnTo>
                <a:close/>
                <a:moveTo>
                  <a:pt x="1043186" y="515586"/>
                </a:moveTo>
                <a:lnTo>
                  <a:pt x="1022934" y="515983"/>
                </a:lnTo>
                <a:lnTo>
                  <a:pt x="1002682" y="516777"/>
                </a:lnTo>
                <a:lnTo>
                  <a:pt x="982827" y="518364"/>
                </a:lnTo>
                <a:lnTo>
                  <a:pt x="962972" y="519952"/>
                </a:lnTo>
                <a:lnTo>
                  <a:pt x="943514" y="521937"/>
                </a:lnTo>
                <a:lnTo>
                  <a:pt x="924056" y="525113"/>
                </a:lnTo>
                <a:lnTo>
                  <a:pt x="904598" y="527891"/>
                </a:lnTo>
                <a:lnTo>
                  <a:pt x="885140" y="531861"/>
                </a:lnTo>
                <a:lnTo>
                  <a:pt x="866476" y="535830"/>
                </a:lnTo>
                <a:lnTo>
                  <a:pt x="847812" y="540594"/>
                </a:lnTo>
                <a:lnTo>
                  <a:pt x="829148" y="545754"/>
                </a:lnTo>
                <a:lnTo>
                  <a:pt x="810485" y="550914"/>
                </a:lnTo>
                <a:lnTo>
                  <a:pt x="792218" y="556869"/>
                </a:lnTo>
                <a:lnTo>
                  <a:pt x="774348" y="563220"/>
                </a:lnTo>
                <a:lnTo>
                  <a:pt x="756082" y="569968"/>
                </a:lnTo>
                <a:lnTo>
                  <a:pt x="738609" y="577113"/>
                </a:lnTo>
                <a:lnTo>
                  <a:pt x="721137" y="585449"/>
                </a:lnTo>
                <a:lnTo>
                  <a:pt x="704061" y="593388"/>
                </a:lnTo>
                <a:lnTo>
                  <a:pt x="686986" y="601724"/>
                </a:lnTo>
                <a:lnTo>
                  <a:pt x="670308" y="610457"/>
                </a:lnTo>
                <a:lnTo>
                  <a:pt x="653630" y="619587"/>
                </a:lnTo>
                <a:lnTo>
                  <a:pt x="637745" y="629114"/>
                </a:lnTo>
                <a:lnTo>
                  <a:pt x="621861" y="639037"/>
                </a:lnTo>
                <a:lnTo>
                  <a:pt x="605977" y="649755"/>
                </a:lnTo>
                <a:lnTo>
                  <a:pt x="590490" y="660473"/>
                </a:lnTo>
                <a:lnTo>
                  <a:pt x="575400" y="671190"/>
                </a:lnTo>
                <a:lnTo>
                  <a:pt x="559913" y="682702"/>
                </a:lnTo>
                <a:lnTo>
                  <a:pt x="545617" y="694610"/>
                </a:lnTo>
                <a:lnTo>
                  <a:pt x="531322" y="706519"/>
                </a:lnTo>
                <a:lnTo>
                  <a:pt x="517026" y="719221"/>
                </a:lnTo>
                <a:lnTo>
                  <a:pt x="503525" y="731924"/>
                </a:lnTo>
                <a:lnTo>
                  <a:pt x="490023" y="745023"/>
                </a:lnTo>
                <a:lnTo>
                  <a:pt x="476919" y="758520"/>
                </a:lnTo>
                <a:lnTo>
                  <a:pt x="464212" y="772413"/>
                </a:lnTo>
                <a:lnTo>
                  <a:pt x="451504" y="786306"/>
                </a:lnTo>
                <a:lnTo>
                  <a:pt x="439591" y="800596"/>
                </a:lnTo>
                <a:lnTo>
                  <a:pt x="427678" y="815680"/>
                </a:lnTo>
                <a:lnTo>
                  <a:pt x="416162" y="830368"/>
                </a:lnTo>
                <a:lnTo>
                  <a:pt x="405441" y="845452"/>
                </a:lnTo>
                <a:lnTo>
                  <a:pt x="394322" y="860933"/>
                </a:lnTo>
                <a:lnTo>
                  <a:pt x="383997" y="876811"/>
                </a:lnTo>
                <a:lnTo>
                  <a:pt x="374070" y="892689"/>
                </a:lnTo>
                <a:lnTo>
                  <a:pt x="364539" y="908964"/>
                </a:lnTo>
                <a:lnTo>
                  <a:pt x="355009" y="925636"/>
                </a:lnTo>
                <a:lnTo>
                  <a:pt x="346272" y="941911"/>
                </a:lnTo>
                <a:lnTo>
                  <a:pt x="337933" y="959377"/>
                </a:lnTo>
                <a:lnTo>
                  <a:pt x="329594" y="976048"/>
                </a:lnTo>
                <a:lnTo>
                  <a:pt x="322049" y="993911"/>
                </a:lnTo>
                <a:lnTo>
                  <a:pt x="314901" y="1011377"/>
                </a:lnTo>
                <a:lnTo>
                  <a:pt x="308151" y="1029240"/>
                </a:lnTo>
                <a:lnTo>
                  <a:pt x="301797" y="1047500"/>
                </a:lnTo>
                <a:lnTo>
                  <a:pt x="295840" y="1065362"/>
                </a:lnTo>
                <a:lnTo>
                  <a:pt x="290678" y="1084019"/>
                </a:lnTo>
                <a:lnTo>
                  <a:pt x="285516" y="1102676"/>
                </a:lnTo>
                <a:lnTo>
                  <a:pt x="280751" y="1121729"/>
                </a:lnTo>
                <a:lnTo>
                  <a:pt x="276780" y="1140783"/>
                </a:lnTo>
                <a:lnTo>
                  <a:pt x="272809" y="1159440"/>
                </a:lnTo>
                <a:lnTo>
                  <a:pt x="270029" y="1178890"/>
                </a:lnTo>
                <a:lnTo>
                  <a:pt x="266852" y="1198341"/>
                </a:lnTo>
                <a:lnTo>
                  <a:pt x="264867" y="1218188"/>
                </a:lnTo>
                <a:lnTo>
                  <a:pt x="263278" y="1237639"/>
                </a:lnTo>
                <a:lnTo>
                  <a:pt x="261690" y="1257883"/>
                </a:lnTo>
                <a:lnTo>
                  <a:pt x="260896" y="1277731"/>
                </a:lnTo>
                <a:lnTo>
                  <a:pt x="260498" y="1297975"/>
                </a:lnTo>
                <a:lnTo>
                  <a:pt x="260896" y="1318220"/>
                </a:lnTo>
                <a:lnTo>
                  <a:pt x="261690" y="1338067"/>
                </a:lnTo>
                <a:lnTo>
                  <a:pt x="263278" y="1357915"/>
                </a:lnTo>
                <a:lnTo>
                  <a:pt x="264867" y="1377763"/>
                </a:lnTo>
                <a:lnTo>
                  <a:pt x="266852" y="1397213"/>
                </a:lnTo>
                <a:lnTo>
                  <a:pt x="270029" y="1416664"/>
                </a:lnTo>
                <a:lnTo>
                  <a:pt x="272809" y="1436114"/>
                </a:lnTo>
                <a:lnTo>
                  <a:pt x="276780" y="1455168"/>
                </a:lnTo>
                <a:lnTo>
                  <a:pt x="280751" y="1474222"/>
                </a:lnTo>
                <a:lnTo>
                  <a:pt x="285516" y="1493275"/>
                </a:lnTo>
                <a:lnTo>
                  <a:pt x="290678" y="1511535"/>
                </a:lnTo>
                <a:lnTo>
                  <a:pt x="295840" y="1530192"/>
                </a:lnTo>
                <a:lnTo>
                  <a:pt x="301797" y="1548452"/>
                </a:lnTo>
                <a:lnTo>
                  <a:pt x="308151" y="1566314"/>
                </a:lnTo>
                <a:lnTo>
                  <a:pt x="314901" y="1584177"/>
                </a:lnTo>
                <a:lnTo>
                  <a:pt x="322049" y="1602040"/>
                </a:lnTo>
                <a:lnTo>
                  <a:pt x="329594" y="1619109"/>
                </a:lnTo>
                <a:lnTo>
                  <a:pt x="337933" y="1636575"/>
                </a:lnTo>
                <a:lnTo>
                  <a:pt x="346272" y="1653247"/>
                </a:lnTo>
                <a:lnTo>
                  <a:pt x="355009" y="1670316"/>
                </a:lnTo>
                <a:lnTo>
                  <a:pt x="364539" y="1686591"/>
                </a:lnTo>
                <a:lnTo>
                  <a:pt x="374070" y="1703262"/>
                </a:lnTo>
                <a:lnTo>
                  <a:pt x="383997" y="1719140"/>
                </a:lnTo>
                <a:lnTo>
                  <a:pt x="394322" y="1734622"/>
                </a:lnTo>
                <a:lnTo>
                  <a:pt x="405441" y="1750500"/>
                </a:lnTo>
                <a:lnTo>
                  <a:pt x="416162" y="1765584"/>
                </a:lnTo>
                <a:lnTo>
                  <a:pt x="427678" y="1780271"/>
                </a:lnTo>
                <a:lnTo>
                  <a:pt x="439591" y="1794958"/>
                </a:lnTo>
                <a:lnTo>
                  <a:pt x="451504" y="1809248"/>
                </a:lnTo>
                <a:lnTo>
                  <a:pt x="464212" y="1823142"/>
                </a:lnTo>
                <a:lnTo>
                  <a:pt x="476919" y="1837035"/>
                </a:lnTo>
                <a:lnTo>
                  <a:pt x="490023" y="1850531"/>
                </a:lnTo>
                <a:lnTo>
                  <a:pt x="503525" y="1863631"/>
                </a:lnTo>
                <a:lnTo>
                  <a:pt x="517026" y="1876333"/>
                </a:lnTo>
                <a:lnTo>
                  <a:pt x="531322" y="1889035"/>
                </a:lnTo>
                <a:lnTo>
                  <a:pt x="545617" y="1900944"/>
                </a:lnTo>
                <a:lnTo>
                  <a:pt x="559913" y="1912852"/>
                </a:lnTo>
                <a:lnTo>
                  <a:pt x="575400" y="1923967"/>
                </a:lnTo>
                <a:lnTo>
                  <a:pt x="590490" y="1935479"/>
                </a:lnTo>
                <a:lnTo>
                  <a:pt x="605977" y="1945799"/>
                </a:lnTo>
                <a:lnTo>
                  <a:pt x="621861" y="1956517"/>
                </a:lnTo>
                <a:lnTo>
                  <a:pt x="637745" y="1966044"/>
                </a:lnTo>
                <a:lnTo>
                  <a:pt x="653630" y="1975968"/>
                </a:lnTo>
                <a:lnTo>
                  <a:pt x="670308" y="1985097"/>
                </a:lnTo>
                <a:lnTo>
                  <a:pt x="686986" y="1994227"/>
                </a:lnTo>
                <a:lnTo>
                  <a:pt x="704061" y="2002563"/>
                </a:lnTo>
                <a:lnTo>
                  <a:pt x="721137" y="2010502"/>
                </a:lnTo>
                <a:lnTo>
                  <a:pt x="738609" y="2018044"/>
                </a:lnTo>
                <a:lnTo>
                  <a:pt x="756082" y="2025189"/>
                </a:lnTo>
                <a:lnTo>
                  <a:pt x="774348" y="2032335"/>
                </a:lnTo>
                <a:lnTo>
                  <a:pt x="792218" y="2038686"/>
                </a:lnTo>
                <a:lnTo>
                  <a:pt x="810485" y="2044640"/>
                </a:lnTo>
                <a:lnTo>
                  <a:pt x="829148" y="2050197"/>
                </a:lnTo>
                <a:lnTo>
                  <a:pt x="847812" y="2055358"/>
                </a:lnTo>
                <a:lnTo>
                  <a:pt x="866476" y="2059724"/>
                </a:lnTo>
                <a:lnTo>
                  <a:pt x="885140" y="2064091"/>
                </a:lnTo>
                <a:lnTo>
                  <a:pt x="904598" y="2067266"/>
                </a:lnTo>
                <a:lnTo>
                  <a:pt x="924056" y="2070839"/>
                </a:lnTo>
                <a:lnTo>
                  <a:pt x="943514" y="2073220"/>
                </a:lnTo>
                <a:lnTo>
                  <a:pt x="962972" y="2075999"/>
                </a:lnTo>
                <a:lnTo>
                  <a:pt x="982827" y="2077587"/>
                </a:lnTo>
                <a:lnTo>
                  <a:pt x="1002682" y="2078778"/>
                </a:lnTo>
                <a:lnTo>
                  <a:pt x="1022934" y="2079572"/>
                </a:lnTo>
                <a:lnTo>
                  <a:pt x="1043186" y="2079572"/>
                </a:lnTo>
                <a:lnTo>
                  <a:pt x="1063041" y="2079572"/>
                </a:lnTo>
                <a:lnTo>
                  <a:pt x="1083293" y="2078778"/>
                </a:lnTo>
                <a:lnTo>
                  <a:pt x="1103148" y="2077587"/>
                </a:lnTo>
                <a:lnTo>
                  <a:pt x="1122606" y="2075999"/>
                </a:lnTo>
                <a:lnTo>
                  <a:pt x="1142064" y="2073220"/>
                </a:lnTo>
                <a:lnTo>
                  <a:pt x="1161919" y="2070839"/>
                </a:lnTo>
                <a:lnTo>
                  <a:pt x="1180980" y="2067266"/>
                </a:lnTo>
                <a:lnTo>
                  <a:pt x="1200438" y="2064091"/>
                </a:lnTo>
                <a:lnTo>
                  <a:pt x="1219499" y="2059724"/>
                </a:lnTo>
                <a:lnTo>
                  <a:pt x="1237766" y="2055358"/>
                </a:lnTo>
                <a:lnTo>
                  <a:pt x="1256827" y="2050197"/>
                </a:lnTo>
                <a:lnTo>
                  <a:pt x="1275093" y="2044640"/>
                </a:lnTo>
                <a:lnTo>
                  <a:pt x="1293757" y="2038686"/>
                </a:lnTo>
                <a:lnTo>
                  <a:pt x="1311627" y="2032335"/>
                </a:lnTo>
                <a:lnTo>
                  <a:pt x="1329496" y="2025189"/>
                </a:lnTo>
                <a:lnTo>
                  <a:pt x="1347366" y="2018044"/>
                </a:lnTo>
                <a:lnTo>
                  <a:pt x="1364441" y="2010502"/>
                </a:lnTo>
                <a:lnTo>
                  <a:pt x="1381914" y="2002563"/>
                </a:lnTo>
                <a:lnTo>
                  <a:pt x="1398592" y="1994227"/>
                </a:lnTo>
                <a:lnTo>
                  <a:pt x="1415667" y="1985097"/>
                </a:lnTo>
                <a:lnTo>
                  <a:pt x="1431949" y="1975968"/>
                </a:lnTo>
                <a:lnTo>
                  <a:pt x="1447833" y="1966044"/>
                </a:lnTo>
                <a:lnTo>
                  <a:pt x="1464114" y="1956517"/>
                </a:lnTo>
                <a:lnTo>
                  <a:pt x="1479998" y="1945799"/>
                </a:lnTo>
                <a:lnTo>
                  <a:pt x="1495088" y="1935479"/>
                </a:lnTo>
                <a:lnTo>
                  <a:pt x="1510575" y="1923967"/>
                </a:lnTo>
                <a:lnTo>
                  <a:pt x="1525665" y="1912852"/>
                </a:lnTo>
                <a:lnTo>
                  <a:pt x="1539960" y="1900944"/>
                </a:lnTo>
                <a:lnTo>
                  <a:pt x="1554256" y="1889035"/>
                </a:lnTo>
                <a:lnTo>
                  <a:pt x="1568551" y="1876333"/>
                </a:lnTo>
                <a:lnTo>
                  <a:pt x="1582053" y="1863631"/>
                </a:lnTo>
                <a:lnTo>
                  <a:pt x="1595555" y="1850531"/>
                </a:lnTo>
                <a:lnTo>
                  <a:pt x="1608659" y="1837035"/>
                </a:lnTo>
                <a:lnTo>
                  <a:pt x="1621763" y="1823142"/>
                </a:lnTo>
                <a:lnTo>
                  <a:pt x="1634073" y="1809248"/>
                </a:lnTo>
                <a:lnTo>
                  <a:pt x="1646383" y="1794958"/>
                </a:lnTo>
                <a:lnTo>
                  <a:pt x="1657899" y="1780271"/>
                </a:lnTo>
                <a:lnTo>
                  <a:pt x="1669415" y="1765584"/>
                </a:lnTo>
                <a:lnTo>
                  <a:pt x="1680534" y="1750500"/>
                </a:lnTo>
                <a:lnTo>
                  <a:pt x="1691256" y="1734622"/>
                </a:lnTo>
                <a:lnTo>
                  <a:pt x="1701581" y="1719140"/>
                </a:lnTo>
                <a:lnTo>
                  <a:pt x="1711508" y="1703262"/>
                </a:lnTo>
                <a:lnTo>
                  <a:pt x="1721436" y="1686591"/>
                </a:lnTo>
                <a:lnTo>
                  <a:pt x="1730569" y="1670316"/>
                </a:lnTo>
                <a:lnTo>
                  <a:pt x="1739305" y="1653247"/>
                </a:lnTo>
                <a:lnTo>
                  <a:pt x="1748041" y="1636575"/>
                </a:lnTo>
                <a:lnTo>
                  <a:pt x="1755983" y="1619109"/>
                </a:lnTo>
                <a:lnTo>
                  <a:pt x="1763529" y="1602040"/>
                </a:lnTo>
                <a:lnTo>
                  <a:pt x="1770676" y="1584177"/>
                </a:lnTo>
                <a:lnTo>
                  <a:pt x="1777427" y="1566314"/>
                </a:lnTo>
                <a:lnTo>
                  <a:pt x="1783781" y="1548452"/>
                </a:lnTo>
                <a:lnTo>
                  <a:pt x="1789737" y="1530192"/>
                </a:lnTo>
                <a:lnTo>
                  <a:pt x="1795694" y="1511535"/>
                </a:lnTo>
                <a:lnTo>
                  <a:pt x="1800459" y="1493275"/>
                </a:lnTo>
                <a:lnTo>
                  <a:pt x="1804827" y="1474222"/>
                </a:lnTo>
                <a:lnTo>
                  <a:pt x="1809195" y="1455168"/>
                </a:lnTo>
                <a:lnTo>
                  <a:pt x="1812769" y="1436114"/>
                </a:lnTo>
                <a:lnTo>
                  <a:pt x="1816343" y="1416664"/>
                </a:lnTo>
                <a:lnTo>
                  <a:pt x="1818726" y="1397213"/>
                </a:lnTo>
                <a:lnTo>
                  <a:pt x="1820711" y="1377763"/>
                </a:lnTo>
                <a:lnTo>
                  <a:pt x="1823094" y="1357915"/>
                </a:lnTo>
                <a:lnTo>
                  <a:pt x="1824285" y="1338067"/>
                </a:lnTo>
                <a:lnTo>
                  <a:pt x="1824682" y="1318220"/>
                </a:lnTo>
                <a:lnTo>
                  <a:pt x="1825079" y="1297975"/>
                </a:lnTo>
                <a:lnTo>
                  <a:pt x="1824682" y="1277731"/>
                </a:lnTo>
                <a:lnTo>
                  <a:pt x="1824285" y="1257883"/>
                </a:lnTo>
                <a:lnTo>
                  <a:pt x="1823094" y="1237639"/>
                </a:lnTo>
                <a:lnTo>
                  <a:pt x="1820711" y="1218188"/>
                </a:lnTo>
                <a:lnTo>
                  <a:pt x="1818726" y="1198341"/>
                </a:lnTo>
                <a:lnTo>
                  <a:pt x="1816343" y="1178890"/>
                </a:lnTo>
                <a:lnTo>
                  <a:pt x="1812769" y="1159440"/>
                </a:lnTo>
                <a:lnTo>
                  <a:pt x="1809195" y="1140783"/>
                </a:lnTo>
                <a:lnTo>
                  <a:pt x="1804827" y="1121729"/>
                </a:lnTo>
                <a:lnTo>
                  <a:pt x="1800459" y="1102676"/>
                </a:lnTo>
                <a:lnTo>
                  <a:pt x="1795694" y="1084019"/>
                </a:lnTo>
                <a:lnTo>
                  <a:pt x="1789737" y="1065362"/>
                </a:lnTo>
                <a:lnTo>
                  <a:pt x="1783781" y="1047500"/>
                </a:lnTo>
                <a:lnTo>
                  <a:pt x="1777427" y="1029240"/>
                </a:lnTo>
                <a:lnTo>
                  <a:pt x="1770676" y="1011377"/>
                </a:lnTo>
                <a:lnTo>
                  <a:pt x="1763529" y="993911"/>
                </a:lnTo>
                <a:lnTo>
                  <a:pt x="1755983" y="976048"/>
                </a:lnTo>
                <a:lnTo>
                  <a:pt x="1748041" y="959377"/>
                </a:lnTo>
                <a:lnTo>
                  <a:pt x="1739305" y="941911"/>
                </a:lnTo>
                <a:lnTo>
                  <a:pt x="1730569" y="925636"/>
                </a:lnTo>
                <a:lnTo>
                  <a:pt x="1721436" y="908964"/>
                </a:lnTo>
                <a:lnTo>
                  <a:pt x="1711508" y="892689"/>
                </a:lnTo>
                <a:lnTo>
                  <a:pt x="1701581" y="876811"/>
                </a:lnTo>
                <a:lnTo>
                  <a:pt x="1691256" y="860933"/>
                </a:lnTo>
                <a:lnTo>
                  <a:pt x="1680534" y="845452"/>
                </a:lnTo>
                <a:lnTo>
                  <a:pt x="1669415" y="830368"/>
                </a:lnTo>
                <a:lnTo>
                  <a:pt x="1657899" y="815680"/>
                </a:lnTo>
                <a:lnTo>
                  <a:pt x="1646383" y="800596"/>
                </a:lnTo>
                <a:lnTo>
                  <a:pt x="1634073" y="786306"/>
                </a:lnTo>
                <a:lnTo>
                  <a:pt x="1621763" y="772413"/>
                </a:lnTo>
                <a:lnTo>
                  <a:pt x="1608659" y="758520"/>
                </a:lnTo>
                <a:lnTo>
                  <a:pt x="1595555" y="745023"/>
                </a:lnTo>
                <a:lnTo>
                  <a:pt x="1582053" y="731924"/>
                </a:lnTo>
                <a:lnTo>
                  <a:pt x="1568551" y="719221"/>
                </a:lnTo>
                <a:lnTo>
                  <a:pt x="1554256" y="706519"/>
                </a:lnTo>
                <a:lnTo>
                  <a:pt x="1539960" y="694610"/>
                </a:lnTo>
                <a:lnTo>
                  <a:pt x="1525665" y="682702"/>
                </a:lnTo>
                <a:lnTo>
                  <a:pt x="1510575" y="671190"/>
                </a:lnTo>
                <a:lnTo>
                  <a:pt x="1495088" y="660473"/>
                </a:lnTo>
                <a:lnTo>
                  <a:pt x="1479998" y="649755"/>
                </a:lnTo>
                <a:lnTo>
                  <a:pt x="1464114" y="639037"/>
                </a:lnTo>
                <a:lnTo>
                  <a:pt x="1447833" y="629114"/>
                </a:lnTo>
                <a:lnTo>
                  <a:pt x="1431949" y="619587"/>
                </a:lnTo>
                <a:lnTo>
                  <a:pt x="1415667" y="610457"/>
                </a:lnTo>
                <a:lnTo>
                  <a:pt x="1398592" y="601724"/>
                </a:lnTo>
                <a:lnTo>
                  <a:pt x="1381914" y="593388"/>
                </a:lnTo>
                <a:lnTo>
                  <a:pt x="1364441" y="585449"/>
                </a:lnTo>
                <a:lnTo>
                  <a:pt x="1347366" y="577113"/>
                </a:lnTo>
                <a:lnTo>
                  <a:pt x="1329496" y="569968"/>
                </a:lnTo>
                <a:lnTo>
                  <a:pt x="1311627" y="563220"/>
                </a:lnTo>
                <a:lnTo>
                  <a:pt x="1293757" y="556869"/>
                </a:lnTo>
                <a:lnTo>
                  <a:pt x="1275093" y="550914"/>
                </a:lnTo>
                <a:lnTo>
                  <a:pt x="1256827" y="545754"/>
                </a:lnTo>
                <a:lnTo>
                  <a:pt x="1237766" y="540594"/>
                </a:lnTo>
                <a:lnTo>
                  <a:pt x="1219499" y="535830"/>
                </a:lnTo>
                <a:lnTo>
                  <a:pt x="1200438" y="531861"/>
                </a:lnTo>
                <a:lnTo>
                  <a:pt x="1180980" y="527891"/>
                </a:lnTo>
                <a:lnTo>
                  <a:pt x="1161919" y="525113"/>
                </a:lnTo>
                <a:lnTo>
                  <a:pt x="1142064" y="521937"/>
                </a:lnTo>
                <a:lnTo>
                  <a:pt x="1122606" y="519952"/>
                </a:lnTo>
                <a:lnTo>
                  <a:pt x="1103148" y="518364"/>
                </a:lnTo>
                <a:lnTo>
                  <a:pt x="1083293" y="516777"/>
                </a:lnTo>
                <a:lnTo>
                  <a:pt x="1063041" y="515983"/>
                </a:lnTo>
                <a:lnTo>
                  <a:pt x="1043186" y="515586"/>
                </a:lnTo>
                <a:close/>
                <a:moveTo>
                  <a:pt x="803734" y="280988"/>
                </a:moveTo>
                <a:lnTo>
                  <a:pt x="862902" y="391340"/>
                </a:lnTo>
                <a:lnTo>
                  <a:pt x="884743" y="387371"/>
                </a:lnTo>
                <a:lnTo>
                  <a:pt x="906980" y="383798"/>
                </a:lnTo>
                <a:lnTo>
                  <a:pt x="929218" y="380622"/>
                </a:lnTo>
                <a:lnTo>
                  <a:pt x="951456" y="378241"/>
                </a:lnTo>
                <a:lnTo>
                  <a:pt x="974488" y="376256"/>
                </a:lnTo>
                <a:lnTo>
                  <a:pt x="997122" y="374668"/>
                </a:lnTo>
                <a:lnTo>
                  <a:pt x="1019757" y="373874"/>
                </a:lnTo>
                <a:lnTo>
                  <a:pt x="1043186" y="373477"/>
                </a:lnTo>
                <a:lnTo>
                  <a:pt x="1059865" y="373874"/>
                </a:lnTo>
                <a:lnTo>
                  <a:pt x="1076940" y="374271"/>
                </a:lnTo>
                <a:lnTo>
                  <a:pt x="1093618" y="375462"/>
                </a:lnTo>
                <a:lnTo>
                  <a:pt x="1110693" y="376256"/>
                </a:lnTo>
                <a:lnTo>
                  <a:pt x="1127372" y="377844"/>
                </a:lnTo>
                <a:lnTo>
                  <a:pt x="1144050" y="379432"/>
                </a:lnTo>
                <a:lnTo>
                  <a:pt x="1160331" y="381019"/>
                </a:lnTo>
                <a:lnTo>
                  <a:pt x="1176612" y="383798"/>
                </a:lnTo>
                <a:lnTo>
                  <a:pt x="1193291" y="386180"/>
                </a:lnTo>
                <a:lnTo>
                  <a:pt x="1209572" y="388958"/>
                </a:lnTo>
                <a:lnTo>
                  <a:pt x="1225853" y="392134"/>
                </a:lnTo>
                <a:lnTo>
                  <a:pt x="1241737" y="395310"/>
                </a:lnTo>
                <a:lnTo>
                  <a:pt x="1257621" y="399279"/>
                </a:lnTo>
                <a:lnTo>
                  <a:pt x="1273505" y="403249"/>
                </a:lnTo>
                <a:lnTo>
                  <a:pt x="1289389" y="407218"/>
                </a:lnTo>
                <a:lnTo>
                  <a:pt x="1304876" y="411982"/>
                </a:lnTo>
                <a:lnTo>
                  <a:pt x="1370398" y="304805"/>
                </a:lnTo>
                <a:lnTo>
                  <a:pt x="1611439" y="417142"/>
                </a:lnTo>
                <a:lnTo>
                  <a:pt x="1570140" y="539800"/>
                </a:lnTo>
                <a:lnTo>
                  <a:pt x="1592775" y="555678"/>
                </a:lnTo>
                <a:lnTo>
                  <a:pt x="1614615" y="572747"/>
                </a:lnTo>
                <a:lnTo>
                  <a:pt x="1636059" y="589815"/>
                </a:lnTo>
                <a:lnTo>
                  <a:pt x="1656708" y="608075"/>
                </a:lnTo>
                <a:lnTo>
                  <a:pt x="1676960" y="626732"/>
                </a:lnTo>
                <a:lnTo>
                  <a:pt x="1696815" y="645389"/>
                </a:lnTo>
                <a:lnTo>
                  <a:pt x="1715876" y="665236"/>
                </a:lnTo>
                <a:lnTo>
                  <a:pt x="1734540" y="685481"/>
                </a:lnTo>
                <a:lnTo>
                  <a:pt x="1752410" y="706519"/>
                </a:lnTo>
                <a:lnTo>
                  <a:pt x="1769882" y="728351"/>
                </a:lnTo>
                <a:lnTo>
                  <a:pt x="1786560" y="750184"/>
                </a:lnTo>
                <a:lnTo>
                  <a:pt x="1802841" y="772413"/>
                </a:lnTo>
                <a:lnTo>
                  <a:pt x="1818329" y="795436"/>
                </a:lnTo>
                <a:lnTo>
                  <a:pt x="1832624" y="818856"/>
                </a:lnTo>
                <a:lnTo>
                  <a:pt x="1846920" y="842673"/>
                </a:lnTo>
                <a:lnTo>
                  <a:pt x="1860024" y="866887"/>
                </a:lnTo>
                <a:lnTo>
                  <a:pt x="1994642" y="834337"/>
                </a:lnTo>
                <a:lnTo>
                  <a:pt x="2085975" y="1084019"/>
                </a:lnTo>
                <a:lnTo>
                  <a:pt x="1954931" y="1149516"/>
                </a:lnTo>
                <a:lnTo>
                  <a:pt x="1958108" y="1167776"/>
                </a:lnTo>
                <a:lnTo>
                  <a:pt x="1960491" y="1185638"/>
                </a:lnTo>
                <a:lnTo>
                  <a:pt x="1962476" y="1204295"/>
                </a:lnTo>
                <a:lnTo>
                  <a:pt x="1964462" y="1222952"/>
                </a:lnTo>
                <a:lnTo>
                  <a:pt x="1965653" y="1241212"/>
                </a:lnTo>
                <a:lnTo>
                  <a:pt x="1966447" y="1259868"/>
                </a:lnTo>
                <a:lnTo>
                  <a:pt x="1967242" y="1278922"/>
                </a:lnTo>
                <a:lnTo>
                  <a:pt x="1967242" y="1297975"/>
                </a:lnTo>
                <a:lnTo>
                  <a:pt x="1967242" y="1315441"/>
                </a:lnTo>
                <a:lnTo>
                  <a:pt x="1966845" y="1332907"/>
                </a:lnTo>
                <a:lnTo>
                  <a:pt x="1966050" y="1349976"/>
                </a:lnTo>
                <a:lnTo>
                  <a:pt x="1964859" y="1367839"/>
                </a:lnTo>
                <a:lnTo>
                  <a:pt x="1962873" y="1385305"/>
                </a:lnTo>
                <a:lnTo>
                  <a:pt x="1961285" y="1401977"/>
                </a:lnTo>
                <a:lnTo>
                  <a:pt x="1959300" y="1419442"/>
                </a:lnTo>
                <a:lnTo>
                  <a:pt x="1957314" y="1436114"/>
                </a:lnTo>
                <a:lnTo>
                  <a:pt x="1954137" y="1453183"/>
                </a:lnTo>
                <a:lnTo>
                  <a:pt x="1951357" y="1469855"/>
                </a:lnTo>
                <a:lnTo>
                  <a:pt x="1947784" y="1486527"/>
                </a:lnTo>
                <a:lnTo>
                  <a:pt x="1944210" y="1503199"/>
                </a:lnTo>
                <a:lnTo>
                  <a:pt x="1940239" y="1519871"/>
                </a:lnTo>
                <a:lnTo>
                  <a:pt x="1935871" y="1535749"/>
                </a:lnTo>
                <a:lnTo>
                  <a:pt x="1931899" y="1552024"/>
                </a:lnTo>
                <a:lnTo>
                  <a:pt x="1926737" y="1568299"/>
                </a:lnTo>
                <a:lnTo>
                  <a:pt x="2061355" y="1650468"/>
                </a:lnTo>
                <a:lnTo>
                  <a:pt x="1949372" y="1891020"/>
                </a:lnTo>
                <a:lnTo>
                  <a:pt x="1791723" y="1838623"/>
                </a:lnTo>
                <a:lnTo>
                  <a:pt x="1776633" y="1859264"/>
                </a:lnTo>
                <a:lnTo>
                  <a:pt x="1761146" y="1879112"/>
                </a:lnTo>
                <a:lnTo>
                  <a:pt x="1744468" y="1898165"/>
                </a:lnTo>
                <a:lnTo>
                  <a:pt x="1728186" y="1917219"/>
                </a:lnTo>
                <a:lnTo>
                  <a:pt x="1710714" y="1935876"/>
                </a:lnTo>
                <a:lnTo>
                  <a:pt x="1693241" y="1954135"/>
                </a:lnTo>
                <a:lnTo>
                  <a:pt x="1674975" y="1971204"/>
                </a:lnTo>
                <a:lnTo>
                  <a:pt x="1655914" y="1988670"/>
                </a:lnTo>
                <a:lnTo>
                  <a:pt x="1636853" y="2004945"/>
                </a:lnTo>
                <a:lnTo>
                  <a:pt x="1616998" y="2021220"/>
                </a:lnTo>
                <a:lnTo>
                  <a:pt x="1597143" y="2036701"/>
                </a:lnTo>
                <a:lnTo>
                  <a:pt x="1576494" y="2051388"/>
                </a:lnTo>
                <a:lnTo>
                  <a:pt x="1555844" y="2066075"/>
                </a:lnTo>
                <a:lnTo>
                  <a:pt x="1534401" y="2079572"/>
                </a:lnTo>
                <a:lnTo>
                  <a:pt x="1512957" y="2093068"/>
                </a:lnTo>
                <a:lnTo>
                  <a:pt x="1491117" y="2105770"/>
                </a:lnTo>
                <a:lnTo>
                  <a:pt x="1531621" y="2274474"/>
                </a:lnTo>
                <a:lnTo>
                  <a:pt x="1281844" y="2365376"/>
                </a:lnTo>
                <a:lnTo>
                  <a:pt x="1202821" y="2207787"/>
                </a:lnTo>
                <a:lnTo>
                  <a:pt x="1183363" y="2210962"/>
                </a:lnTo>
                <a:lnTo>
                  <a:pt x="1163508" y="2213741"/>
                </a:lnTo>
                <a:lnTo>
                  <a:pt x="1144050" y="2216123"/>
                </a:lnTo>
                <a:lnTo>
                  <a:pt x="1124195" y="2218504"/>
                </a:lnTo>
                <a:lnTo>
                  <a:pt x="1103943" y="2219695"/>
                </a:lnTo>
                <a:lnTo>
                  <a:pt x="1083690" y="2220886"/>
                </a:lnTo>
                <a:lnTo>
                  <a:pt x="1063438" y="2221680"/>
                </a:lnTo>
                <a:lnTo>
                  <a:pt x="1043186" y="2221680"/>
                </a:lnTo>
                <a:lnTo>
                  <a:pt x="1013007" y="2221283"/>
                </a:lnTo>
                <a:lnTo>
                  <a:pt x="983224" y="2220092"/>
                </a:lnTo>
                <a:lnTo>
                  <a:pt x="954235" y="2217711"/>
                </a:lnTo>
                <a:lnTo>
                  <a:pt x="924850" y="2214535"/>
                </a:lnTo>
                <a:lnTo>
                  <a:pt x="895862" y="2210565"/>
                </a:lnTo>
                <a:lnTo>
                  <a:pt x="867270" y="2205405"/>
                </a:lnTo>
                <a:lnTo>
                  <a:pt x="839076" y="2199451"/>
                </a:lnTo>
                <a:lnTo>
                  <a:pt x="810882" y="2192703"/>
                </a:lnTo>
                <a:lnTo>
                  <a:pt x="715180" y="2341162"/>
                </a:lnTo>
                <a:lnTo>
                  <a:pt x="474536" y="2229222"/>
                </a:lnTo>
                <a:lnTo>
                  <a:pt x="524968" y="2062900"/>
                </a:lnTo>
                <a:lnTo>
                  <a:pt x="504716" y="2049006"/>
                </a:lnTo>
                <a:lnTo>
                  <a:pt x="484464" y="2033525"/>
                </a:lnTo>
                <a:lnTo>
                  <a:pt x="465006" y="2018441"/>
                </a:lnTo>
                <a:lnTo>
                  <a:pt x="445945" y="2002960"/>
                </a:lnTo>
                <a:lnTo>
                  <a:pt x="427281" y="1986288"/>
                </a:lnTo>
                <a:lnTo>
                  <a:pt x="408617" y="1969616"/>
                </a:lnTo>
                <a:lnTo>
                  <a:pt x="390748" y="1952151"/>
                </a:lnTo>
                <a:lnTo>
                  <a:pt x="373672" y="1934685"/>
                </a:lnTo>
                <a:lnTo>
                  <a:pt x="356597" y="1916028"/>
                </a:lnTo>
                <a:lnTo>
                  <a:pt x="340316" y="1897371"/>
                </a:lnTo>
                <a:lnTo>
                  <a:pt x="324432" y="1878715"/>
                </a:lnTo>
                <a:lnTo>
                  <a:pt x="308548" y="1858867"/>
                </a:lnTo>
                <a:lnTo>
                  <a:pt x="293855" y="1839020"/>
                </a:lnTo>
                <a:lnTo>
                  <a:pt x="279559" y="1818775"/>
                </a:lnTo>
                <a:lnTo>
                  <a:pt x="265661" y="1797737"/>
                </a:lnTo>
                <a:lnTo>
                  <a:pt x="252556" y="1776301"/>
                </a:lnTo>
                <a:lnTo>
                  <a:pt x="91333" y="1811630"/>
                </a:lnTo>
                <a:lnTo>
                  <a:pt x="0" y="1562345"/>
                </a:lnTo>
                <a:lnTo>
                  <a:pt x="138191" y="1488512"/>
                </a:lnTo>
                <a:lnTo>
                  <a:pt x="133426" y="1465092"/>
                </a:lnTo>
                <a:lnTo>
                  <a:pt x="129852" y="1441672"/>
                </a:lnTo>
                <a:lnTo>
                  <a:pt x="126278" y="1418251"/>
                </a:lnTo>
                <a:lnTo>
                  <a:pt x="123498" y="1394434"/>
                </a:lnTo>
                <a:lnTo>
                  <a:pt x="121513" y="1370220"/>
                </a:lnTo>
                <a:lnTo>
                  <a:pt x="119527" y="1346403"/>
                </a:lnTo>
                <a:lnTo>
                  <a:pt x="118733" y="1322189"/>
                </a:lnTo>
                <a:lnTo>
                  <a:pt x="118336" y="1297975"/>
                </a:lnTo>
                <a:lnTo>
                  <a:pt x="118733" y="1269395"/>
                </a:lnTo>
                <a:lnTo>
                  <a:pt x="119924" y="1240418"/>
                </a:lnTo>
                <a:lnTo>
                  <a:pt x="122704" y="1211837"/>
                </a:lnTo>
                <a:lnTo>
                  <a:pt x="125484" y="1184051"/>
                </a:lnTo>
                <a:lnTo>
                  <a:pt x="129455" y="1155867"/>
                </a:lnTo>
                <a:lnTo>
                  <a:pt x="134220" y="1128478"/>
                </a:lnTo>
                <a:lnTo>
                  <a:pt x="139780" y="1101088"/>
                </a:lnTo>
                <a:lnTo>
                  <a:pt x="146133" y="1074095"/>
                </a:lnTo>
                <a:lnTo>
                  <a:pt x="24223" y="995896"/>
                </a:lnTo>
                <a:lnTo>
                  <a:pt x="136603" y="755344"/>
                </a:lnTo>
                <a:lnTo>
                  <a:pt x="268043" y="794642"/>
                </a:lnTo>
                <a:lnTo>
                  <a:pt x="283530" y="772016"/>
                </a:lnTo>
                <a:lnTo>
                  <a:pt x="299017" y="750184"/>
                </a:lnTo>
                <a:lnTo>
                  <a:pt x="315696" y="728351"/>
                </a:lnTo>
                <a:lnTo>
                  <a:pt x="332771" y="707313"/>
                </a:lnTo>
                <a:lnTo>
                  <a:pt x="350243" y="686274"/>
                </a:lnTo>
                <a:lnTo>
                  <a:pt x="368907" y="666824"/>
                </a:lnTo>
                <a:lnTo>
                  <a:pt x="387571" y="646976"/>
                </a:lnTo>
                <a:lnTo>
                  <a:pt x="407426" y="627923"/>
                </a:lnTo>
                <a:lnTo>
                  <a:pt x="427281" y="609266"/>
                </a:lnTo>
                <a:lnTo>
                  <a:pt x="447930" y="591403"/>
                </a:lnTo>
                <a:lnTo>
                  <a:pt x="468977" y="574334"/>
                </a:lnTo>
                <a:lnTo>
                  <a:pt x="490420" y="557662"/>
                </a:lnTo>
                <a:lnTo>
                  <a:pt x="512261" y="541784"/>
                </a:lnTo>
                <a:lnTo>
                  <a:pt x="535293" y="526303"/>
                </a:lnTo>
                <a:lnTo>
                  <a:pt x="557928" y="511616"/>
                </a:lnTo>
                <a:lnTo>
                  <a:pt x="581754" y="497723"/>
                </a:lnTo>
                <a:lnTo>
                  <a:pt x="554354" y="371890"/>
                </a:lnTo>
                <a:lnTo>
                  <a:pt x="803734" y="280988"/>
                </a:lnTo>
                <a:close/>
                <a:moveTo>
                  <a:pt x="2013752" y="186531"/>
                </a:moveTo>
                <a:lnTo>
                  <a:pt x="2001871" y="186928"/>
                </a:lnTo>
                <a:lnTo>
                  <a:pt x="1989594" y="188119"/>
                </a:lnTo>
                <a:lnTo>
                  <a:pt x="1978109" y="190103"/>
                </a:lnTo>
                <a:lnTo>
                  <a:pt x="1966624" y="192881"/>
                </a:lnTo>
                <a:lnTo>
                  <a:pt x="1955139" y="196453"/>
                </a:lnTo>
                <a:lnTo>
                  <a:pt x="1944050" y="200819"/>
                </a:lnTo>
                <a:lnTo>
                  <a:pt x="1932962" y="205978"/>
                </a:lnTo>
                <a:lnTo>
                  <a:pt x="1922269" y="211534"/>
                </a:lnTo>
                <a:lnTo>
                  <a:pt x="1914348" y="216297"/>
                </a:lnTo>
                <a:lnTo>
                  <a:pt x="1906823" y="221853"/>
                </a:lnTo>
                <a:lnTo>
                  <a:pt x="1899695" y="227409"/>
                </a:lnTo>
                <a:lnTo>
                  <a:pt x="1892962" y="233363"/>
                </a:lnTo>
                <a:lnTo>
                  <a:pt x="1886230" y="239713"/>
                </a:lnTo>
                <a:lnTo>
                  <a:pt x="1880289" y="246063"/>
                </a:lnTo>
                <a:lnTo>
                  <a:pt x="1874349" y="252809"/>
                </a:lnTo>
                <a:lnTo>
                  <a:pt x="1869200" y="259953"/>
                </a:lnTo>
                <a:lnTo>
                  <a:pt x="1864052" y="267097"/>
                </a:lnTo>
                <a:lnTo>
                  <a:pt x="1859300" y="274241"/>
                </a:lnTo>
                <a:lnTo>
                  <a:pt x="1855339" y="281781"/>
                </a:lnTo>
                <a:lnTo>
                  <a:pt x="1850983" y="289719"/>
                </a:lnTo>
                <a:lnTo>
                  <a:pt x="1847419" y="297656"/>
                </a:lnTo>
                <a:lnTo>
                  <a:pt x="1844646" y="305594"/>
                </a:lnTo>
                <a:lnTo>
                  <a:pt x="1841874" y="313928"/>
                </a:lnTo>
                <a:lnTo>
                  <a:pt x="1839102" y="322263"/>
                </a:lnTo>
                <a:lnTo>
                  <a:pt x="1837518" y="330597"/>
                </a:lnTo>
                <a:lnTo>
                  <a:pt x="1835934" y="339328"/>
                </a:lnTo>
                <a:lnTo>
                  <a:pt x="1834350" y="348059"/>
                </a:lnTo>
                <a:lnTo>
                  <a:pt x="1833557" y="356791"/>
                </a:lnTo>
                <a:lnTo>
                  <a:pt x="1833557" y="365125"/>
                </a:lnTo>
                <a:lnTo>
                  <a:pt x="1833557" y="373856"/>
                </a:lnTo>
                <a:lnTo>
                  <a:pt x="1833953" y="382984"/>
                </a:lnTo>
                <a:lnTo>
                  <a:pt x="1835142" y="391716"/>
                </a:lnTo>
                <a:lnTo>
                  <a:pt x="1836726" y="400050"/>
                </a:lnTo>
                <a:lnTo>
                  <a:pt x="1838310" y="409178"/>
                </a:lnTo>
                <a:lnTo>
                  <a:pt x="1840290" y="417513"/>
                </a:lnTo>
                <a:lnTo>
                  <a:pt x="1843458" y="426244"/>
                </a:lnTo>
                <a:lnTo>
                  <a:pt x="1846230" y="434578"/>
                </a:lnTo>
                <a:lnTo>
                  <a:pt x="1850191" y="443310"/>
                </a:lnTo>
                <a:lnTo>
                  <a:pt x="1853755" y="451247"/>
                </a:lnTo>
                <a:lnTo>
                  <a:pt x="1858507" y="459581"/>
                </a:lnTo>
                <a:lnTo>
                  <a:pt x="1864844" y="469503"/>
                </a:lnTo>
                <a:lnTo>
                  <a:pt x="1871973" y="479028"/>
                </a:lnTo>
                <a:lnTo>
                  <a:pt x="1879497" y="488156"/>
                </a:lnTo>
                <a:lnTo>
                  <a:pt x="1887418" y="496888"/>
                </a:lnTo>
                <a:lnTo>
                  <a:pt x="1896527" y="504428"/>
                </a:lnTo>
                <a:lnTo>
                  <a:pt x="1905239" y="511969"/>
                </a:lnTo>
                <a:lnTo>
                  <a:pt x="1914744" y="518716"/>
                </a:lnTo>
                <a:lnTo>
                  <a:pt x="1924645" y="524669"/>
                </a:lnTo>
                <a:lnTo>
                  <a:pt x="1934942" y="529828"/>
                </a:lnTo>
                <a:lnTo>
                  <a:pt x="1945635" y="534988"/>
                </a:lnTo>
                <a:lnTo>
                  <a:pt x="1956723" y="538956"/>
                </a:lnTo>
                <a:lnTo>
                  <a:pt x="1967812" y="542131"/>
                </a:lnTo>
                <a:lnTo>
                  <a:pt x="1979297" y="545306"/>
                </a:lnTo>
                <a:lnTo>
                  <a:pt x="1990782" y="546894"/>
                </a:lnTo>
                <a:lnTo>
                  <a:pt x="2002267" y="548085"/>
                </a:lnTo>
                <a:lnTo>
                  <a:pt x="2014544" y="548481"/>
                </a:lnTo>
                <a:lnTo>
                  <a:pt x="2026425" y="548085"/>
                </a:lnTo>
                <a:lnTo>
                  <a:pt x="2038306" y="546894"/>
                </a:lnTo>
                <a:lnTo>
                  <a:pt x="2049791" y="544910"/>
                </a:lnTo>
                <a:lnTo>
                  <a:pt x="2061672" y="542131"/>
                </a:lnTo>
                <a:lnTo>
                  <a:pt x="2073157" y="538560"/>
                </a:lnTo>
                <a:lnTo>
                  <a:pt x="2084246" y="534194"/>
                </a:lnTo>
                <a:lnTo>
                  <a:pt x="2095335" y="529035"/>
                </a:lnTo>
                <a:lnTo>
                  <a:pt x="2106028" y="523081"/>
                </a:lnTo>
                <a:lnTo>
                  <a:pt x="2113552" y="518716"/>
                </a:lnTo>
                <a:lnTo>
                  <a:pt x="2121077" y="513556"/>
                </a:lnTo>
                <a:lnTo>
                  <a:pt x="2128206" y="508000"/>
                </a:lnTo>
                <a:lnTo>
                  <a:pt x="2134938" y="502047"/>
                </a:lnTo>
                <a:lnTo>
                  <a:pt x="2141275" y="496491"/>
                </a:lnTo>
                <a:lnTo>
                  <a:pt x="2147215" y="490141"/>
                </a:lnTo>
                <a:lnTo>
                  <a:pt x="2153156" y="483394"/>
                </a:lnTo>
                <a:lnTo>
                  <a:pt x="2158304" y="476647"/>
                </a:lnTo>
                <a:lnTo>
                  <a:pt x="2163452" y="469503"/>
                </a:lnTo>
                <a:lnTo>
                  <a:pt x="2168601" y="461566"/>
                </a:lnTo>
                <a:lnTo>
                  <a:pt x="2172957" y="454025"/>
                </a:lnTo>
                <a:lnTo>
                  <a:pt x="2176917" y="446485"/>
                </a:lnTo>
                <a:lnTo>
                  <a:pt x="2180482" y="438150"/>
                </a:lnTo>
                <a:lnTo>
                  <a:pt x="2183650" y="430213"/>
                </a:lnTo>
                <a:lnTo>
                  <a:pt x="2186818" y="421481"/>
                </a:lnTo>
                <a:lnTo>
                  <a:pt x="2189195" y="412750"/>
                </a:lnTo>
                <a:lnTo>
                  <a:pt x="2191175" y="404019"/>
                </a:lnTo>
                <a:lnTo>
                  <a:pt x="2192363" y="395288"/>
                </a:lnTo>
                <a:lnTo>
                  <a:pt x="2193947" y="386159"/>
                </a:lnTo>
                <a:lnTo>
                  <a:pt x="2194739" y="377428"/>
                </a:lnTo>
                <a:lnTo>
                  <a:pt x="2194739" y="368697"/>
                </a:lnTo>
                <a:lnTo>
                  <a:pt x="2194739" y="359569"/>
                </a:lnTo>
                <a:lnTo>
                  <a:pt x="2194343" y="351234"/>
                </a:lnTo>
                <a:lnTo>
                  <a:pt x="2192759" y="342503"/>
                </a:lnTo>
                <a:lnTo>
                  <a:pt x="2191571" y="333375"/>
                </a:lnTo>
                <a:lnTo>
                  <a:pt x="2189591" y="325041"/>
                </a:lnTo>
                <a:lnTo>
                  <a:pt x="2187610" y="316706"/>
                </a:lnTo>
                <a:lnTo>
                  <a:pt x="2184838" y="308372"/>
                </a:lnTo>
                <a:lnTo>
                  <a:pt x="2181670" y="299641"/>
                </a:lnTo>
                <a:lnTo>
                  <a:pt x="2178106" y="291703"/>
                </a:lnTo>
                <a:lnTo>
                  <a:pt x="2174145" y="283766"/>
                </a:lnTo>
                <a:lnTo>
                  <a:pt x="2169789" y="275828"/>
                </a:lnTo>
                <a:lnTo>
                  <a:pt x="2163452" y="265509"/>
                </a:lnTo>
                <a:lnTo>
                  <a:pt x="2156324" y="255984"/>
                </a:lnTo>
                <a:lnTo>
                  <a:pt x="2148799" y="247253"/>
                </a:lnTo>
                <a:lnTo>
                  <a:pt x="2140879" y="238522"/>
                </a:lnTo>
                <a:lnTo>
                  <a:pt x="2131770" y="230584"/>
                </a:lnTo>
                <a:lnTo>
                  <a:pt x="2123057" y="223441"/>
                </a:lnTo>
                <a:lnTo>
                  <a:pt x="2113552" y="216694"/>
                </a:lnTo>
                <a:lnTo>
                  <a:pt x="2103255" y="210344"/>
                </a:lnTo>
                <a:lnTo>
                  <a:pt x="2093355" y="204788"/>
                </a:lnTo>
                <a:lnTo>
                  <a:pt x="2082662" y="200422"/>
                </a:lnTo>
                <a:lnTo>
                  <a:pt x="2071969" y="196056"/>
                </a:lnTo>
                <a:lnTo>
                  <a:pt x="2060484" y="192881"/>
                </a:lnTo>
                <a:lnTo>
                  <a:pt x="2048999" y="190103"/>
                </a:lnTo>
                <a:lnTo>
                  <a:pt x="2037118" y="188119"/>
                </a:lnTo>
                <a:lnTo>
                  <a:pt x="2025633" y="186928"/>
                </a:lnTo>
                <a:lnTo>
                  <a:pt x="2013752" y="186531"/>
                </a:lnTo>
                <a:close/>
                <a:moveTo>
                  <a:pt x="2066028" y="0"/>
                </a:moveTo>
                <a:lnTo>
                  <a:pt x="2156324" y="23812"/>
                </a:lnTo>
                <a:lnTo>
                  <a:pt x="2146027" y="100013"/>
                </a:lnTo>
                <a:lnTo>
                  <a:pt x="2140916" y="118533"/>
                </a:lnTo>
                <a:lnTo>
                  <a:pt x="2134542" y="115094"/>
                </a:lnTo>
                <a:lnTo>
                  <a:pt x="2132671" y="114357"/>
                </a:lnTo>
                <a:lnTo>
                  <a:pt x="2132562" y="114300"/>
                </a:lnTo>
                <a:lnTo>
                  <a:pt x="2123453" y="110728"/>
                </a:lnTo>
                <a:lnTo>
                  <a:pt x="2132671" y="114357"/>
                </a:lnTo>
                <a:lnTo>
                  <a:pt x="2140879" y="118666"/>
                </a:lnTo>
                <a:lnTo>
                  <a:pt x="2140916" y="118533"/>
                </a:lnTo>
                <a:lnTo>
                  <a:pt x="2144839" y="120650"/>
                </a:lnTo>
                <a:lnTo>
                  <a:pt x="2153552" y="125413"/>
                </a:lnTo>
                <a:lnTo>
                  <a:pt x="2167413" y="133747"/>
                </a:lnTo>
                <a:lnTo>
                  <a:pt x="2174145" y="138113"/>
                </a:lnTo>
                <a:lnTo>
                  <a:pt x="2180878" y="142875"/>
                </a:lnTo>
                <a:lnTo>
                  <a:pt x="2181274" y="143272"/>
                </a:lnTo>
                <a:lnTo>
                  <a:pt x="2187610" y="148034"/>
                </a:lnTo>
                <a:lnTo>
                  <a:pt x="2193947" y="153194"/>
                </a:lnTo>
                <a:lnTo>
                  <a:pt x="2205432" y="163909"/>
                </a:lnTo>
                <a:lnTo>
                  <a:pt x="2212560" y="170656"/>
                </a:lnTo>
                <a:lnTo>
                  <a:pt x="2221273" y="180181"/>
                </a:lnTo>
                <a:lnTo>
                  <a:pt x="2226433" y="186128"/>
                </a:lnTo>
                <a:lnTo>
                  <a:pt x="2226422" y="186134"/>
                </a:lnTo>
                <a:lnTo>
                  <a:pt x="2229194" y="189309"/>
                </a:lnTo>
                <a:lnTo>
                  <a:pt x="2226433" y="186128"/>
                </a:lnTo>
                <a:lnTo>
                  <a:pt x="2244639" y="175419"/>
                </a:lnTo>
                <a:lnTo>
                  <a:pt x="2315925" y="143669"/>
                </a:lnTo>
                <a:lnTo>
                  <a:pt x="2363053" y="224234"/>
                </a:lnTo>
                <a:lnTo>
                  <a:pt x="2302064" y="270669"/>
                </a:lnTo>
                <a:lnTo>
                  <a:pt x="2280282" y="283369"/>
                </a:lnTo>
                <a:lnTo>
                  <a:pt x="2284242" y="296466"/>
                </a:lnTo>
                <a:lnTo>
                  <a:pt x="2287015" y="309166"/>
                </a:lnTo>
                <a:lnTo>
                  <a:pt x="2289787" y="322263"/>
                </a:lnTo>
                <a:lnTo>
                  <a:pt x="2291371" y="335359"/>
                </a:lnTo>
                <a:lnTo>
                  <a:pt x="2292559" y="348456"/>
                </a:lnTo>
                <a:lnTo>
                  <a:pt x="2293351" y="361553"/>
                </a:lnTo>
                <a:lnTo>
                  <a:pt x="2293351" y="374650"/>
                </a:lnTo>
                <a:lnTo>
                  <a:pt x="2292559" y="387350"/>
                </a:lnTo>
                <a:lnTo>
                  <a:pt x="2318301" y="394097"/>
                </a:lnTo>
                <a:lnTo>
                  <a:pt x="2390775" y="422275"/>
                </a:lnTo>
                <a:lnTo>
                  <a:pt x="2367409" y="512763"/>
                </a:lnTo>
                <a:lnTo>
                  <a:pt x="2291371" y="502047"/>
                </a:lnTo>
                <a:lnTo>
                  <a:pt x="2262857" y="494506"/>
                </a:lnTo>
                <a:lnTo>
                  <a:pt x="2256916" y="506016"/>
                </a:lnTo>
                <a:lnTo>
                  <a:pt x="2250183" y="517128"/>
                </a:lnTo>
                <a:lnTo>
                  <a:pt x="2243451" y="527447"/>
                </a:lnTo>
                <a:lnTo>
                  <a:pt x="2235926" y="537766"/>
                </a:lnTo>
                <a:lnTo>
                  <a:pt x="2228006" y="547688"/>
                </a:lnTo>
                <a:lnTo>
                  <a:pt x="2219293" y="557610"/>
                </a:lnTo>
                <a:lnTo>
                  <a:pt x="2210580" y="566738"/>
                </a:lnTo>
                <a:lnTo>
                  <a:pt x="2201075" y="575469"/>
                </a:lnTo>
                <a:lnTo>
                  <a:pt x="2216125" y="601266"/>
                </a:lnTo>
                <a:lnTo>
                  <a:pt x="2247807" y="671910"/>
                </a:lnTo>
                <a:lnTo>
                  <a:pt x="2167413" y="719932"/>
                </a:lnTo>
                <a:lnTo>
                  <a:pt x="2121077" y="658416"/>
                </a:lnTo>
                <a:lnTo>
                  <a:pt x="2105632" y="632222"/>
                </a:lnTo>
                <a:lnTo>
                  <a:pt x="2110780" y="629841"/>
                </a:lnTo>
                <a:lnTo>
                  <a:pt x="2115929" y="627857"/>
                </a:lnTo>
                <a:lnTo>
                  <a:pt x="2104048" y="632222"/>
                </a:lnTo>
                <a:lnTo>
                  <a:pt x="2092563" y="635794"/>
                </a:lnTo>
                <a:lnTo>
                  <a:pt x="2083058" y="638969"/>
                </a:lnTo>
                <a:lnTo>
                  <a:pt x="2067217" y="642541"/>
                </a:lnTo>
                <a:lnTo>
                  <a:pt x="2059296" y="643732"/>
                </a:lnTo>
                <a:lnTo>
                  <a:pt x="2050583" y="644922"/>
                </a:lnTo>
                <a:lnTo>
                  <a:pt x="2048999" y="644922"/>
                </a:lnTo>
                <a:lnTo>
                  <a:pt x="2033554" y="646907"/>
                </a:lnTo>
                <a:lnTo>
                  <a:pt x="2018505" y="647303"/>
                </a:lnTo>
                <a:lnTo>
                  <a:pt x="2014544" y="647700"/>
                </a:lnTo>
                <a:lnTo>
                  <a:pt x="2008208" y="647303"/>
                </a:lnTo>
                <a:lnTo>
                  <a:pt x="2002617" y="647117"/>
                </a:lnTo>
                <a:lnTo>
                  <a:pt x="1994743" y="646510"/>
                </a:lnTo>
                <a:lnTo>
                  <a:pt x="1984842" y="645716"/>
                </a:lnTo>
                <a:lnTo>
                  <a:pt x="1996327" y="646907"/>
                </a:lnTo>
                <a:lnTo>
                  <a:pt x="2002617" y="647117"/>
                </a:lnTo>
                <a:lnTo>
                  <a:pt x="2005039" y="647303"/>
                </a:lnTo>
                <a:lnTo>
                  <a:pt x="1994347" y="687785"/>
                </a:lnTo>
                <a:lnTo>
                  <a:pt x="1970189" y="747713"/>
                </a:lnTo>
                <a:lnTo>
                  <a:pt x="1879497" y="724297"/>
                </a:lnTo>
                <a:lnTo>
                  <a:pt x="1886230" y="662385"/>
                </a:lnTo>
                <a:lnTo>
                  <a:pt x="1896923" y="621507"/>
                </a:lnTo>
                <a:lnTo>
                  <a:pt x="1904447" y="625078"/>
                </a:lnTo>
                <a:lnTo>
                  <a:pt x="1893754" y="619919"/>
                </a:lnTo>
                <a:lnTo>
                  <a:pt x="1883061" y="614363"/>
                </a:lnTo>
                <a:lnTo>
                  <a:pt x="1874745" y="609997"/>
                </a:lnTo>
                <a:lnTo>
                  <a:pt x="1860884" y="601663"/>
                </a:lnTo>
                <a:lnTo>
                  <a:pt x="1854151" y="596900"/>
                </a:lnTo>
                <a:lnTo>
                  <a:pt x="1847419" y="592535"/>
                </a:lnTo>
                <a:lnTo>
                  <a:pt x="1846627" y="592138"/>
                </a:lnTo>
                <a:lnTo>
                  <a:pt x="1840290" y="586978"/>
                </a:lnTo>
                <a:lnTo>
                  <a:pt x="1834350" y="581819"/>
                </a:lnTo>
                <a:lnTo>
                  <a:pt x="1822469" y="571103"/>
                </a:lnTo>
                <a:lnTo>
                  <a:pt x="1815736" y="564356"/>
                </a:lnTo>
                <a:lnTo>
                  <a:pt x="1809516" y="557841"/>
                </a:lnTo>
                <a:lnTo>
                  <a:pt x="1805439" y="553244"/>
                </a:lnTo>
                <a:lnTo>
                  <a:pt x="1799103" y="545703"/>
                </a:lnTo>
                <a:lnTo>
                  <a:pt x="1807023" y="555228"/>
                </a:lnTo>
                <a:lnTo>
                  <a:pt x="1809516" y="557841"/>
                </a:lnTo>
                <a:lnTo>
                  <a:pt x="1811776" y="560388"/>
                </a:lnTo>
                <a:lnTo>
                  <a:pt x="1779697" y="579438"/>
                </a:lnTo>
                <a:lnTo>
                  <a:pt x="1720292" y="604044"/>
                </a:lnTo>
                <a:lnTo>
                  <a:pt x="1673164" y="523875"/>
                </a:lnTo>
                <a:lnTo>
                  <a:pt x="1721480" y="484585"/>
                </a:lnTo>
                <a:lnTo>
                  <a:pt x="1752767" y="465931"/>
                </a:lnTo>
                <a:lnTo>
                  <a:pt x="1748410" y="452835"/>
                </a:lnTo>
                <a:lnTo>
                  <a:pt x="1744450" y="439341"/>
                </a:lnTo>
                <a:lnTo>
                  <a:pt x="1741282" y="425847"/>
                </a:lnTo>
                <a:lnTo>
                  <a:pt x="1738510" y="412353"/>
                </a:lnTo>
                <a:lnTo>
                  <a:pt x="1736530" y="398860"/>
                </a:lnTo>
                <a:lnTo>
                  <a:pt x="1735737" y="385366"/>
                </a:lnTo>
                <a:lnTo>
                  <a:pt x="1734945" y="371475"/>
                </a:lnTo>
                <a:lnTo>
                  <a:pt x="1735341" y="357981"/>
                </a:lnTo>
                <a:lnTo>
                  <a:pt x="1704451" y="350441"/>
                </a:lnTo>
                <a:lnTo>
                  <a:pt x="1644650" y="325438"/>
                </a:lnTo>
                <a:lnTo>
                  <a:pt x="1668412" y="235347"/>
                </a:lnTo>
                <a:lnTo>
                  <a:pt x="1730193" y="242094"/>
                </a:lnTo>
                <a:lnTo>
                  <a:pt x="1760687" y="250031"/>
                </a:lnTo>
                <a:lnTo>
                  <a:pt x="1766628" y="237331"/>
                </a:lnTo>
                <a:lnTo>
                  <a:pt x="1773361" y="225028"/>
                </a:lnTo>
                <a:lnTo>
                  <a:pt x="1781281" y="213519"/>
                </a:lnTo>
                <a:lnTo>
                  <a:pt x="1789202" y="201613"/>
                </a:lnTo>
                <a:lnTo>
                  <a:pt x="1797915" y="190500"/>
                </a:lnTo>
                <a:lnTo>
                  <a:pt x="1807023" y="179784"/>
                </a:lnTo>
                <a:lnTo>
                  <a:pt x="1816924" y="169069"/>
                </a:lnTo>
                <a:lnTo>
                  <a:pt x="1827221" y="159544"/>
                </a:lnTo>
                <a:lnTo>
                  <a:pt x="1812964" y="135334"/>
                </a:lnTo>
                <a:lnTo>
                  <a:pt x="1788410" y="75406"/>
                </a:lnTo>
                <a:lnTo>
                  <a:pt x="1868804" y="27781"/>
                </a:lnTo>
                <a:lnTo>
                  <a:pt x="1907219" y="76994"/>
                </a:lnTo>
                <a:lnTo>
                  <a:pt x="1923061" y="102791"/>
                </a:lnTo>
                <a:lnTo>
                  <a:pt x="1917516" y="105172"/>
                </a:lnTo>
                <a:lnTo>
                  <a:pt x="1912368" y="107156"/>
                </a:lnTo>
                <a:lnTo>
                  <a:pt x="1924249" y="102791"/>
                </a:lnTo>
                <a:lnTo>
                  <a:pt x="1935734" y="99219"/>
                </a:lnTo>
                <a:lnTo>
                  <a:pt x="1945239" y="96044"/>
                </a:lnTo>
                <a:lnTo>
                  <a:pt x="1961080" y="92869"/>
                </a:lnTo>
                <a:lnTo>
                  <a:pt x="1969001" y="91281"/>
                </a:lnTo>
                <a:lnTo>
                  <a:pt x="1977317" y="89694"/>
                </a:lnTo>
                <a:lnTo>
                  <a:pt x="1979297" y="89694"/>
                </a:lnTo>
                <a:lnTo>
                  <a:pt x="1994347" y="88106"/>
                </a:lnTo>
                <a:lnTo>
                  <a:pt x="2009792" y="87709"/>
                </a:lnTo>
                <a:lnTo>
                  <a:pt x="2013752" y="87709"/>
                </a:lnTo>
                <a:lnTo>
                  <a:pt x="2019693" y="87709"/>
                </a:lnTo>
                <a:lnTo>
                  <a:pt x="2031970" y="88503"/>
                </a:lnTo>
                <a:lnTo>
                  <a:pt x="2043455" y="89297"/>
                </a:lnTo>
                <a:lnTo>
                  <a:pt x="2034346" y="88503"/>
                </a:lnTo>
                <a:lnTo>
                  <a:pt x="2038306" y="72628"/>
                </a:lnTo>
                <a:lnTo>
                  <a:pt x="2066028" y="0"/>
                </a:lnTo>
                <a:close/>
              </a:path>
            </a:pathLst>
          </a:custGeom>
          <a:solidFill>
            <a:srgbClr val="C00000"/>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solidFill>
                <a:srgbClr val="FFFFFF"/>
              </a:solidFill>
              <a:ea typeface="微软雅黑" panose="020B0503020204020204" pitchFamily="34" charset="-122"/>
            </a:endParaRPr>
          </a:p>
        </p:txBody>
      </p:sp>
      <p:sp>
        <p:nvSpPr>
          <p:cNvPr id="37" name="KSO_Shape"/>
          <p:cNvSpPr/>
          <p:nvPr/>
        </p:nvSpPr>
        <p:spPr>
          <a:xfrm>
            <a:off x="4667772" y="3675634"/>
            <a:ext cx="480292" cy="480292"/>
          </a:xfrm>
          <a:custGeom>
            <a:avLst/>
            <a:gdLst>
              <a:gd name="connsiteX0" fmla="*/ 1063385 w 1944000"/>
              <a:gd name="connsiteY0" fmla="*/ 1082014 h 1944000"/>
              <a:gd name="connsiteX1" fmla="*/ 1093900 w 1944000"/>
              <a:gd name="connsiteY1" fmla="*/ 1089952 h 1944000"/>
              <a:gd name="connsiteX2" fmla="*/ 1121871 w 1944000"/>
              <a:gd name="connsiteY2" fmla="*/ 1097572 h 1944000"/>
              <a:gd name="connsiteX3" fmla="*/ 1146982 w 1944000"/>
              <a:gd name="connsiteY3" fmla="*/ 1104557 h 1944000"/>
              <a:gd name="connsiteX4" fmla="*/ 1169550 w 1944000"/>
              <a:gd name="connsiteY4" fmla="*/ 1111542 h 1944000"/>
              <a:gd name="connsiteX5" fmla="*/ 1188940 w 1944000"/>
              <a:gd name="connsiteY5" fmla="*/ 1118209 h 1944000"/>
              <a:gd name="connsiteX6" fmla="*/ 1205469 w 1944000"/>
              <a:gd name="connsiteY6" fmla="*/ 1124559 h 1944000"/>
              <a:gd name="connsiteX7" fmla="*/ 1212779 w 1944000"/>
              <a:gd name="connsiteY7" fmla="*/ 1127734 h 1944000"/>
              <a:gd name="connsiteX8" fmla="*/ 1219137 w 1944000"/>
              <a:gd name="connsiteY8" fmla="*/ 1130592 h 1944000"/>
              <a:gd name="connsiteX9" fmla="*/ 1225176 w 1944000"/>
              <a:gd name="connsiteY9" fmla="*/ 1133449 h 1944000"/>
              <a:gd name="connsiteX10" fmla="*/ 1230262 w 1944000"/>
              <a:gd name="connsiteY10" fmla="*/ 1136307 h 1944000"/>
              <a:gd name="connsiteX11" fmla="*/ 1238526 w 1944000"/>
              <a:gd name="connsiteY11" fmla="*/ 1141704 h 1944000"/>
              <a:gd name="connsiteX12" fmla="*/ 1245837 w 1944000"/>
              <a:gd name="connsiteY12" fmla="*/ 1146784 h 1944000"/>
              <a:gd name="connsiteX13" fmla="*/ 1253148 w 1944000"/>
              <a:gd name="connsiteY13" fmla="*/ 1152499 h 1944000"/>
              <a:gd name="connsiteX14" fmla="*/ 1259823 w 1944000"/>
              <a:gd name="connsiteY14" fmla="*/ 1158532 h 1944000"/>
              <a:gd name="connsiteX15" fmla="*/ 1265862 w 1944000"/>
              <a:gd name="connsiteY15" fmla="*/ 1164564 h 1944000"/>
              <a:gd name="connsiteX16" fmla="*/ 1271266 w 1944000"/>
              <a:gd name="connsiteY16" fmla="*/ 1170914 h 1944000"/>
              <a:gd name="connsiteX17" fmla="*/ 1276351 w 1944000"/>
              <a:gd name="connsiteY17" fmla="*/ 1177582 h 1944000"/>
              <a:gd name="connsiteX18" fmla="*/ 1280801 w 1944000"/>
              <a:gd name="connsiteY18" fmla="*/ 1184567 h 1944000"/>
              <a:gd name="connsiteX19" fmla="*/ 1284934 w 1944000"/>
              <a:gd name="connsiteY19" fmla="*/ 1191234 h 1944000"/>
              <a:gd name="connsiteX20" fmla="*/ 1288112 w 1944000"/>
              <a:gd name="connsiteY20" fmla="*/ 1198537 h 1944000"/>
              <a:gd name="connsiteX21" fmla="*/ 1291291 w 1944000"/>
              <a:gd name="connsiteY21" fmla="*/ 1206157 h 1944000"/>
              <a:gd name="connsiteX22" fmla="*/ 1293516 w 1944000"/>
              <a:gd name="connsiteY22" fmla="*/ 1214094 h 1944000"/>
              <a:gd name="connsiteX23" fmla="*/ 1295423 w 1944000"/>
              <a:gd name="connsiteY23" fmla="*/ 1222032 h 1944000"/>
              <a:gd name="connsiteX24" fmla="*/ 1296694 w 1944000"/>
              <a:gd name="connsiteY24" fmla="*/ 1230287 h 1944000"/>
              <a:gd name="connsiteX25" fmla="*/ 1297330 w 1944000"/>
              <a:gd name="connsiteY25" fmla="*/ 1238859 h 1944000"/>
              <a:gd name="connsiteX26" fmla="*/ 1297648 w 1944000"/>
              <a:gd name="connsiteY26" fmla="*/ 1247432 h 1944000"/>
              <a:gd name="connsiteX27" fmla="*/ 1297330 w 1944000"/>
              <a:gd name="connsiteY27" fmla="*/ 1257275 h 1944000"/>
              <a:gd name="connsiteX28" fmla="*/ 1296377 w 1944000"/>
              <a:gd name="connsiteY28" fmla="*/ 1266800 h 1944000"/>
              <a:gd name="connsiteX29" fmla="*/ 1295105 w 1944000"/>
              <a:gd name="connsiteY29" fmla="*/ 1276007 h 1944000"/>
              <a:gd name="connsiteX30" fmla="*/ 1292880 w 1944000"/>
              <a:gd name="connsiteY30" fmla="*/ 1285215 h 1944000"/>
              <a:gd name="connsiteX31" fmla="*/ 1290019 w 1944000"/>
              <a:gd name="connsiteY31" fmla="*/ 1294422 h 1944000"/>
              <a:gd name="connsiteX32" fmla="*/ 1286841 w 1944000"/>
              <a:gd name="connsiteY32" fmla="*/ 1303312 h 1944000"/>
              <a:gd name="connsiteX33" fmla="*/ 1283344 w 1944000"/>
              <a:gd name="connsiteY33" fmla="*/ 1312202 h 1944000"/>
              <a:gd name="connsiteX34" fmla="*/ 1278576 w 1944000"/>
              <a:gd name="connsiteY34" fmla="*/ 1320775 h 1944000"/>
              <a:gd name="connsiteX35" fmla="*/ 1273808 w 1944000"/>
              <a:gd name="connsiteY35" fmla="*/ 1329347 h 1944000"/>
              <a:gd name="connsiteX36" fmla="*/ 1267769 w 1944000"/>
              <a:gd name="connsiteY36" fmla="*/ 1337602 h 1944000"/>
              <a:gd name="connsiteX37" fmla="*/ 1261412 w 1944000"/>
              <a:gd name="connsiteY37" fmla="*/ 1345857 h 1944000"/>
              <a:gd name="connsiteX38" fmla="*/ 1254737 w 1944000"/>
              <a:gd name="connsiteY38" fmla="*/ 1353795 h 1944000"/>
              <a:gd name="connsiteX39" fmla="*/ 1247426 w 1944000"/>
              <a:gd name="connsiteY39" fmla="*/ 1361732 h 1944000"/>
              <a:gd name="connsiteX40" fmla="*/ 1239162 w 1944000"/>
              <a:gd name="connsiteY40" fmla="*/ 1369670 h 1944000"/>
              <a:gd name="connsiteX41" fmla="*/ 1230580 w 1944000"/>
              <a:gd name="connsiteY41" fmla="*/ 1376655 h 1944000"/>
              <a:gd name="connsiteX42" fmla="*/ 1221362 w 1944000"/>
              <a:gd name="connsiteY42" fmla="*/ 1384275 h 1944000"/>
              <a:gd name="connsiteX43" fmla="*/ 1214051 w 1944000"/>
              <a:gd name="connsiteY43" fmla="*/ 1389672 h 1944000"/>
              <a:gd name="connsiteX44" fmla="*/ 1206422 w 1944000"/>
              <a:gd name="connsiteY44" fmla="*/ 1394435 h 1944000"/>
              <a:gd name="connsiteX45" fmla="*/ 1198476 w 1944000"/>
              <a:gd name="connsiteY45" fmla="*/ 1399515 h 1944000"/>
              <a:gd name="connsiteX46" fmla="*/ 1190211 w 1944000"/>
              <a:gd name="connsiteY46" fmla="*/ 1403960 h 1944000"/>
              <a:gd name="connsiteX47" fmla="*/ 1181311 w 1944000"/>
              <a:gd name="connsiteY47" fmla="*/ 1408087 h 1944000"/>
              <a:gd name="connsiteX48" fmla="*/ 1172411 w 1944000"/>
              <a:gd name="connsiteY48" fmla="*/ 1411897 h 1944000"/>
              <a:gd name="connsiteX49" fmla="*/ 1163193 w 1944000"/>
              <a:gd name="connsiteY49" fmla="*/ 1416025 h 1944000"/>
              <a:gd name="connsiteX50" fmla="*/ 1153340 w 1944000"/>
              <a:gd name="connsiteY50" fmla="*/ 1419517 h 1944000"/>
              <a:gd name="connsiteX51" fmla="*/ 1143486 w 1944000"/>
              <a:gd name="connsiteY51" fmla="*/ 1422692 h 1944000"/>
              <a:gd name="connsiteX52" fmla="*/ 1132997 w 1944000"/>
              <a:gd name="connsiteY52" fmla="*/ 1425867 h 1944000"/>
              <a:gd name="connsiteX53" fmla="*/ 1122189 w 1944000"/>
              <a:gd name="connsiteY53" fmla="*/ 1428407 h 1944000"/>
              <a:gd name="connsiteX54" fmla="*/ 1111064 w 1944000"/>
              <a:gd name="connsiteY54" fmla="*/ 1431265 h 1944000"/>
              <a:gd name="connsiteX55" fmla="*/ 1099621 w 1944000"/>
              <a:gd name="connsiteY55" fmla="*/ 1433487 h 1944000"/>
              <a:gd name="connsiteX56" fmla="*/ 1087860 w 1944000"/>
              <a:gd name="connsiteY56" fmla="*/ 1435392 h 1944000"/>
              <a:gd name="connsiteX57" fmla="*/ 1075782 w 1944000"/>
              <a:gd name="connsiteY57" fmla="*/ 1436980 h 1944000"/>
              <a:gd name="connsiteX58" fmla="*/ 1063385 w 1944000"/>
              <a:gd name="connsiteY58" fmla="*/ 1438567 h 1944000"/>
              <a:gd name="connsiteX59" fmla="*/ 880616 w 1944000"/>
              <a:gd name="connsiteY59" fmla="*/ 505752 h 1944000"/>
              <a:gd name="connsiteX60" fmla="*/ 880616 w 1944000"/>
              <a:gd name="connsiteY60" fmla="*/ 814362 h 1944000"/>
              <a:gd name="connsiteX61" fmla="*/ 847241 w 1944000"/>
              <a:gd name="connsiteY61" fmla="*/ 805789 h 1944000"/>
              <a:gd name="connsiteX62" fmla="*/ 820223 w 1944000"/>
              <a:gd name="connsiteY62" fmla="*/ 798804 h 1944000"/>
              <a:gd name="connsiteX63" fmla="*/ 799879 w 1944000"/>
              <a:gd name="connsiteY63" fmla="*/ 793089 h 1944000"/>
              <a:gd name="connsiteX64" fmla="*/ 785894 w 1944000"/>
              <a:gd name="connsiteY64" fmla="*/ 788327 h 1944000"/>
              <a:gd name="connsiteX65" fmla="*/ 771590 w 1944000"/>
              <a:gd name="connsiteY65" fmla="*/ 782929 h 1944000"/>
              <a:gd name="connsiteX66" fmla="*/ 757922 w 1944000"/>
              <a:gd name="connsiteY66" fmla="*/ 776897 h 1944000"/>
              <a:gd name="connsiteX67" fmla="*/ 745843 w 1944000"/>
              <a:gd name="connsiteY67" fmla="*/ 770229 h 1944000"/>
              <a:gd name="connsiteX68" fmla="*/ 739804 w 1944000"/>
              <a:gd name="connsiteY68" fmla="*/ 767054 h 1944000"/>
              <a:gd name="connsiteX69" fmla="*/ 734400 w 1944000"/>
              <a:gd name="connsiteY69" fmla="*/ 763879 h 1944000"/>
              <a:gd name="connsiteX70" fmla="*/ 728679 w 1944000"/>
              <a:gd name="connsiteY70" fmla="*/ 760069 h 1944000"/>
              <a:gd name="connsiteX71" fmla="*/ 723593 w 1944000"/>
              <a:gd name="connsiteY71" fmla="*/ 756577 h 1944000"/>
              <a:gd name="connsiteX72" fmla="*/ 718825 w 1944000"/>
              <a:gd name="connsiteY72" fmla="*/ 752767 h 1944000"/>
              <a:gd name="connsiteX73" fmla="*/ 714057 w 1944000"/>
              <a:gd name="connsiteY73" fmla="*/ 749274 h 1944000"/>
              <a:gd name="connsiteX74" fmla="*/ 709925 w 1944000"/>
              <a:gd name="connsiteY74" fmla="*/ 745464 h 1944000"/>
              <a:gd name="connsiteX75" fmla="*/ 705475 w 1944000"/>
              <a:gd name="connsiteY75" fmla="*/ 741337 h 1944000"/>
              <a:gd name="connsiteX76" fmla="*/ 701979 w 1944000"/>
              <a:gd name="connsiteY76" fmla="*/ 737209 h 1944000"/>
              <a:gd name="connsiteX77" fmla="*/ 698164 w 1944000"/>
              <a:gd name="connsiteY77" fmla="*/ 733082 h 1944000"/>
              <a:gd name="connsiteX78" fmla="*/ 694668 w 1944000"/>
              <a:gd name="connsiteY78" fmla="*/ 728954 h 1944000"/>
              <a:gd name="connsiteX79" fmla="*/ 691807 w 1944000"/>
              <a:gd name="connsiteY79" fmla="*/ 724827 h 1944000"/>
              <a:gd name="connsiteX80" fmla="*/ 688629 w 1944000"/>
              <a:gd name="connsiteY80" fmla="*/ 720699 h 1944000"/>
              <a:gd name="connsiteX81" fmla="*/ 686086 w 1944000"/>
              <a:gd name="connsiteY81" fmla="*/ 716254 h 1944000"/>
              <a:gd name="connsiteX82" fmla="*/ 683543 w 1944000"/>
              <a:gd name="connsiteY82" fmla="*/ 712127 h 1944000"/>
              <a:gd name="connsiteX83" fmla="*/ 681000 w 1944000"/>
              <a:gd name="connsiteY83" fmla="*/ 707682 h 1944000"/>
              <a:gd name="connsiteX84" fmla="*/ 679093 w 1944000"/>
              <a:gd name="connsiteY84" fmla="*/ 703237 h 1944000"/>
              <a:gd name="connsiteX85" fmla="*/ 677186 w 1944000"/>
              <a:gd name="connsiteY85" fmla="*/ 698474 h 1944000"/>
              <a:gd name="connsiteX86" fmla="*/ 675596 w 1944000"/>
              <a:gd name="connsiteY86" fmla="*/ 694347 h 1944000"/>
              <a:gd name="connsiteX87" fmla="*/ 674325 w 1944000"/>
              <a:gd name="connsiteY87" fmla="*/ 689584 h 1944000"/>
              <a:gd name="connsiteX88" fmla="*/ 673053 w 1944000"/>
              <a:gd name="connsiteY88" fmla="*/ 684822 h 1944000"/>
              <a:gd name="connsiteX89" fmla="*/ 671782 w 1944000"/>
              <a:gd name="connsiteY89" fmla="*/ 680059 h 1944000"/>
              <a:gd name="connsiteX90" fmla="*/ 671146 w 1944000"/>
              <a:gd name="connsiteY90" fmla="*/ 675297 h 1944000"/>
              <a:gd name="connsiteX91" fmla="*/ 670511 w 1944000"/>
              <a:gd name="connsiteY91" fmla="*/ 670217 h 1944000"/>
              <a:gd name="connsiteX92" fmla="*/ 670193 w 1944000"/>
              <a:gd name="connsiteY92" fmla="*/ 665137 h 1944000"/>
              <a:gd name="connsiteX93" fmla="*/ 670193 w 1944000"/>
              <a:gd name="connsiteY93" fmla="*/ 660374 h 1944000"/>
              <a:gd name="connsiteX94" fmla="*/ 670511 w 1944000"/>
              <a:gd name="connsiteY94" fmla="*/ 652437 h 1944000"/>
              <a:gd name="connsiteX95" fmla="*/ 671146 w 1944000"/>
              <a:gd name="connsiteY95" fmla="*/ 644499 h 1944000"/>
              <a:gd name="connsiteX96" fmla="*/ 672736 w 1944000"/>
              <a:gd name="connsiteY96" fmla="*/ 636879 h 1944000"/>
              <a:gd name="connsiteX97" fmla="*/ 674643 w 1944000"/>
              <a:gd name="connsiteY97" fmla="*/ 629259 h 1944000"/>
              <a:gd name="connsiteX98" fmla="*/ 676868 w 1944000"/>
              <a:gd name="connsiteY98" fmla="*/ 622274 h 1944000"/>
              <a:gd name="connsiteX99" fmla="*/ 679728 w 1944000"/>
              <a:gd name="connsiteY99" fmla="*/ 614972 h 1944000"/>
              <a:gd name="connsiteX100" fmla="*/ 683225 w 1944000"/>
              <a:gd name="connsiteY100" fmla="*/ 607669 h 1944000"/>
              <a:gd name="connsiteX101" fmla="*/ 687039 w 1944000"/>
              <a:gd name="connsiteY101" fmla="*/ 600684 h 1944000"/>
              <a:gd name="connsiteX102" fmla="*/ 691807 w 1944000"/>
              <a:gd name="connsiteY102" fmla="*/ 593699 h 1944000"/>
              <a:gd name="connsiteX103" fmla="*/ 696575 w 1944000"/>
              <a:gd name="connsiteY103" fmla="*/ 587349 h 1944000"/>
              <a:gd name="connsiteX104" fmla="*/ 702297 w 1944000"/>
              <a:gd name="connsiteY104" fmla="*/ 580682 h 1944000"/>
              <a:gd name="connsiteX105" fmla="*/ 708336 w 1944000"/>
              <a:gd name="connsiteY105" fmla="*/ 574014 h 1944000"/>
              <a:gd name="connsiteX106" fmla="*/ 714693 w 1944000"/>
              <a:gd name="connsiteY106" fmla="*/ 567664 h 1944000"/>
              <a:gd name="connsiteX107" fmla="*/ 722004 w 1944000"/>
              <a:gd name="connsiteY107" fmla="*/ 561632 h 1944000"/>
              <a:gd name="connsiteX108" fmla="*/ 729632 w 1944000"/>
              <a:gd name="connsiteY108" fmla="*/ 555282 h 1944000"/>
              <a:gd name="connsiteX109" fmla="*/ 737897 w 1944000"/>
              <a:gd name="connsiteY109" fmla="*/ 549249 h 1944000"/>
              <a:gd name="connsiteX110" fmla="*/ 743936 w 1944000"/>
              <a:gd name="connsiteY110" fmla="*/ 545122 h 1944000"/>
              <a:gd name="connsiteX111" fmla="*/ 750293 w 1944000"/>
              <a:gd name="connsiteY111" fmla="*/ 540994 h 1944000"/>
              <a:gd name="connsiteX112" fmla="*/ 757286 w 1944000"/>
              <a:gd name="connsiteY112" fmla="*/ 537502 h 1944000"/>
              <a:gd name="connsiteX113" fmla="*/ 764597 w 1944000"/>
              <a:gd name="connsiteY113" fmla="*/ 533692 h 1944000"/>
              <a:gd name="connsiteX114" fmla="*/ 772544 w 1944000"/>
              <a:gd name="connsiteY114" fmla="*/ 530517 h 1944000"/>
              <a:gd name="connsiteX115" fmla="*/ 780490 w 1944000"/>
              <a:gd name="connsiteY115" fmla="*/ 527342 h 1944000"/>
              <a:gd name="connsiteX116" fmla="*/ 789072 w 1944000"/>
              <a:gd name="connsiteY116" fmla="*/ 524167 h 1944000"/>
              <a:gd name="connsiteX117" fmla="*/ 797654 w 1944000"/>
              <a:gd name="connsiteY117" fmla="*/ 521627 h 1944000"/>
              <a:gd name="connsiteX118" fmla="*/ 806872 w 1944000"/>
              <a:gd name="connsiteY118" fmla="*/ 519087 h 1944000"/>
              <a:gd name="connsiteX119" fmla="*/ 816408 w 1944000"/>
              <a:gd name="connsiteY119" fmla="*/ 516229 h 1944000"/>
              <a:gd name="connsiteX120" fmla="*/ 825944 w 1944000"/>
              <a:gd name="connsiteY120" fmla="*/ 514324 h 1944000"/>
              <a:gd name="connsiteX121" fmla="*/ 836116 w 1944000"/>
              <a:gd name="connsiteY121" fmla="*/ 512102 h 1944000"/>
              <a:gd name="connsiteX122" fmla="*/ 846923 w 1944000"/>
              <a:gd name="connsiteY122" fmla="*/ 510514 h 1944000"/>
              <a:gd name="connsiteX123" fmla="*/ 858048 w 1944000"/>
              <a:gd name="connsiteY123" fmla="*/ 508927 h 1944000"/>
              <a:gd name="connsiteX124" fmla="*/ 869173 w 1944000"/>
              <a:gd name="connsiteY124" fmla="*/ 507022 h 1944000"/>
              <a:gd name="connsiteX125" fmla="*/ 880616 w 1944000"/>
              <a:gd name="connsiteY125" fmla="*/ 217144 h 1944000"/>
              <a:gd name="connsiteX126" fmla="*/ 880616 w 1944000"/>
              <a:gd name="connsiteY126" fmla="*/ 333984 h 1944000"/>
              <a:gd name="connsiteX127" fmla="*/ 863451 w 1944000"/>
              <a:gd name="connsiteY127" fmla="*/ 335254 h 1944000"/>
              <a:gd name="connsiteX128" fmla="*/ 846287 w 1944000"/>
              <a:gd name="connsiteY128" fmla="*/ 337159 h 1944000"/>
              <a:gd name="connsiteX129" fmla="*/ 829440 w 1944000"/>
              <a:gd name="connsiteY129" fmla="*/ 339382 h 1944000"/>
              <a:gd name="connsiteX130" fmla="*/ 812912 w 1944000"/>
              <a:gd name="connsiteY130" fmla="*/ 341922 h 1944000"/>
              <a:gd name="connsiteX131" fmla="*/ 796701 w 1944000"/>
              <a:gd name="connsiteY131" fmla="*/ 344779 h 1944000"/>
              <a:gd name="connsiteX132" fmla="*/ 780490 w 1944000"/>
              <a:gd name="connsiteY132" fmla="*/ 347954 h 1944000"/>
              <a:gd name="connsiteX133" fmla="*/ 764279 w 1944000"/>
              <a:gd name="connsiteY133" fmla="*/ 351764 h 1944000"/>
              <a:gd name="connsiteX134" fmla="*/ 748386 w 1944000"/>
              <a:gd name="connsiteY134" fmla="*/ 355892 h 1944000"/>
              <a:gd name="connsiteX135" fmla="*/ 726136 w 1944000"/>
              <a:gd name="connsiteY135" fmla="*/ 362242 h 1944000"/>
              <a:gd name="connsiteX136" fmla="*/ 704839 w 1944000"/>
              <a:gd name="connsiteY136" fmla="*/ 368909 h 1944000"/>
              <a:gd name="connsiteX137" fmla="*/ 684814 w 1944000"/>
              <a:gd name="connsiteY137" fmla="*/ 375894 h 1944000"/>
              <a:gd name="connsiteX138" fmla="*/ 666061 w 1944000"/>
              <a:gd name="connsiteY138" fmla="*/ 383197 h 1944000"/>
              <a:gd name="connsiteX139" fmla="*/ 657160 w 1944000"/>
              <a:gd name="connsiteY139" fmla="*/ 387324 h 1944000"/>
              <a:gd name="connsiteX140" fmla="*/ 648260 w 1944000"/>
              <a:gd name="connsiteY140" fmla="*/ 391134 h 1944000"/>
              <a:gd name="connsiteX141" fmla="*/ 639996 w 1944000"/>
              <a:gd name="connsiteY141" fmla="*/ 395262 h 1944000"/>
              <a:gd name="connsiteX142" fmla="*/ 632050 w 1944000"/>
              <a:gd name="connsiteY142" fmla="*/ 399072 h 1944000"/>
              <a:gd name="connsiteX143" fmla="*/ 624103 w 1944000"/>
              <a:gd name="connsiteY143" fmla="*/ 403517 h 1944000"/>
              <a:gd name="connsiteX144" fmla="*/ 616792 w 1944000"/>
              <a:gd name="connsiteY144" fmla="*/ 407644 h 1944000"/>
              <a:gd name="connsiteX145" fmla="*/ 609481 w 1944000"/>
              <a:gd name="connsiteY145" fmla="*/ 412089 h 1944000"/>
              <a:gd name="connsiteX146" fmla="*/ 602806 w 1944000"/>
              <a:gd name="connsiteY146" fmla="*/ 416534 h 1944000"/>
              <a:gd name="connsiteX147" fmla="*/ 593906 w 1944000"/>
              <a:gd name="connsiteY147" fmla="*/ 422567 h 1944000"/>
              <a:gd name="connsiteX148" fmla="*/ 585642 w 1944000"/>
              <a:gd name="connsiteY148" fmla="*/ 428282 h 1944000"/>
              <a:gd name="connsiteX149" fmla="*/ 577060 w 1944000"/>
              <a:gd name="connsiteY149" fmla="*/ 434632 h 1944000"/>
              <a:gd name="connsiteX150" fmla="*/ 569113 w 1944000"/>
              <a:gd name="connsiteY150" fmla="*/ 440982 h 1944000"/>
              <a:gd name="connsiteX151" fmla="*/ 561167 w 1944000"/>
              <a:gd name="connsiteY151" fmla="*/ 447967 h 1944000"/>
              <a:gd name="connsiteX152" fmla="*/ 553538 w 1944000"/>
              <a:gd name="connsiteY152" fmla="*/ 454317 h 1944000"/>
              <a:gd name="connsiteX153" fmla="*/ 545910 w 1944000"/>
              <a:gd name="connsiteY153" fmla="*/ 461302 h 1944000"/>
              <a:gd name="connsiteX154" fmla="*/ 538917 w 1944000"/>
              <a:gd name="connsiteY154" fmla="*/ 468604 h 1944000"/>
              <a:gd name="connsiteX155" fmla="*/ 532241 w 1944000"/>
              <a:gd name="connsiteY155" fmla="*/ 475907 h 1944000"/>
              <a:gd name="connsiteX156" fmla="*/ 525249 w 1944000"/>
              <a:gd name="connsiteY156" fmla="*/ 483527 h 1944000"/>
              <a:gd name="connsiteX157" fmla="*/ 518891 w 1944000"/>
              <a:gd name="connsiteY157" fmla="*/ 491464 h 1944000"/>
              <a:gd name="connsiteX158" fmla="*/ 512534 w 1944000"/>
              <a:gd name="connsiteY158" fmla="*/ 499402 h 1944000"/>
              <a:gd name="connsiteX159" fmla="*/ 506813 w 1944000"/>
              <a:gd name="connsiteY159" fmla="*/ 507022 h 1944000"/>
              <a:gd name="connsiteX160" fmla="*/ 501091 w 1944000"/>
              <a:gd name="connsiteY160" fmla="*/ 515277 h 1944000"/>
              <a:gd name="connsiteX161" fmla="*/ 495370 w 1944000"/>
              <a:gd name="connsiteY161" fmla="*/ 523849 h 1944000"/>
              <a:gd name="connsiteX162" fmla="*/ 490284 w 1944000"/>
              <a:gd name="connsiteY162" fmla="*/ 532422 h 1944000"/>
              <a:gd name="connsiteX163" fmla="*/ 485198 w 1944000"/>
              <a:gd name="connsiteY163" fmla="*/ 541312 h 1944000"/>
              <a:gd name="connsiteX164" fmla="*/ 480430 w 1944000"/>
              <a:gd name="connsiteY164" fmla="*/ 550202 h 1944000"/>
              <a:gd name="connsiteX165" fmla="*/ 475980 w 1944000"/>
              <a:gd name="connsiteY165" fmla="*/ 559092 h 1944000"/>
              <a:gd name="connsiteX166" fmla="*/ 472166 w 1944000"/>
              <a:gd name="connsiteY166" fmla="*/ 568299 h 1944000"/>
              <a:gd name="connsiteX167" fmla="*/ 468352 w 1944000"/>
              <a:gd name="connsiteY167" fmla="*/ 577507 h 1944000"/>
              <a:gd name="connsiteX168" fmla="*/ 464855 w 1944000"/>
              <a:gd name="connsiteY168" fmla="*/ 586714 h 1944000"/>
              <a:gd name="connsiteX169" fmla="*/ 461994 w 1944000"/>
              <a:gd name="connsiteY169" fmla="*/ 596239 h 1944000"/>
              <a:gd name="connsiteX170" fmla="*/ 459134 w 1944000"/>
              <a:gd name="connsiteY170" fmla="*/ 605764 h 1944000"/>
              <a:gd name="connsiteX171" fmla="*/ 456591 w 1944000"/>
              <a:gd name="connsiteY171" fmla="*/ 615289 h 1944000"/>
              <a:gd name="connsiteX172" fmla="*/ 454684 w 1944000"/>
              <a:gd name="connsiteY172" fmla="*/ 624814 h 1944000"/>
              <a:gd name="connsiteX173" fmla="*/ 453094 w 1944000"/>
              <a:gd name="connsiteY173" fmla="*/ 634657 h 1944000"/>
              <a:gd name="connsiteX174" fmla="*/ 451187 w 1944000"/>
              <a:gd name="connsiteY174" fmla="*/ 644182 h 1944000"/>
              <a:gd name="connsiteX175" fmla="*/ 450234 w 1944000"/>
              <a:gd name="connsiteY175" fmla="*/ 654024 h 1944000"/>
              <a:gd name="connsiteX176" fmla="*/ 449280 w 1944000"/>
              <a:gd name="connsiteY176" fmla="*/ 664184 h 1944000"/>
              <a:gd name="connsiteX177" fmla="*/ 448962 w 1944000"/>
              <a:gd name="connsiteY177" fmla="*/ 674344 h 1944000"/>
              <a:gd name="connsiteX178" fmla="*/ 448644 w 1944000"/>
              <a:gd name="connsiteY178" fmla="*/ 684822 h 1944000"/>
              <a:gd name="connsiteX179" fmla="*/ 448962 w 1944000"/>
              <a:gd name="connsiteY179" fmla="*/ 695934 h 1944000"/>
              <a:gd name="connsiteX180" fmla="*/ 449598 w 1944000"/>
              <a:gd name="connsiteY180" fmla="*/ 706729 h 1944000"/>
              <a:gd name="connsiteX181" fmla="*/ 450552 w 1944000"/>
              <a:gd name="connsiteY181" fmla="*/ 717842 h 1944000"/>
              <a:gd name="connsiteX182" fmla="*/ 452141 w 1944000"/>
              <a:gd name="connsiteY182" fmla="*/ 728637 h 1944000"/>
              <a:gd name="connsiteX183" fmla="*/ 453730 w 1944000"/>
              <a:gd name="connsiteY183" fmla="*/ 739432 h 1944000"/>
              <a:gd name="connsiteX184" fmla="*/ 455955 w 1944000"/>
              <a:gd name="connsiteY184" fmla="*/ 749909 h 1944000"/>
              <a:gd name="connsiteX185" fmla="*/ 458180 w 1944000"/>
              <a:gd name="connsiteY185" fmla="*/ 760387 h 1944000"/>
              <a:gd name="connsiteX186" fmla="*/ 461359 w 1944000"/>
              <a:gd name="connsiteY186" fmla="*/ 770547 h 1944000"/>
              <a:gd name="connsiteX187" fmla="*/ 464537 w 1944000"/>
              <a:gd name="connsiteY187" fmla="*/ 781024 h 1944000"/>
              <a:gd name="connsiteX188" fmla="*/ 468352 w 1944000"/>
              <a:gd name="connsiteY188" fmla="*/ 791184 h 1944000"/>
              <a:gd name="connsiteX189" fmla="*/ 472484 w 1944000"/>
              <a:gd name="connsiteY189" fmla="*/ 801027 h 1944000"/>
              <a:gd name="connsiteX190" fmla="*/ 476934 w 1944000"/>
              <a:gd name="connsiteY190" fmla="*/ 810869 h 1944000"/>
              <a:gd name="connsiteX191" fmla="*/ 482020 w 1944000"/>
              <a:gd name="connsiteY191" fmla="*/ 820712 h 1944000"/>
              <a:gd name="connsiteX192" fmla="*/ 487423 w 1944000"/>
              <a:gd name="connsiteY192" fmla="*/ 830237 h 1944000"/>
              <a:gd name="connsiteX193" fmla="*/ 492827 w 1944000"/>
              <a:gd name="connsiteY193" fmla="*/ 839762 h 1944000"/>
              <a:gd name="connsiteX194" fmla="*/ 498866 w 1944000"/>
              <a:gd name="connsiteY194" fmla="*/ 848969 h 1944000"/>
              <a:gd name="connsiteX195" fmla="*/ 505541 w 1944000"/>
              <a:gd name="connsiteY195" fmla="*/ 858177 h 1944000"/>
              <a:gd name="connsiteX196" fmla="*/ 512216 w 1944000"/>
              <a:gd name="connsiteY196" fmla="*/ 867067 h 1944000"/>
              <a:gd name="connsiteX197" fmla="*/ 519527 w 1944000"/>
              <a:gd name="connsiteY197" fmla="*/ 875957 h 1944000"/>
              <a:gd name="connsiteX198" fmla="*/ 527156 w 1944000"/>
              <a:gd name="connsiteY198" fmla="*/ 884212 h 1944000"/>
              <a:gd name="connsiteX199" fmla="*/ 535102 w 1944000"/>
              <a:gd name="connsiteY199" fmla="*/ 892467 h 1944000"/>
              <a:gd name="connsiteX200" fmla="*/ 543367 w 1944000"/>
              <a:gd name="connsiteY200" fmla="*/ 900404 h 1944000"/>
              <a:gd name="connsiteX201" fmla="*/ 551949 w 1944000"/>
              <a:gd name="connsiteY201" fmla="*/ 908024 h 1944000"/>
              <a:gd name="connsiteX202" fmla="*/ 561167 w 1944000"/>
              <a:gd name="connsiteY202" fmla="*/ 915644 h 1944000"/>
              <a:gd name="connsiteX203" fmla="*/ 570385 w 1944000"/>
              <a:gd name="connsiteY203" fmla="*/ 922947 h 1944000"/>
              <a:gd name="connsiteX204" fmla="*/ 580238 w 1944000"/>
              <a:gd name="connsiteY204" fmla="*/ 929932 h 1944000"/>
              <a:gd name="connsiteX205" fmla="*/ 590410 w 1944000"/>
              <a:gd name="connsiteY205" fmla="*/ 936282 h 1944000"/>
              <a:gd name="connsiteX206" fmla="*/ 600899 w 1944000"/>
              <a:gd name="connsiteY206" fmla="*/ 942632 h 1944000"/>
              <a:gd name="connsiteX207" fmla="*/ 611706 w 1944000"/>
              <a:gd name="connsiteY207" fmla="*/ 948982 h 1944000"/>
              <a:gd name="connsiteX208" fmla="*/ 623149 w 1944000"/>
              <a:gd name="connsiteY208" fmla="*/ 954697 h 1944000"/>
              <a:gd name="connsiteX209" fmla="*/ 634592 w 1944000"/>
              <a:gd name="connsiteY209" fmla="*/ 960412 h 1944000"/>
              <a:gd name="connsiteX210" fmla="*/ 646671 w 1944000"/>
              <a:gd name="connsiteY210" fmla="*/ 966127 h 1944000"/>
              <a:gd name="connsiteX211" fmla="*/ 666378 w 1944000"/>
              <a:gd name="connsiteY211" fmla="*/ 974064 h 1944000"/>
              <a:gd name="connsiteX212" fmla="*/ 688629 w 1944000"/>
              <a:gd name="connsiteY212" fmla="*/ 982637 h 1944000"/>
              <a:gd name="connsiteX213" fmla="*/ 713739 w 1944000"/>
              <a:gd name="connsiteY213" fmla="*/ 991209 h 1944000"/>
              <a:gd name="connsiteX214" fmla="*/ 741711 w 1944000"/>
              <a:gd name="connsiteY214" fmla="*/ 1000099 h 1944000"/>
              <a:gd name="connsiteX215" fmla="*/ 772544 w 1944000"/>
              <a:gd name="connsiteY215" fmla="*/ 1009307 h 1944000"/>
              <a:gd name="connsiteX216" fmla="*/ 805919 w 1944000"/>
              <a:gd name="connsiteY216" fmla="*/ 1018514 h 1944000"/>
              <a:gd name="connsiteX217" fmla="*/ 841837 w 1944000"/>
              <a:gd name="connsiteY217" fmla="*/ 1028357 h 1944000"/>
              <a:gd name="connsiteX218" fmla="*/ 880616 w 1944000"/>
              <a:gd name="connsiteY218" fmla="*/ 1038199 h 1944000"/>
              <a:gd name="connsiteX219" fmla="*/ 880616 w 1944000"/>
              <a:gd name="connsiteY219" fmla="*/ 1433487 h 1944000"/>
              <a:gd name="connsiteX220" fmla="*/ 870444 w 1944000"/>
              <a:gd name="connsiteY220" fmla="*/ 1431582 h 1944000"/>
              <a:gd name="connsiteX221" fmla="*/ 860591 w 1944000"/>
              <a:gd name="connsiteY221" fmla="*/ 1429042 h 1944000"/>
              <a:gd name="connsiteX222" fmla="*/ 850737 w 1944000"/>
              <a:gd name="connsiteY222" fmla="*/ 1426820 h 1944000"/>
              <a:gd name="connsiteX223" fmla="*/ 841519 w 1944000"/>
              <a:gd name="connsiteY223" fmla="*/ 1424280 h 1944000"/>
              <a:gd name="connsiteX224" fmla="*/ 831983 w 1944000"/>
              <a:gd name="connsiteY224" fmla="*/ 1421422 h 1944000"/>
              <a:gd name="connsiteX225" fmla="*/ 823083 w 1944000"/>
              <a:gd name="connsiteY225" fmla="*/ 1418247 h 1944000"/>
              <a:gd name="connsiteX226" fmla="*/ 814183 w 1944000"/>
              <a:gd name="connsiteY226" fmla="*/ 1415072 h 1944000"/>
              <a:gd name="connsiteX227" fmla="*/ 805283 w 1944000"/>
              <a:gd name="connsiteY227" fmla="*/ 1411580 h 1944000"/>
              <a:gd name="connsiteX228" fmla="*/ 796701 w 1944000"/>
              <a:gd name="connsiteY228" fmla="*/ 1408087 h 1944000"/>
              <a:gd name="connsiteX229" fmla="*/ 788437 w 1944000"/>
              <a:gd name="connsiteY229" fmla="*/ 1404277 h 1944000"/>
              <a:gd name="connsiteX230" fmla="*/ 780490 w 1944000"/>
              <a:gd name="connsiteY230" fmla="*/ 1400150 h 1944000"/>
              <a:gd name="connsiteX231" fmla="*/ 772544 w 1944000"/>
              <a:gd name="connsiteY231" fmla="*/ 1396022 h 1944000"/>
              <a:gd name="connsiteX232" fmla="*/ 764915 w 1944000"/>
              <a:gd name="connsiteY232" fmla="*/ 1391260 h 1944000"/>
              <a:gd name="connsiteX233" fmla="*/ 757604 w 1944000"/>
              <a:gd name="connsiteY233" fmla="*/ 1386815 h 1944000"/>
              <a:gd name="connsiteX234" fmla="*/ 750293 w 1944000"/>
              <a:gd name="connsiteY234" fmla="*/ 1381735 h 1944000"/>
              <a:gd name="connsiteX235" fmla="*/ 743618 w 1944000"/>
              <a:gd name="connsiteY235" fmla="*/ 1376655 h 1944000"/>
              <a:gd name="connsiteX236" fmla="*/ 732811 w 1944000"/>
              <a:gd name="connsiteY236" fmla="*/ 1368082 h 1944000"/>
              <a:gd name="connsiteX237" fmla="*/ 722640 w 1944000"/>
              <a:gd name="connsiteY237" fmla="*/ 1359192 h 1944000"/>
              <a:gd name="connsiteX238" fmla="*/ 713104 w 1944000"/>
              <a:gd name="connsiteY238" fmla="*/ 1349985 h 1944000"/>
              <a:gd name="connsiteX239" fmla="*/ 704204 w 1944000"/>
              <a:gd name="connsiteY239" fmla="*/ 1340142 h 1944000"/>
              <a:gd name="connsiteX240" fmla="*/ 695621 w 1944000"/>
              <a:gd name="connsiteY240" fmla="*/ 1329982 h 1944000"/>
              <a:gd name="connsiteX241" fmla="*/ 687675 w 1944000"/>
              <a:gd name="connsiteY241" fmla="*/ 1319187 h 1944000"/>
              <a:gd name="connsiteX242" fmla="*/ 680046 w 1944000"/>
              <a:gd name="connsiteY242" fmla="*/ 1308075 h 1944000"/>
              <a:gd name="connsiteX243" fmla="*/ 673371 w 1944000"/>
              <a:gd name="connsiteY243" fmla="*/ 1296327 h 1944000"/>
              <a:gd name="connsiteX244" fmla="*/ 667014 w 1944000"/>
              <a:gd name="connsiteY244" fmla="*/ 1284262 h 1944000"/>
              <a:gd name="connsiteX245" fmla="*/ 660975 w 1944000"/>
              <a:gd name="connsiteY245" fmla="*/ 1271562 h 1944000"/>
              <a:gd name="connsiteX246" fmla="*/ 655889 w 1944000"/>
              <a:gd name="connsiteY246" fmla="*/ 1258862 h 1944000"/>
              <a:gd name="connsiteX247" fmla="*/ 651121 w 1944000"/>
              <a:gd name="connsiteY247" fmla="*/ 1245209 h 1944000"/>
              <a:gd name="connsiteX248" fmla="*/ 646989 w 1944000"/>
              <a:gd name="connsiteY248" fmla="*/ 1231557 h 1944000"/>
              <a:gd name="connsiteX249" fmla="*/ 642857 w 1944000"/>
              <a:gd name="connsiteY249" fmla="*/ 1217269 h 1944000"/>
              <a:gd name="connsiteX250" fmla="*/ 639996 w 1944000"/>
              <a:gd name="connsiteY250" fmla="*/ 1202664 h 1944000"/>
              <a:gd name="connsiteX251" fmla="*/ 637453 w 1944000"/>
              <a:gd name="connsiteY251" fmla="*/ 1187424 h 1944000"/>
              <a:gd name="connsiteX252" fmla="*/ 410819 w 1944000"/>
              <a:gd name="connsiteY252" fmla="*/ 1219492 h 1944000"/>
              <a:gd name="connsiteX253" fmla="*/ 413044 w 1944000"/>
              <a:gd name="connsiteY253" fmla="*/ 1231557 h 1944000"/>
              <a:gd name="connsiteX254" fmla="*/ 415587 w 1944000"/>
              <a:gd name="connsiteY254" fmla="*/ 1243304 h 1944000"/>
              <a:gd name="connsiteX255" fmla="*/ 418766 w 1944000"/>
              <a:gd name="connsiteY255" fmla="*/ 1255370 h 1944000"/>
              <a:gd name="connsiteX256" fmla="*/ 421626 w 1944000"/>
              <a:gd name="connsiteY256" fmla="*/ 1266800 h 1944000"/>
              <a:gd name="connsiteX257" fmla="*/ 424805 w 1944000"/>
              <a:gd name="connsiteY257" fmla="*/ 1278230 h 1944000"/>
              <a:gd name="connsiteX258" fmla="*/ 428619 w 1944000"/>
              <a:gd name="connsiteY258" fmla="*/ 1289660 h 1944000"/>
              <a:gd name="connsiteX259" fmla="*/ 432116 w 1944000"/>
              <a:gd name="connsiteY259" fmla="*/ 1300455 h 1944000"/>
              <a:gd name="connsiteX260" fmla="*/ 435930 w 1944000"/>
              <a:gd name="connsiteY260" fmla="*/ 1311250 h 1944000"/>
              <a:gd name="connsiteX261" fmla="*/ 440062 w 1944000"/>
              <a:gd name="connsiteY261" fmla="*/ 1321727 h 1944000"/>
              <a:gd name="connsiteX262" fmla="*/ 444512 w 1944000"/>
              <a:gd name="connsiteY262" fmla="*/ 1332205 h 1944000"/>
              <a:gd name="connsiteX263" fmla="*/ 448644 w 1944000"/>
              <a:gd name="connsiteY263" fmla="*/ 1342682 h 1944000"/>
              <a:gd name="connsiteX264" fmla="*/ 453412 w 1944000"/>
              <a:gd name="connsiteY264" fmla="*/ 1352525 h 1944000"/>
              <a:gd name="connsiteX265" fmla="*/ 458180 w 1944000"/>
              <a:gd name="connsiteY265" fmla="*/ 1362367 h 1944000"/>
              <a:gd name="connsiteX266" fmla="*/ 463266 w 1944000"/>
              <a:gd name="connsiteY266" fmla="*/ 1372210 h 1944000"/>
              <a:gd name="connsiteX267" fmla="*/ 468352 w 1944000"/>
              <a:gd name="connsiteY267" fmla="*/ 1381735 h 1944000"/>
              <a:gd name="connsiteX268" fmla="*/ 473755 w 1944000"/>
              <a:gd name="connsiteY268" fmla="*/ 1390942 h 1944000"/>
              <a:gd name="connsiteX269" fmla="*/ 479477 w 1944000"/>
              <a:gd name="connsiteY269" fmla="*/ 1399832 h 1944000"/>
              <a:gd name="connsiteX270" fmla="*/ 485198 w 1944000"/>
              <a:gd name="connsiteY270" fmla="*/ 1409040 h 1944000"/>
              <a:gd name="connsiteX271" fmla="*/ 491238 w 1944000"/>
              <a:gd name="connsiteY271" fmla="*/ 1417612 h 1944000"/>
              <a:gd name="connsiteX272" fmla="*/ 497595 w 1944000"/>
              <a:gd name="connsiteY272" fmla="*/ 1426185 h 1944000"/>
              <a:gd name="connsiteX273" fmla="*/ 503634 w 1944000"/>
              <a:gd name="connsiteY273" fmla="*/ 1434757 h 1944000"/>
              <a:gd name="connsiteX274" fmla="*/ 510309 w 1944000"/>
              <a:gd name="connsiteY274" fmla="*/ 1442695 h 1944000"/>
              <a:gd name="connsiteX275" fmla="*/ 517302 w 1944000"/>
              <a:gd name="connsiteY275" fmla="*/ 1450950 h 1944000"/>
              <a:gd name="connsiteX276" fmla="*/ 524295 w 1944000"/>
              <a:gd name="connsiteY276" fmla="*/ 1458570 h 1944000"/>
              <a:gd name="connsiteX277" fmla="*/ 531288 w 1944000"/>
              <a:gd name="connsiteY277" fmla="*/ 1466190 h 1944000"/>
              <a:gd name="connsiteX278" fmla="*/ 538599 w 1944000"/>
              <a:gd name="connsiteY278" fmla="*/ 1473492 h 1944000"/>
              <a:gd name="connsiteX279" fmla="*/ 546227 w 1944000"/>
              <a:gd name="connsiteY279" fmla="*/ 1480795 h 1944000"/>
              <a:gd name="connsiteX280" fmla="*/ 553856 w 1944000"/>
              <a:gd name="connsiteY280" fmla="*/ 1487780 h 1944000"/>
              <a:gd name="connsiteX281" fmla="*/ 561802 w 1944000"/>
              <a:gd name="connsiteY281" fmla="*/ 1494765 h 1944000"/>
              <a:gd name="connsiteX282" fmla="*/ 570067 w 1944000"/>
              <a:gd name="connsiteY282" fmla="*/ 1501750 h 1944000"/>
              <a:gd name="connsiteX283" fmla="*/ 578331 w 1944000"/>
              <a:gd name="connsiteY283" fmla="*/ 1507782 h 1944000"/>
              <a:gd name="connsiteX284" fmla="*/ 586913 w 1944000"/>
              <a:gd name="connsiteY284" fmla="*/ 1514132 h 1944000"/>
              <a:gd name="connsiteX285" fmla="*/ 600581 w 1944000"/>
              <a:gd name="connsiteY285" fmla="*/ 1523657 h 1944000"/>
              <a:gd name="connsiteX286" fmla="*/ 615203 w 1944000"/>
              <a:gd name="connsiteY286" fmla="*/ 1532865 h 1944000"/>
              <a:gd name="connsiteX287" fmla="*/ 630142 w 1944000"/>
              <a:gd name="connsiteY287" fmla="*/ 1541437 h 1944000"/>
              <a:gd name="connsiteX288" fmla="*/ 645717 w 1944000"/>
              <a:gd name="connsiteY288" fmla="*/ 1549375 h 1944000"/>
              <a:gd name="connsiteX289" fmla="*/ 661928 w 1944000"/>
              <a:gd name="connsiteY289" fmla="*/ 1556995 h 1944000"/>
              <a:gd name="connsiteX290" fmla="*/ 678775 w 1944000"/>
              <a:gd name="connsiteY290" fmla="*/ 1563980 h 1944000"/>
              <a:gd name="connsiteX291" fmla="*/ 696257 w 1944000"/>
              <a:gd name="connsiteY291" fmla="*/ 1570647 h 1944000"/>
              <a:gd name="connsiteX292" fmla="*/ 714375 w 1944000"/>
              <a:gd name="connsiteY292" fmla="*/ 1576680 h 1944000"/>
              <a:gd name="connsiteX293" fmla="*/ 733129 w 1944000"/>
              <a:gd name="connsiteY293" fmla="*/ 1582395 h 1944000"/>
              <a:gd name="connsiteX294" fmla="*/ 752518 w 1944000"/>
              <a:gd name="connsiteY294" fmla="*/ 1587475 h 1944000"/>
              <a:gd name="connsiteX295" fmla="*/ 772544 w 1944000"/>
              <a:gd name="connsiteY295" fmla="*/ 1592237 h 1944000"/>
              <a:gd name="connsiteX296" fmla="*/ 792887 w 1944000"/>
              <a:gd name="connsiteY296" fmla="*/ 1596365 h 1944000"/>
              <a:gd name="connsiteX297" fmla="*/ 814183 w 1944000"/>
              <a:gd name="connsiteY297" fmla="*/ 1600175 h 1944000"/>
              <a:gd name="connsiteX298" fmla="*/ 835480 w 1944000"/>
              <a:gd name="connsiteY298" fmla="*/ 1603350 h 1944000"/>
              <a:gd name="connsiteX299" fmla="*/ 858048 w 1944000"/>
              <a:gd name="connsiteY299" fmla="*/ 1606525 h 1944000"/>
              <a:gd name="connsiteX300" fmla="*/ 880616 w 1944000"/>
              <a:gd name="connsiteY300" fmla="*/ 1608747 h 1944000"/>
              <a:gd name="connsiteX301" fmla="*/ 880616 w 1944000"/>
              <a:gd name="connsiteY301" fmla="*/ 1726857 h 1944000"/>
              <a:gd name="connsiteX302" fmla="*/ 1063385 w 1944000"/>
              <a:gd name="connsiteY302" fmla="*/ 1726857 h 1944000"/>
              <a:gd name="connsiteX303" fmla="*/ 1063385 w 1944000"/>
              <a:gd name="connsiteY303" fmla="*/ 1610652 h 1944000"/>
              <a:gd name="connsiteX304" fmla="*/ 1077371 w 1944000"/>
              <a:gd name="connsiteY304" fmla="*/ 1609382 h 1944000"/>
              <a:gd name="connsiteX305" fmla="*/ 1091675 w 1944000"/>
              <a:gd name="connsiteY305" fmla="*/ 1607795 h 1944000"/>
              <a:gd name="connsiteX306" fmla="*/ 1105661 w 1944000"/>
              <a:gd name="connsiteY306" fmla="*/ 1606207 h 1944000"/>
              <a:gd name="connsiteX307" fmla="*/ 1119329 w 1944000"/>
              <a:gd name="connsiteY307" fmla="*/ 1603985 h 1944000"/>
              <a:gd name="connsiteX308" fmla="*/ 1133314 w 1944000"/>
              <a:gd name="connsiteY308" fmla="*/ 1602080 h 1944000"/>
              <a:gd name="connsiteX309" fmla="*/ 1146665 w 1944000"/>
              <a:gd name="connsiteY309" fmla="*/ 1599857 h 1944000"/>
              <a:gd name="connsiteX310" fmla="*/ 1160015 w 1944000"/>
              <a:gd name="connsiteY310" fmla="*/ 1597317 h 1944000"/>
              <a:gd name="connsiteX311" fmla="*/ 1173047 w 1944000"/>
              <a:gd name="connsiteY311" fmla="*/ 1594142 h 1944000"/>
              <a:gd name="connsiteX312" fmla="*/ 1186397 w 1944000"/>
              <a:gd name="connsiteY312" fmla="*/ 1591285 h 1944000"/>
              <a:gd name="connsiteX313" fmla="*/ 1199111 w 1944000"/>
              <a:gd name="connsiteY313" fmla="*/ 1587792 h 1944000"/>
              <a:gd name="connsiteX314" fmla="*/ 1212144 w 1944000"/>
              <a:gd name="connsiteY314" fmla="*/ 1584300 h 1944000"/>
              <a:gd name="connsiteX315" fmla="*/ 1224540 w 1944000"/>
              <a:gd name="connsiteY315" fmla="*/ 1580807 h 1944000"/>
              <a:gd name="connsiteX316" fmla="*/ 1236937 w 1944000"/>
              <a:gd name="connsiteY316" fmla="*/ 1576680 h 1944000"/>
              <a:gd name="connsiteX317" fmla="*/ 1249333 w 1944000"/>
              <a:gd name="connsiteY317" fmla="*/ 1572552 h 1944000"/>
              <a:gd name="connsiteX318" fmla="*/ 1261412 w 1944000"/>
              <a:gd name="connsiteY318" fmla="*/ 1567790 h 1944000"/>
              <a:gd name="connsiteX319" fmla="*/ 1273491 w 1944000"/>
              <a:gd name="connsiteY319" fmla="*/ 1563345 h 1944000"/>
              <a:gd name="connsiteX320" fmla="*/ 1288748 w 1944000"/>
              <a:gd name="connsiteY320" fmla="*/ 1556995 h 1944000"/>
              <a:gd name="connsiteX321" fmla="*/ 1304005 w 1944000"/>
              <a:gd name="connsiteY321" fmla="*/ 1550010 h 1944000"/>
              <a:gd name="connsiteX322" fmla="*/ 1318627 w 1944000"/>
              <a:gd name="connsiteY322" fmla="*/ 1543025 h 1944000"/>
              <a:gd name="connsiteX323" fmla="*/ 1332613 w 1944000"/>
              <a:gd name="connsiteY323" fmla="*/ 1535722 h 1944000"/>
              <a:gd name="connsiteX324" fmla="*/ 1346598 w 1944000"/>
              <a:gd name="connsiteY324" fmla="*/ 1528102 h 1944000"/>
              <a:gd name="connsiteX325" fmla="*/ 1359631 w 1944000"/>
              <a:gd name="connsiteY325" fmla="*/ 1519847 h 1944000"/>
              <a:gd name="connsiteX326" fmla="*/ 1372345 w 1944000"/>
              <a:gd name="connsiteY326" fmla="*/ 1511592 h 1944000"/>
              <a:gd name="connsiteX327" fmla="*/ 1384742 w 1944000"/>
              <a:gd name="connsiteY327" fmla="*/ 1502702 h 1944000"/>
              <a:gd name="connsiteX328" fmla="*/ 1396185 w 1944000"/>
              <a:gd name="connsiteY328" fmla="*/ 1493812 h 1944000"/>
              <a:gd name="connsiteX329" fmla="*/ 1407945 w 1944000"/>
              <a:gd name="connsiteY329" fmla="*/ 1484287 h 1944000"/>
              <a:gd name="connsiteX330" fmla="*/ 1418753 w 1944000"/>
              <a:gd name="connsiteY330" fmla="*/ 1474762 h 1944000"/>
              <a:gd name="connsiteX331" fmla="*/ 1429242 w 1944000"/>
              <a:gd name="connsiteY331" fmla="*/ 1464602 h 1944000"/>
              <a:gd name="connsiteX332" fmla="*/ 1439096 w 1944000"/>
              <a:gd name="connsiteY332" fmla="*/ 1454125 h 1944000"/>
              <a:gd name="connsiteX333" fmla="*/ 1448631 w 1944000"/>
              <a:gd name="connsiteY333" fmla="*/ 1443647 h 1944000"/>
              <a:gd name="connsiteX334" fmla="*/ 1457531 w 1944000"/>
              <a:gd name="connsiteY334" fmla="*/ 1432535 h 1944000"/>
              <a:gd name="connsiteX335" fmla="*/ 1466114 w 1944000"/>
              <a:gd name="connsiteY335" fmla="*/ 1421422 h 1944000"/>
              <a:gd name="connsiteX336" fmla="*/ 1474378 w 1944000"/>
              <a:gd name="connsiteY336" fmla="*/ 1409675 h 1944000"/>
              <a:gd name="connsiteX337" fmla="*/ 1482007 w 1944000"/>
              <a:gd name="connsiteY337" fmla="*/ 1398245 h 1944000"/>
              <a:gd name="connsiteX338" fmla="*/ 1489000 w 1944000"/>
              <a:gd name="connsiteY338" fmla="*/ 1386497 h 1944000"/>
              <a:gd name="connsiteX339" fmla="*/ 1495675 w 1944000"/>
              <a:gd name="connsiteY339" fmla="*/ 1374432 h 1944000"/>
              <a:gd name="connsiteX340" fmla="*/ 1501396 w 1944000"/>
              <a:gd name="connsiteY340" fmla="*/ 1362685 h 1944000"/>
              <a:gd name="connsiteX341" fmla="*/ 1507118 w 1944000"/>
              <a:gd name="connsiteY341" fmla="*/ 1350620 h 1944000"/>
              <a:gd name="connsiteX342" fmla="*/ 1512203 w 1944000"/>
              <a:gd name="connsiteY342" fmla="*/ 1338555 h 1944000"/>
              <a:gd name="connsiteX343" fmla="*/ 1516335 w 1944000"/>
              <a:gd name="connsiteY343" fmla="*/ 1326490 h 1944000"/>
              <a:gd name="connsiteX344" fmla="*/ 1520468 w 1944000"/>
              <a:gd name="connsiteY344" fmla="*/ 1314107 h 1944000"/>
              <a:gd name="connsiteX345" fmla="*/ 1523964 w 1944000"/>
              <a:gd name="connsiteY345" fmla="*/ 1301725 h 1944000"/>
              <a:gd name="connsiteX346" fmla="*/ 1526507 w 1944000"/>
              <a:gd name="connsiteY346" fmla="*/ 1289025 h 1944000"/>
              <a:gd name="connsiteX347" fmla="*/ 1528732 w 1944000"/>
              <a:gd name="connsiteY347" fmla="*/ 1276642 h 1944000"/>
              <a:gd name="connsiteX348" fmla="*/ 1530957 w 1944000"/>
              <a:gd name="connsiteY348" fmla="*/ 1263942 h 1944000"/>
              <a:gd name="connsiteX349" fmla="*/ 1532228 w 1944000"/>
              <a:gd name="connsiteY349" fmla="*/ 1251242 h 1944000"/>
              <a:gd name="connsiteX350" fmla="*/ 1532864 w 1944000"/>
              <a:gd name="connsiteY350" fmla="*/ 1238542 h 1944000"/>
              <a:gd name="connsiteX351" fmla="*/ 1533182 w 1944000"/>
              <a:gd name="connsiteY351" fmla="*/ 1225207 h 1944000"/>
              <a:gd name="connsiteX352" fmla="*/ 1533182 w 1944000"/>
              <a:gd name="connsiteY352" fmla="*/ 1212189 h 1944000"/>
              <a:gd name="connsiteX353" fmla="*/ 1532546 w 1944000"/>
              <a:gd name="connsiteY353" fmla="*/ 1199172 h 1944000"/>
              <a:gd name="connsiteX354" fmla="*/ 1531275 w 1944000"/>
              <a:gd name="connsiteY354" fmla="*/ 1186789 h 1944000"/>
              <a:gd name="connsiteX355" fmla="*/ 1530003 w 1944000"/>
              <a:gd name="connsiteY355" fmla="*/ 1174407 h 1944000"/>
              <a:gd name="connsiteX356" fmla="*/ 1527778 w 1944000"/>
              <a:gd name="connsiteY356" fmla="*/ 1162342 h 1944000"/>
              <a:gd name="connsiteX357" fmla="*/ 1525553 w 1944000"/>
              <a:gd name="connsiteY357" fmla="*/ 1150594 h 1944000"/>
              <a:gd name="connsiteX358" fmla="*/ 1522693 w 1944000"/>
              <a:gd name="connsiteY358" fmla="*/ 1138847 h 1944000"/>
              <a:gd name="connsiteX359" fmla="*/ 1519514 w 1944000"/>
              <a:gd name="connsiteY359" fmla="*/ 1127734 h 1944000"/>
              <a:gd name="connsiteX360" fmla="*/ 1516018 w 1944000"/>
              <a:gd name="connsiteY360" fmla="*/ 1116939 h 1944000"/>
              <a:gd name="connsiteX361" fmla="*/ 1511885 w 1944000"/>
              <a:gd name="connsiteY361" fmla="*/ 1106144 h 1944000"/>
              <a:gd name="connsiteX362" fmla="*/ 1507435 w 1944000"/>
              <a:gd name="connsiteY362" fmla="*/ 1095349 h 1944000"/>
              <a:gd name="connsiteX363" fmla="*/ 1502350 w 1944000"/>
              <a:gd name="connsiteY363" fmla="*/ 1085189 h 1944000"/>
              <a:gd name="connsiteX364" fmla="*/ 1496946 w 1944000"/>
              <a:gd name="connsiteY364" fmla="*/ 1075347 h 1944000"/>
              <a:gd name="connsiteX365" fmla="*/ 1491225 w 1944000"/>
              <a:gd name="connsiteY365" fmla="*/ 1065822 h 1944000"/>
              <a:gd name="connsiteX366" fmla="*/ 1485185 w 1944000"/>
              <a:gd name="connsiteY366" fmla="*/ 1056614 h 1944000"/>
              <a:gd name="connsiteX367" fmla="*/ 1478510 w 1944000"/>
              <a:gd name="connsiteY367" fmla="*/ 1047407 h 1944000"/>
              <a:gd name="connsiteX368" fmla="*/ 1471517 w 1944000"/>
              <a:gd name="connsiteY368" fmla="*/ 1038517 h 1944000"/>
              <a:gd name="connsiteX369" fmla="*/ 1463889 w 1944000"/>
              <a:gd name="connsiteY369" fmla="*/ 1029944 h 1944000"/>
              <a:gd name="connsiteX370" fmla="*/ 1456260 w 1944000"/>
              <a:gd name="connsiteY370" fmla="*/ 1021689 h 1944000"/>
              <a:gd name="connsiteX371" fmla="*/ 1448314 w 1944000"/>
              <a:gd name="connsiteY371" fmla="*/ 1013752 h 1944000"/>
              <a:gd name="connsiteX372" fmla="*/ 1440049 w 1944000"/>
              <a:gd name="connsiteY372" fmla="*/ 1005814 h 1944000"/>
              <a:gd name="connsiteX373" fmla="*/ 1431467 w 1944000"/>
              <a:gd name="connsiteY373" fmla="*/ 998512 h 1944000"/>
              <a:gd name="connsiteX374" fmla="*/ 1422567 w 1944000"/>
              <a:gd name="connsiteY374" fmla="*/ 991527 h 1944000"/>
              <a:gd name="connsiteX375" fmla="*/ 1413349 w 1944000"/>
              <a:gd name="connsiteY375" fmla="*/ 984542 h 1944000"/>
              <a:gd name="connsiteX376" fmla="*/ 1403813 w 1944000"/>
              <a:gd name="connsiteY376" fmla="*/ 977557 h 1944000"/>
              <a:gd name="connsiteX377" fmla="*/ 1393959 w 1944000"/>
              <a:gd name="connsiteY377" fmla="*/ 971207 h 1944000"/>
              <a:gd name="connsiteX378" fmla="*/ 1383788 w 1944000"/>
              <a:gd name="connsiteY378" fmla="*/ 965174 h 1944000"/>
              <a:gd name="connsiteX379" fmla="*/ 1373299 w 1944000"/>
              <a:gd name="connsiteY379" fmla="*/ 959142 h 1944000"/>
              <a:gd name="connsiteX380" fmla="*/ 1362491 w 1944000"/>
              <a:gd name="connsiteY380" fmla="*/ 953427 h 1944000"/>
              <a:gd name="connsiteX381" fmla="*/ 1351048 w 1944000"/>
              <a:gd name="connsiteY381" fmla="*/ 948347 h 1944000"/>
              <a:gd name="connsiteX382" fmla="*/ 1339605 w 1944000"/>
              <a:gd name="connsiteY382" fmla="*/ 942949 h 1944000"/>
              <a:gd name="connsiteX383" fmla="*/ 1327845 w 1944000"/>
              <a:gd name="connsiteY383" fmla="*/ 937869 h 1944000"/>
              <a:gd name="connsiteX384" fmla="*/ 1305912 w 1944000"/>
              <a:gd name="connsiteY384" fmla="*/ 930249 h 1944000"/>
              <a:gd name="connsiteX385" fmla="*/ 1280801 w 1944000"/>
              <a:gd name="connsiteY385" fmla="*/ 921677 h 1944000"/>
              <a:gd name="connsiteX386" fmla="*/ 1252512 w 1944000"/>
              <a:gd name="connsiteY386" fmla="*/ 912469 h 1944000"/>
              <a:gd name="connsiteX387" fmla="*/ 1221362 w 1944000"/>
              <a:gd name="connsiteY387" fmla="*/ 902627 h 1944000"/>
              <a:gd name="connsiteX388" fmla="*/ 1186397 w 1944000"/>
              <a:gd name="connsiteY388" fmla="*/ 892784 h 1944000"/>
              <a:gd name="connsiteX389" fmla="*/ 1148572 w 1944000"/>
              <a:gd name="connsiteY389" fmla="*/ 882307 h 1944000"/>
              <a:gd name="connsiteX390" fmla="*/ 1107568 w 1944000"/>
              <a:gd name="connsiteY390" fmla="*/ 871512 h 1944000"/>
              <a:gd name="connsiteX391" fmla="*/ 1063385 w 1944000"/>
              <a:gd name="connsiteY391" fmla="*/ 860399 h 1944000"/>
              <a:gd name="connsiteX392" fmla="*/ 1063385 w 1944000"/>
              <a:gd name="connsiteY392" fmla="*/ 511149 h 1944000"/>
              <a:gd name="connsiteX393" fmla="*/ 1078960 w 1944000"/>
              <a:gd name="connsiteY393" fmla="*/ 514642 h 1944000"/>
              <a:gd name="connsiteX394" fmla="*/ 1093582 w 1944000"/>
              <a:gd name="connsiteY394" fmla="*/ 518769 h 1944000"/>
              <a:gd name="connsiteX395" fmla="*/ 1108204 w 1944000"/>
              <a:gd name="connsiteY395" fmla="*/ 523214 h 1944000"/>
              <a:gd name="connsiteX396" fmla="*/ 1121554 w 1944000"/>
              <a:gd name="connsiteY396" fmla="*/ 528612 h 1944000"/>
              <a:gd name="connsiteX397" fmla="*/ 1128229 w 1944000"/>
              <a:gd name="connsiteY397" fmla="*/ 531469 h 1944000"/>
              <a:gd name="connsiteX398" fmla="*/ 1134904 w 1944000"/>
              <a:gd name="connsiteY398" fmla="*/ 534644 h 1944000"/>
              <a:gd name="connsiteX399" fmla="*/ 1141261 w 1944000"/>
              <a:gd name="connsiteY399" fmla="*/ 537502 h 1944000"/>
              <a:gd name="connsiteX400" fmla="*/ 1146982 w 1944000"/>
              <a:gd name="connsiteY400" fmla="*/ 540677 h 1944000"/>
              <a:gd name="connsiteX401" fmla="*/ 1153022 w 1944000"/>
              <a:gd name="connsiteY401" fmla="*/ 544169 h 1944000"/>
              <a:gd name="connsiteX402" fmla="*/ 1159061 w 1944000"/>
              <a:gd name="connsiteY402" fmla="*/ 547662 h 1944000"/>
              <a:gd name="connsiteX403" fmla="*/ 1164465 w 1944000"/>
              <a:gd name="connsiteY403" fmla="*/ 551154 h 1944000"/>
              <a:gd name="connsiteX404" fmla="*/ 1169868 w 1944000"/>
              <a:gd name="connsiteY404" fmla="*/ 555282 h 1944000"/>
              <a:gd name="connsiteX405" fmla="*/ 1178768 w 1944000"/>
              <a:gd name="connsiteY405" fmla="*/ 561949 h 1944000"/>
              <a:gd name="connsiteX406" fmla="*/ 1187351 w 1944000"/>
              <a:gd name="connsiteY406" fmla="*/ 568934 h 1944000"/>
              <a:gd name="connsiteX407" fmla="*/ 1195297 w 1944000"/>
              <a:gd name="connsiteY407" fmla="*/ 576554 h 1944000"/>
              <a:gd name="connsiteX408" fmla="*/ 1202926 w 1944000"/>
              <a:gd name="connsiteY408" fmla="*/ 584174 h 1944000"/>
              <a:gd name="connsiteX409" fmla="*/ 1209919 w 1944000"/>
              <a:gd name="connsiteY409" fmla="*/ 592429 h 1944000"/>
              <a:gd name="connsiteX410" fmla="*/ 1216594 w 1944000"/>
              <a:gd name="connsiteY410" fmla="*/ 601002 h 1944000"/>
              <a:gd name="connsiteX411" fmla="*/ 1222633 w 1944000"/>
              <a:gd name="connsiteY411" fmla="*/ 609574 h 1944000"/>
              <a:gd name="connsiteX412" fmla="*/ 1228355 w 1944000"/>
              <a:gd name="connsiteY412" fmla="*/ 618782 h 1944000"/>
              <a:gd name="connsiteX413" fmla="*/ 1233758 w 1944000"/>
              <a:gd name="connsiteY413" fmla="*/ 627989 h 1944000"/>
              <a:gd name="connsiteX414" fmla="*/ 1238844 w 1944000"/>
              <a:gd name="connsiteY414" fmla="*/ 637832 h 1944000"/>
              <a:gd name="connsiteX415" fmla="*/ 1242976 w 1944000"/>
              <a:gd name="connsiteY415" fmla="*/ 647674 h 1944000"/>
              <a:gd name="connsiteX416" fmla="*/ 1247108 w 1944000"/>
              <a:gd name="connsiteY416" fmla="*/ 658469 h 1944000"/>
              <a:gd name="connsiteX417" fmla="*/ 1250287 w 1944000"/>
              <a:gd name="connsiteY417" fmla="*/ 668947 h 1944000"/>
              <a:gd name="connsiteX418" fmla="*/ 1253465 w 1944000"/>
              <a:gd name="connsiteY418" fmla="*/ 680059 h 1944000"/>
              <a:gd name="connsiteX419" fmla="*/ 1256326 w 1944000"/>
              <a:gd name="connsiteY419" fmla="*/ 691172 h 1944000"/>
              <a:gd name="connsiteX420" fmla="*/ 1258233 w 1944000"/>
              <a:gd name="connsiteY420" fmla="*/ 702919 h 1944000"/>
              <a:gd name="connsiteX421" fmla="*/ 1482324 w 1944000"/>
              <a:gd name="connsiteY421" fmla="*/ 675297 h 1944000"/>
              <a:gd name="connsiteX422" fmla="*/ 1479464 w 1944000"/>
              <a:gd name="connsiteY422" fmla="*/ 660692 h 1944000"/>
              <a:gd name="connsiteX423" fmla="*/ 1475967 w 1944000"/>
              <a:gd name="connsiteY423" fmla="*/ 646087 h 1944000"/>
              <a:gd name="connsiteX424" fmla="*/ 1472789 w 1944000"/>
              <a:gd name="connsiteY424" fmla="*/ 632434 h 1944000"/>
              <a:gd name="connsiteX425" fmla="*/ 1469292 w 1944000"/>
              <a:gd name="connsiteY425" fmla="*/ 618782 h 1944000"/>
              <a:gd name="connsiteX426" fmla="*/ 1465160 w 1944000"/>
              <a:gd name="connsiteY426" fmla="*/ 605764 h 1944000"/>
              <a:gd name="connsiteX427" fmla="*/ 1461028 w 1944000"/>
              <a:gd name="connsiteY427" fmla="*/ 592747 h 1944000"/>
              <a:gd name="connsiteX428" fmla="*/ 1456260 w 1944000"/>
              <a:gd name="connsiteY428" fmla="*/ 580364 h 1944000"/>
              <a:gd name="connsiteX429" fmla="*/ 1451810 w 1944000"/>
              <a:gd name="connsiteY429" fmla="*/ 568299 h 1944000"/>
              <a:gd name="connsiteX430" fmla="*/ 1446406 w 1944000"/>
              <a:gd name="connsiteY430" fmla="*/ 556552 h 1944000"/>
              <a:gd name="connsiteX431" fmla="*/ 1441321 w 1944000"/>
              <a:gd name="connsiteY431" fmla="*/ 545439 h 1944000"/>
              <a:gd name="connsiteX432" fmla="*/ 1435599 w 1944000"/>
              <a:gd name="connsiteY432" fmla="*/ 534644 h 1944000"/>
              <a:gd name="connsiteX433" fmla="*/ 1429560 w 1944000"/>
              <a:gd name="connsiteY433" fmla="*/ 523532 h 1944000"/>
              <a:gd name="connsiteX434" fmla="*/ 1423838 w 1944000"/>
              <a:gd name="connsiteY434" fmla="*/ 513689 h 1944000"/>
              <a:gd name="connsiteX435" fmla="*/ 1417163 w 1944000"/>
              <a:gd name="connsiteY435" fmla="*/ 503847 h 1944000"/>
              <a:gd name="connsiteX436" fmla="*/ 1410488 w 1944000"/>
              <a:gd name="connsiteY436" fmla="*/ 494322 h 1944000"/>
              <a:gd name="connsiteX437" fmla="*/ 1403177 w 1944000"/>
              <a:gd name="connsiteY437" fmla="*/ 485432 h 1944000"/>
              <a:gd name="connsiteX438" fmla="*/ 1395867 w 1944000"/>
              <a:gd name="connsiteY438" fmla="*/ 476542 h 1944000"/>
              <a:gd name="connsiteX439" fmla="*/ 1388238 w 1944000"/>
              <a:gd name="connsiteY439" fmla="*/ 467969 h 1944000"/>
              <a:gd name="connsiteX440" fmla="*/ 1379974 w 1944000"/>
              <a:gd name="connsiteY440" fmla="*/ 459714 h 1944000"/>
              <a:gd name="connsiteX441" fmla="*/ 1371074 w 1944000"/>
              <a:gd name="connsiteY441" fmla="*/ 451459 h 1944000"/>
              <a:gd name="connsiteX442" fmla="*/ 1361538 w 1944000"/>
              <a:gd name="connsiteY442" fmla="*/ 443522 h 1944000"/>
              <a:gd name="connsiteX443" fmla="*/ 1351366 w 1944000"/>
              <a:gd name="connsiteY443" fmla="*/ 435902 h 1944000"/>
              <a:gd name="connsiteX444" fmla="*/ 1341195 w 1944000"/>
              <a:gd name="connsiteY444" fmla="*/ 428599 h 1944000"/>
              <a:gd name="connsiteX445" fmla="*/ 1330388 w 1944000"/>
              <a:gd name="connsiteY445" fmla="*/ 421614 h 1944000"/>
              <a:gd name="connsiteX446" fmla="*/ 1319262 w 1944000"/>
              <a:gd name="connsiteY446" fmla="*/ 414629 h 1944000"/>
              <a:gd name="connsiteX447" fmla="*/ 1307184 w 1944000"/>
              <a:gd name="connsiteY447" fmla="*/ 407962 h 1944000"/>
              <a:gd name="connsiteX448" fmla="*/ 1294787 w 1944000"/>
              <a:gd name="connsiteY448" fmla="*/ 401294 h 1944000"/>
              <a:gd name="connsiteX449" fmla="*/ 1282073 w 1944000"/>
              <a:gd name="connsiteY449" fmla="*/ 395262 h 1944000"/>
              <a:gd name="connsiteX450" fmla="*/ 1268723 w 1944000"/>
              <a:gd name="connsiteY450" fmla="*/ 389229 h 1944000"/>
              <a:gd name="connsiteX451" fmla="*/ 1254737 w 1944000"/>
              <a:gd name="connsiteY451" fmla="*/ 383197 h 1944000"/>
              <a:gd name="connsiteX452" fmla="*/ 1240751 w 1944000"/>
              <a:gd name="connsiteY452" fmla="*/ 378117 h 1944000"/>
              <a:gd name="connsiteX453" fmla="*/ 1225812 w 1944000"/>
              <a:gd name="connsiteY453" fmla="*/ 372402 h 1944000"/>
              <a:gd name="connsiteX454" fmla="*/ 1207058 w 1944000"/>
              <a:gd name="connsiteY454" fmla="*/ 366369 h 1944000"/>
              <a:gd name="connsiteX455" fmla="*/ 1187986 w 1944000"/>
              <a:gd name="connsiteY455" fmla="*/ 360972 h 1944000"/>
              <a:gd name="connsiteX456" fmla="*/ 1168279 w 1944000"/>
              <a:gd name="connsiteY456" fmla="*/ 355574 h 1944000"/>
              <a:gd name="connsiteX457" fmla="*/ 1147936 w 1944000"/>
              <a:gd name="connsiteY457" fmla="*/ 351129 h 1944000"/>
              <a:gd name="connsiteX458" fmla="*/ 1127593 w 1944000"/>
              <a:gd name="connsiteY458" fmla="*/ 346684 h 1944000"/>
              <a:gd name="connsiteX459" fmla="*/ 1106614 w 1944000"/>
              <a:gd name="connsiteY459" fmla="*/ 343192 h 1944000"/>
              <a:gd name="connsiteX460" fmla="*/ 1085000 w 1944000"/>
              <a:gd name="connsiteY460" fmla="*/ 339699 h 1944000"/>
              <a:gd name="connsiteX461" fmla="*/ 1063385 w 1944000"/>
              <a:gd name="connsiteY461" fmla="*/ 337159 h 1944000"/>
              <a:gd name="connsiteX462" fmla="*/ 1063385 w 1944000"/>
              <a:gd name="connsiteY462" fmla="*/ 217144 h 1944000"/>
              <a:gd name="connsiteX463" fmla="*/ 972000 w 1944000"/>
              <a:gd name="connsiteY463" fmla="*/ 0 h 1944000"/>
              <a:gd name="connsiteX464" fmla="*/ 1944000 w 1944000"/>
              <a:gd name="connsiteY464" fmla="*/ 972000 h 1944000"/>
              <a:gd name="connsiteX465" fmla="*/ 972000 w 1944000"/>
              <a:gd name="connsiteY465" fmla="*/ 1944000 h 1944000"/>
              <a:gd name="connsiteX466" fmla="*/ 0 w 1944000"/>
              <a:gd name="connsiteY466" fmla="*/ 972000 h 1944000"/>
              <a:gd name="connsiteX467" fmla="*/ 972000 w 1944000"/>
              <a:gd name="connsiteY467" fmla="*/ 0 h 19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Lst>
            <a:rect l="l" t="t" r="r" b="b"/>
            <a:pathLst>
              <a:path w="1944000" h="1944000">
                <a:moveTo>
                  <a:pt x="1063385" y="1082014"/>
                </a:moveTo>
                <a:lnTo>
                  <a:pt x="1093900" y="1089952"/>
                </a:lnTo>
                <a:lnTo>
                  <a:pt x="1121871" y="1097572"/>
                </a:lnTo>
                <a:lnTo>
                  <a:pt x="1146982" y="1104557"/>
                </a:lnTo>
                <a:lnTo>
                  <a:pt x="1169550" y="1111542"/>
                </a:lnTo>
                <a:lnTo>
                  <a:pt x="1188940" y="1118209"/>
                </a:lnTo>
                <a:lnTo>
                  <a:pt x="1205469" y="1124559"/>
                </a:lnTo>
                <a:lnTo>
                  <a:pt x="1212779" y="1127734"/>
                </a:lnTo>
                <a:lnTo>
                  <a:pt x="1219137" y="1130592"/>
                </a:lnTo>
                <a:lnTo>
                  <a:pt x="1225176" y="1133449"/>
                </a:lnTo>
                <a:lnTo>
                  <a:pt x="1230262" y="1136307"/>
                </a:lnTo>
                <a:lnTo>
                  <a:pt x="1238526" y="1141704"/>
                </a:lnTo>
                <a:lnTo>
                  <a:pt x="1245837" y="1146784"/>
                </a:lnTo>
                <a:lnTo>
                  <a:pt x="1253148" y="1152499"/>
                </a:lnTo>
                <a:lnTo>
                  <a:pt x="1259823" y="1158532"/>
                </a:lnTo>
                <a:lnTo>
                  <a:pt x="1265862" y="1164564"/>
                </a:lnTo>
                <a:lnTo>
                  <a:pt x="1271266" y="1170914"/>
                </a:lnTo>
                <a:lnTo>
                  <a:pt x="1276351" y="1177582"/>
                </a:lnTo>
                <a:lnTo>
                  <a:pt x="1280801" y="1184567"/>
                </a:lnTo>
                <a:lnTo>
                  <a:pt x="1284934" y="1191234"/>
                </a:lnTo>
                <a:lnTo>
                  <a:pt x="1288112" y="1198537"/>
                </a:lnTo>
                <a:lnTo>
                  <a:pt x="1291291" y="1206157"/>
                </a:lnTo>
                <a:lnTo>
                  <a:pt x="1293516" y="1214094"/>
                </a:lnTo>
                <a:lnTo>
                  <a:pt x="1295423" y="1222032"/>
                </a:lnTo>
                <a:lnTo>
                  <a:pt x="1296694" y="1230287"/>
                </a:lnTo>
                <a:lnTo>
                  <a:pt x="1297330" y="1238859"/>
                </a:lnTo>
                <a:lnTo>
                  <a:pt x="1297648" y="1247432"/>
                </a:lnTo>
                <a:lnTo>
                  <a:pt x="1297330" y="1257275"/>
                </a:lnTo>
                <a:lnTo>
                  <a:pt x="1296377" y="1266800"/>
                </a:lnTo>
                <a:lnTo>
                  <a:pt x="1295105" y="1276007"/>
                </a:lnTo>
                <a:lnTo>
                  <a:pt x="1292880" y="1285215"/>
                </a:lnTo>
                <a:lnTo>
                  <a:pt x="1290019" y="1294422"/>
                </a:lnTo>
                <a:lnTo>
                  <a:pt x="1286841" y="1303312"/>
                </a:lnTo>
                <a:lnTo>
                  <a:pt x="1283344" y="1312202"/>
                </a:lnTo>
                <a:lnTo>
                  <a:pt x="1278576" y="1320775"/>
                </a:lnTo>
                <a:lnTo>
                  <a:pt x="1273808" y="1329347"/>
                </a:lnTo>
                <a:lnTo>
                  <a:pt x="1267769" y="1337602"/>
                </a:lnTo>
                <a:lnTo>
                  <a:pt x="1261412" y="1345857"/>
                </a:lnTo>
                <a:lnTo>
                  <a:pt x="1254737" y="1353795"/>
                </a:lnTo>
                <a:lnTo>
                  <a:pt x="1247426" y="1361732"/>
                </a:lnTo>
                <a:lnTo>
                  <a:pt x="1239162" y="1369670"/>
                </a:lnTo>
                <a:lnTo>
                  <a:pt x="1230580" y="1376655"/>
                </a:lnTo>
                <a:lnTo>
                  <a:pt x="1221362" y="1384275"/>
                </a:lnTo>
                <a:lnTo>
                  <a:pt x="1214051" y="1389672"/>
                </a:lnTo>
                <a:lnTo>
                  <a:pt x="1206422" y="1394435"/>
                </a:lnTo>
                <a:lnTo>
                  <a:pt x="1198476" y="1399515"/>
                </a:lnTo>
                <a:lnTo>
                  <a:pt x="1190211" y="1403960"/>
                </a:lnTo>
                <a:lnTo>
                  <a:pt x="1181311" y="1408087"/>
                </a:lnTo>
                <a:lnTo>
                  <a:pt x="1172411" y="1411897"/>
                </a:lnTo>
                <a:lnTo>
                  <a:pt x="1163193" y="1416025"/>
                </a:lnTo>
                <a:lnTo>
                  <a:pt x="1153340" y="1419517"/>
                </a:lnTo>
                <a:lnTo>
                  <a:pt x="1143486" y="1422692"/>
                </a:lnTo>
                <a:lnTo>
                  <a:pt x="1132997" y="1425867"/>
                </a:lnTo>
                <a:lnTo>
                  <a:pt x="1122189" y="1428407"/>
                </a:lnTo>
                <a:lnTo>
                  <a:pt x="1111064" y="1431265"/>
                </a:lnTo>
                <a:lnTo>
                  <a:pt x="1099621" y="1433487"/>
                </a:lnTo>
                <a:lnTo>
                  <a:pt x="1087860" y="1435392"/>
                </a:lnTo>
                <a:lnTo>
                  <a:pt x="1075782" y="1436980"/>
                </a:lnTo>
                <a:lnTo>
                  <a:pt x="1063385" y="1438567"/>
                </a:lnTo>
                <a:close/>
                <a:moveTo>
                  <a:pt x="880616" y="505752"/>
                </a:moveTo>
                <a:lnTo>
                  <a:pt x="880616" y="814362"/>
                </a:lnTo>
                <a:lnTo>
                  <a:pt x="847241" y="805789"/>
                </a:lnTo>
                <a:lnTo>
                  <a:pt x="820223" y="798804"/>
                </a:lnTo>
                <a:lnTo>
                  <a:pt x="799879" y="793089"/>
                </a:lnTo>
                <a:lnTo>
                  <a:pt x="785894" y="788327"/>
                </a:lnTo>
                <a:lnTo>
                  <a:pt x="771590" y="782929"/>
                </a:lnTo>
                <a:lnTo>
                  <a:pt x="757922" y="776897"/>
                </a:lnTo>
                <a:lnTo>
                  <a:pt x="745843" y="770229"/>
                </a:lnTo>
                <a:lnTo>
                  <a:pt x="739804" y="767054"/>
                </a:lnTo>
                <a:lnTo>
                  <a:pt x="734400" y="763879"/>
                </a:lnTo>
                <a:lnTo>
                  <a:pt x="728679" y="760069"/>
                </a:lnTo>
                <a:lnTo>
                  <a:pt x="723593" y="756577"/>
                </a:lnTo>
                <a:lnTo>
                  <a:pt x="718825" y="752767"/>
                </a:lnTo>
                <a:lnTo>
                  <a:pt x="714057" y="749274"/>
                </a:lnTo>
                <a:lnTo>
                  <a:pt x="709925" y="745464"/>
                </a:lnTo>
                <a:lnTo>
                  <a:pt x="705475" y="741337"/>
                </a:lnTo>
                <a:lnTo>
                  <a:pt x="701979" y="737209"/>
                </a:lnTo>
                <a:lnTo>
                  <a:pt x="698164" y="733082"/>
                </a:lnTo>
                <a:lnTo>
                  <a:pt x="694668" y="728954"/>
                </a:lnTo>
                <a:lnTo>
                  <a:pt x="691807" y="724827"/>
                </a:lnTo>
                <a:lnTo>
                  <a:pt x="688629" y="720699"/>
                </a:lnTo>
                <a:lnTo>
                  <a:pt x="686086" y="716254"/>
                </a:lnTo>
                <a:lnTo>
                  <a:pt x="683543" y="712127"/>
                </a:lnTo>
                <a:lnTo>
                  <a:pt x="681000" y="707682"/>
                </a:lnTo>
                <a:lnTo>
                  <a:pt x="679093" y="703237"/>
                </a:lnTo>
                <a:lnTo>
                  <a:pt x="677186" y="698474"/>
                </a:lnTo>
                <a:lnTo>
                  <a:pt x="675596" y="694347"/>
                </a:lnTo>
                <a:lnTo>
                  <a:pt x="674325" y="689584"/>
                </a:lnTo>
                <a:lnTo>
                  <a:pt x="673053" y="684822"/>
                </a:lnTo>
                <a:lnTo>
                  <a:pt x="671782" y="680059"/>
                </a:lnTo>
                <a:lnTo>
                  <a:pt x="671146" y="675297"/>
                </a:lnTo>
                <a:lnTo>
                  <a:pt x="670511" y="670217"/>
                </a:lnTo>
                <a:lnTo>
                  <a:pt x="670193" y="665137"/>
                </a:lnTo>
                <a:lnTo>
                  <a:pt x="670193" y="660374"/>
                </a:lnTo>
                <a:lnTo>
                  <a:pt x="670511" y="652437"/>
                </a:lnTo>
                <a:lnTo>
                  <a:pt x="671146" y="644499"/>
                </a:lnTo>
                <a:lnTo>
                  <a:pt x="672736" y="636879"/>
                </a:lnTo>
                <a:lnTo>
                  <a:pt x="674643" y="629259"/>
                </a:lnTo>
                <a:lnTo>
                  <a:pt x="676868" y="622274"/>
                </a:lnTo>
                <a:lnTo>
                  <a:pt x="679728" y="614972"/>
                </a:lnTo>
                <a:lnTo>
                  <a:pt x="683225" y="607669"/>
                </a:lnTo>
                <a:lnTo>
                  <a:pt x="687039" y="600684"/>
                </a:lnTo>
                <a:lnTo>
                  <a:pt x="691807" y="593699"/>
                </a:lnTo>
                <a:lnTo>
                  <a:pt x="696575" y="587349"/>
                </a:lnTo>
                <a:lnTo>
                  <a:pt x="702297" y="580682"/>
                </a:lnTo>
                <a:lnTo>
                  <a:pt x="708336" y="574014"/>
                </a:lnTo>
                <a:lnTo>
                  <a:pt x="714693" y="567664"/>
                </a:lnTo>
                <a:lnTo>
                  <a:pt x="722004" y="561632"/>
                </a:lnTo>
                <a:lnTo>
                  <a:pt x="729632" y="555282"/>
                </a:lnTo>
                <a:lnTo>
                  <a:pt x="737897" y="549249"/>
                </a:lnTo>
                <a:lnTo>
                  <a:pt x="743936" y="545122"/>
                </a:lnTo>
                <a:lnTo>
                  <a:pt x="750293" y="540994"/>
                </a:lnTo>
                <a:lnTo>
                  <a:pt x="757286" y="537502"/>
                </a:lnTo>
                <a:lnTo>
                  <a:pt x="764597" y="533692"/>
                </a:lnTo>
                <a:lnTo>
                  <a:pt x="772544" y="530517"/>
                </a:lnTo>
                <a:lnTo>
                  <a:pt x="780490" y="527342"/>
                </a:lnTo>
                <a:lnTo>
                  <a:pt x="789072" y="524167"/>
                </a:lnTo>
                <a:lnTo>
                  <a:pt x="797654" y="521627"/>
                </a:lnTo>
                <a:lnTo>
                  <a:pt x="806872" y="519087"/>
                </a:lnTo>
                <a:lnTo>
                  <a:pt x="816408" y="516229"/>
                </a:lnTo>
                <a:lnTo>
                  <a:pt x="825944" y="514324"/>
                </a:lnTo>
                <a:lnTo>
                  <a:pt x="836116" y="512102"/>
                </a:lnTo>
                <a:lnTo>
                  <a:pt x="846923" y="510514"/>
                </a:lnTo>
                <a:lnTo>
                  <a:pt x="858048" y="508927"/>
                </a:lnTo>
                <a:lnTo>
                  <a:pt x="869173" y="507022"/>
                </a:lnTo>
                <a:close/>
                <a:moveTo>
                  <a:pt x="880616" y="217144"/>
                </a:moveTo>
                <a:lnTo>
                  <a:pt x="880616" y="333984"/>
                </a:lnTo>
                <a:lnTo>
                  <a:pt x="863451" y="335254"/>
                </a:lnTo>
                <a:lnTo>
                  <a:pt x="846287" y="337159"/>
                </a:lnTo>
                <a:lnTo>
                  <a:pt x="829440" y="339382"/>
                </a:lnTo>
                <a:lnTo>
                  <a:pt x="812912" y="341922"/>
                </a:lnTo>
                <a:lnTo>
                  <a:pt x="796701" y="344779"/>
                </a:lnTo>
                <a:lnTo>
                  <a:pt x="780490" y="347954"/>
                </a:lnTo>
                <a:lnTo>
                  <a:pt x="764279" y="351764"/>
                </a:lnTo>
                <a:lnTo>
                  <a:pt x="748386" y="355892"/>
                </a:lnTo>
                <a:lnTo>
                  <a:pt x="726136" y="362242"/>
                </a:lnTo>
                <a:lnTo>
                  <a:pt x="704839" y="368909"/>
                </a:lnTo>
                <a:lnTo>
                  <a:pt x="684814" y="375894"/>
                </a:lnTo>
                <a:lnTo>
                  <a:pt x="666061" y="383197"/>
                </a:lnTo>
                <a:lnTo>
                  <a:pt x="657160" y="387324"/>
                </a:lnTo>
                <a:lnTo>
                  <a:pt x="648260" y="391134"/>
                </a:lnTo>
                <a:lnTo>
                  <a:pt x="639996" y="395262"/>
                </a:lnTo>
                <a:lnTo>
                  <a:pt x="632050" y="399072"/>
                </a:lnTo>
                <a:lnTo>
                  <a:pt x="624103" y="403517"/>
                </a:lnTo>
                <a:lnTo>
                  <a:pt x="616792" y="407644"/>
                </a:lnTo>
                <a:lnTo>
                  <a:pt x="609481" y="412089"/>
                </a:lnTo>
                <a:lnTo>
                  <a:pt x="602806" y="416534"/>
                </a:lnTo>
                <a:lnTo>
                  <a:pt x="593906" y="422567"/>
                </a:lnTo>
                <a:lnTo>
                  <a:pt x="585642" y="428282"/>
                </a:lnTo>
                <a:lnTo>
                  <a:pt x="577060" y="434632"/>
                </a:lnTo>
                <a:lnTo>
                  <a:pt x="569113" y="440982"/>
                </a:lnTo>
                <a:lnTo>
                  <a:pt x="561167" y="447967"/>
                </a:lnTo>
                <a:lnTo>
                  <a:pt x="553538" y="454317"/>
                </a:lnTo>
                <a:lnTo>
                  <a:pt x="545910" y="461302"/>
                </a:lnTo>
                <a:lnTo>
                  <a:pt x="538917" y="468604"/>
                </a:lnTo>
                <a:lnTo>
                  <a:pt x="532241" y="475907"/>
                </a:lnTo>
                <a:lnTo>
                  <a:pt x="525249" y="483527"/>
                </a:lnTo>
                <a:lnTo>
                  <a:pt x="518891" y="491464"/>
                </a:lnTo>
                <a:lnTo>
                  <a:pt x="512534" y="499402"/>
                </a:lnTo>
                <a:lnTo>
                  <a:pt x="506813" y="507022"/>
                </a:lnTo>
                <a:lnTo>
                  <a:pt x="501091" y="515277"/>
                </a:lnTo>
                <a:lnTo>
                  <a:pt x="495370" y="523849"/>
                </a:lnTo>
                <a:lnTo>
                  <a:pt x="490284" y="532422"/>
                </a:lnTo>
                <a:lnTo>
                  <a:pt x="485198" y="541312"/>
                </a:lnTo>
                <a:lnTo>
                  <a:pt x="480430" y="550202"/>
                </a:lnTo>
                <a:lnTo>
                  <a:pt x="475980" y="559092"/>
                </a:lnTo>
                <a:lnTo>
                  <a:pt x="472166" y="568299"/>
                </a:lnTo>
                <a:lnTo>
                  <a:pt x="468352" y="577507"/>
                </a:lnTo>
                <a:lnTo>
                  <a:pt x="464855" y="586714"/>
                </a:lnTo>
                <a:lnTo>
                  <a:pt x="461994" y="596239"/>
                </a:lnTo>
                <a:lnTo>
                  <a:pt x="459134" y="605764"/>
                </a:lnTo>
                <a:lnTo>
                  <a:pt x="456591" y="615289"/>
                </a:lnTo>
                <a:lnTo>
                  <a:pt x="454684" y="624814"/>
                </a:lnTo>
                <a:lnTo>
                  <a:pt x="453094" y="634657"/>
                </a:lnTo>
                <a:lnTo>
                  <a:pt x="451187" y="644182"/>
                </a:lnTo>
                <a:lnTo>
                  <a:pt x="450234" y="654024"/>
                </a:lnTo>
                <a:lnTo>
                  <a:pt x="449280" y="664184"/>
                </a:lnTo>
                <a:lnTo>
                  <a:pt x="448962" y="674344"/>
                </a:lnTo>
                <a:lnTo>
                  <a:pt x="448644" y="684822"/>
                </a:lnTo>
                <a:lnTo>
                  <a:pt x="448962" y="695934"/>
                </a:lnTo>
                <a:lnTo>
                  <a:pt x="449598" y="706729"/>
                </a:lnTo>
                <a:lnTo>
                  <a:pt x="450552" y="717842"/>
                </a:lnTo>
                <a:lnTo>
                  <a:pt x="452141" y="728637"/>
                </a:lnTo>
                <a:lnTo>
                  <a:pt x="453730" y="739432"/>
                </a:lnTo>
                <a:lnTo>
                  <a:pt x="455955" y="749909"/>
                </a:lnTo>
                <a:lnTo>
                  <a:pt x="458180" y="760387"/>
                </a:lnTo>
                <a:lnTo>
                  <a:pt x="461359" y="770547"/>
                </a:lnTo>
                <a:lnTo>
                  <a:pt x="464537" y="781024"/>
                </a:lnTo>
                <a:lnTo>
                  <a:pt x="468352" y="791184"/>
                </a:lnTo>
                <a:lnTo>
                  <a:pt x="472484" y="801027"/>
                </a:lnTo>
                <a:lnTo>
                  <a:pt x="476934" y="810869"/>
                </a:lnTo>
                <a:lnTo>
                  <a:pt x="482020" y="820712"/>
                </a:lnTo>
                <a:lnTo>
                  <a:pt x="487423" y="830237"/>
                </a:lnTo>
                <a:lnTo>
                  <a:pt x="492827" y="839762"/>
                </a:lnTo>
                <a:lnTo>
                  <a:pt x="498866" y="848969"/>
                </a:lnTo>
                <a:lnTo>
                  <a:pt x="505541" y="858177"/>
                </a:lnTo>
                <a:lnTo>
                  <a:pt x="512216" y="867067"/>
                </a:lnTo>
                <a:lnTo>
                  <a:pt x="519527" y="875957"/>
                </a:lnTo>
                <a:lnTo>
                  <a:pt x="527156" y="884212"/>
                </a:lnTo>
                <a:lnTo>
                  <a:pt x="535102" y="892467"/>
                </a:lnTo>
                <a:lnTo>
                  <a:pt x="543367" y="900404"/>
                </a:lnTo>
                <a:lnTo>
                  <a:pt x="551949" y="908024"/>
                </a:lnTo>
                <a:lnTo>
                  <a:pt x="561167" y="915644"/>
                </a:lnTo>
                <a:lnTo>
                  <a:pt x="570385" y="922947"/>
                </a:lnTo>
                <a:lnTo>
                  <a:pt x="580238" y="929932"/>
                </a:lnTo>
                <a:lnTo>
                  <a:pt x="590410" y="936282"/>
                </a:lnTo>
                <a:lnTo>
                  <a:pt x="600899" y="942632"/>
                </a:lnTo>
                <a:lnTo>
                  <a:pt x="611706" y="948982"/>
                </a:lnTo>
                <a:lnTo>
                  <a:pt x="623149" y="954697"/>
                </a:lnTo>
                <a:lnTo>
                  <a:pt x="634592" y="960412"/>
                </a:lnTo>
                <a:lnTo>
                  <a:pt x="646671" y="966127"/>
                </a:lnTo>
                <a:lnTo>
                  <a:pt x="666378" y="974064"/>
                </a:lnTo>
                <a:lnTo>
                  <a:pt x="688629" y="982637"/>
                </a:lnTo>
                <a:lnTo>
                  <a:pt x="713739" y="991209"/>
                </a:lnTo>
                <a:lnTo>
                  <a:pt x="741711" y="1000099"/>
                </a:lnTo>
                <a:lnTo>
                  <a:pt x="772544" y="1009307"/>
                </a:lnTo>
                <a:lnTo>
                  <a:pt x="805919" y="1018514"/>
                </a:lnTo>
                <a:lnTo>
                  <a:pt x="841837" y="1028357"/>
                </a:lnTo>
                <a:lnTo>
                  <a:pt x="880616" y="1038199"/>
                </a:lnTo>
                <a:lnTo>
                  <a:pt x="880616" y="1433487"/>
                </a:lnTo>
                <a:lnTo>
                  <a:pt x="870444" y="1431582"/>
                </a:lnTo>
                <a:lnTo>
                  <a:pt x="860591" y="1429042"/>
                </a:lnTo>
                <a:lnTo>
                  <a:pt x="850737" y="1426820"/>
                </a:lnTo>
                <a:lnTo>
                  <a:pt x="841519" y="1424280"/>
                </a:lnTo>
                <a:lnTo>
                  <a:pt x="831983" y="1421422"/>
                </a:lnTo>
                <a:lnTo>
                  <a:pt x="823083" y="1418247"/>
                </a:lnTo>
                <a:lnTo>
                  <a:pt x="814183" y="1415072"/>
                </a:lnTo>
                <a:lnTo>
                  <a:pt x="805283" y="1411580"/>
                </a:lnTo>
                <a:lnTo>
                  <a:pt x="796701" y="1408087"/>
                </a:lnTo>
                <a:lnTo>
                  <a:pt x="788437" y="1404277"/>
                </a:lnTo>
                <a:lnTo>
                  <a:pt x="780490" y="1400150"/>
                </a:lnTo>
                <a:lnTo>
                  <a:pt x="772544" y="1396022"/>
                </a:lnTo>
                <a:lnTo>
                  <a:pt x="764915" y="1391260"/>
                </a:lnTo>
                <a:lnTo>
                  <a:pt x="757604" y="1386815"/>
                </a:lnTo>
                <a:lnTo>
                  <a:pt x="750293" y="1381735"/>
                </a:lnTo>
                <a:lnTo>
                  <a:pt x="743618" y="1376655"/>
                </a:lnTo>
                <a:lnTo>
                  <a:pt x="732811" y="1368082"/>
                </a:lnTo>
                <a:lnTo>
                  <a:pt x="722640" y="1359192"/>
                </a:lnTo>
                <a:lnTo>
                  <a:pt x="713104" y="1349985"/>
                </a:lnTo>
                <a:lnTo>
                  <a:pt x="704204" y="1340142"/>
                </a:lnTo>
                <a:lnTo>
                  <a:pt x="695621" y="1329982"/>
                </a:lnTo>
                <a:lnTo>
                  <a:pt x="687675" y="1319187"/>
                </a:lnTo>
                <a:lnTo>
                  <a:pt x="680046" y="1308075"/>
                </a:lnTo>
                <a:lnTo>
                  <a:pt x="673371" y="1296327"/>
                </a:lnTo>
                <a:lnTo>
                  <a:pt x="667014" y="1284262"/>
                </a:lnTo>
                <a:lnTo>
                  <a:pt x="660975" y="1271562"/>
                </a:lnTo>
                <a:lnTo>
                  <a:pt x="655889" y="1258862"/>
                </a:lnTo>
                <a:lnTo>
                  <a:pt x="651121" y="1245209"/>
                </a:lnTo>
                <a:lnTo>
                  <a:pt x="646989" y="1231557"/>
                </a:lnTo>
                <a:lnTo>
                  <a:pt x="642857" y="1217269"/>
                </a:lnTo>
                <a:lnTo>
                  <a:pt x="639996" y="1202664"/>
                </a:lnTo>
                <a:lnTo>
                  <a:pt x="637453" y="1187424"/>
                </a:lnTo>
                <a:lnTo>
                  <a:pt x="410819" y="1219492"/>
                </a:lnTo>
                <a:lnTo>
                  <a:pt x="413044" y="1231557"/>
                </a:lnTo>
                <a:lnTo>
                  <a:pt x="415587" y="1243304"/>
                </a:lnTo>
                <a:lnTo>
                  <a:pt x="418766" y="1255370"/>
                </a:lnTo>
                <a:lnTo>
                  <a:pt x="421626" y="1266800"/>
                </a:lnTo>
                <a:lnTo>
                  <a:pt x="424805" y="1278230"/>
                </a:lnTo>
                <a:lnTo>
                  <a:pt x="428619" y="1289660"/>
                </a:lnTo>
                <a:lnTo>
                  <a:pt x="432116" y="1300455"/>
                </a:lnTo>
                <a:lnTo>
                  <a:pt x="435930" y="1311250"/>
                </a:lnTo>
                <a:lnTo>
                  <a:pt x="440062" y="1321727"/>
                </a:lnTo>
                <a:lnTo>
                  <a:pt x="444512" y="1332205"/>
                </a:lnTo>
                <a:lnTo>
                  <a:pt x="448644" y="1342682"/>
                </a:lnTo>
                <a:lnTo>
                  <a:pt x="453412" y="1352525"/>
                </a:lnTo>
                <a:lnTo>
                  <a:pt x="458180" y="1362367"/>
                </a:lnTo>
                <a:lnTo>
                  <a:pt x="463266" y="1372210"/>
                </a:lnTo>
                <a:lnTo>
                  <a:pt x="468352" y="1381735"/>
                </a:lnTo>
                <a:lnTo>
                  <a:pt x="473755" y="1390942"/>
                </a:lnTo>
                <a:lnTo>
                  <a:pt x="479477" y="1399832"/>
                </a:lnTo>
                <a:lnTo>
                  <a:pt x="485198" y="1409040"/>
                </a:lnTo>
                <a:lnTo>
                  <a:pt x="491238" y="1417612"/>
                </a:lnTo>
                <a:lnTo>
                  <a:pt x="497595" y="1426185"/>
                </a:lnTo>
                <a:lnTo>
                  <a:pt x="503634" y="1434757"/>
                </a:lnTo>
                <a:lnTo>
                  <a:pt x="510309" y="1442695"/>
                </a:lnTo>
                <a:lnTo>
                  <a:pt x="517302" y="1450950"/>
                </a:lnTo>
                <a:lnTo>
                  <a:pt x="524295" y="1458570"/>
                </a:lnTo>
                <a:lnTo>
                  <a:pt x="531288" y="1466190"/>
                </a:lnTo>
                <a:lnTo>
                  <a:pt x="538599" y="1473492"/>
                </a:lnTo>
                <a:lnTo>
                  <a:pt x="546227" y="1480795"/>
                </a:lnTo>
                <a:lnTo>
                  <a:pt x="553856" y="1487780"/>
                </a:lnTo>
                <a:lnTo>
                  <a:pt x="561802" y="1494765"/>
                </a:lnTo>
                <a:lnTo>
                  <a:pt x="570067" y="1501750"/>
                </a:lnTo>
                <a:lnTo>
                  <a:pt x="578331" y="1507782"/>
                </a:lnTo>
                <a:lnTo>
                  <a:pt x="586913" y="1514132"/>
                </a:lnTo>
                <a:lnTo>
                  <a:pt x="600581" y="1523657"/>
                </a:lnTo>
                <a:lnTo>
                  <a:pt x="615203" y="1532865"/>
                </a:lnTo>
                <a:lnTo>
                  <a:pt x="630142" y="1541437"/>
                </a:lnTo>
                <a:lnTo>
                  <a:pt x="645717" y="1549375"/>
                </a:lnTo>
                <a:lnTo>
                  <a:pt x="661928" y="1556995"/>
                </a:lnTo>
                <a:lnTo>
                  <a:pt x="678775" y="1563980"/>
                </a:lnTo>
                <a:lnTo>
                  <a:pt x="696257" y="1570647"/>
                </a:lnTo>
                <a:lnTo>
                  <a:pt x="714375" y="1576680"/>
                </a:lnTo>
                <a:lnTo>
                  <a:pt x="733129" y="1582395"/>
                </a:lnTo>
                <a:lnTo>
                  <a:pt x="752518" y="1587475"/>
                </a:lnTo>
                <a:lnTo>
                  <a:pt x="772544" y="1592237"/>
                </a:lnTo>
                <a:lnTo>
                  <a:pt x="792887" y="1596365"/>
                </a:lnTo>
                <a:lnTo>
                  <a:pt x="814183" y="1600175"/>
                </a:lnTo>
                <a:lnTo>
                  <a:pt x="835480" y="1603350"/>
                </a:lnTo>
                <a:lnTo>
                  <a:pt x="858048" y="1606525"/>
                </a:lnTo>
                <a:lnTo>
                  <a:pt x="880616" y="1608747"/>
                </a:lnTo>
                <a:lnTo>
                  <a:pt x="880616" y="1726857"/>
                </a:lnTo>
                <a:lnTo>
                  <a:pt x="1063385" y="1726857"/>
                </a:lnTo>
                <a:lnTo>
                  <a:pt x="1063385" y="1610652"/>
                </a:lnTo>
                <a:lnTo>
                  <a:pt x="1077371" y="1609382"/>
                </a:lnTo>
                <a:lnTo>
                  <a:pt x="1091675" y="1607795"/>
                </a:lnTo>
                <a:lnTo>
                  <a:pt x="1105661" y="1606207"/>
                </a:lnTo>
                <a:lnTo>
                  <a:pt x="1119329" y="1603985"/>
                </a:lnTo>
                <a:lnTo>
                  <a:pt x="1133314" y="1602080"/>
                </a:lnTo>
                <a:lnTo>
                  <a:pt x="1146665" y="1599857"/>
                </a:lnTo>
                <a:lnTo>
                  <a:pt x="1160015" y="1597317"/>
                </a:lnTo>
                <a:lnTo>
                  <a:pt x="1173047" y="1594142"/>
                </a:lnTo>
                <a:lnTo>
                  <a:pt x="1186397" y="1591285"/>
                </a:lnTo>
                <a:lnTo>
                  <a:pt x="1199111" y="1587792"/>
                </a:lnTo>
                <a:lnTo>
                  <a:pt x="1212144" y="1584300"/>
                </a:lnTo>
                <a:lnTo>
                  <a:pt x="1224540" y="1580807"/>
                </a:lnTo>
                <a:lnTo>
                  <a:pt x="1236937" y="1576680"/>
                </a:lnTo>
                <a:lnTo>
                  <a:pt x="1249333" y="1572552"/>
                </a:lnTo>
                <a:lnTo>
                  <a:pt x="1261412" y="1567790"/>
                </a:lnTo>
                <a:lnTo>
                  <a:pt x="1273491" y="1563345"/>
                </a:lnTo>
                <a:lnTo>
                  <a:pt x="1288748" y="1556995"/>
                </a:lnTo>
                <a:lnTo>
                  <a:pt x="1304005" y="1550010"/>
                </a:lnTo>
                <a:lnTo>
                  <a:pt x="1318627" y="1543025"/>
                </a:lnTo>
                <a:lnTo>
                  <a:pt x="1332613" y="1535722"/>
                </a:lnTo>
                <a:lnTo>
                  <a:pt x="1346598" y="1528102"/>
                </a:lnTo>
                <a:lnTo>
                  <a:pt x="1359631" y="1519847"/>
                </a:lnTo>
                <a:lnTo>
                  <a:pt x="1372345" y="1511592"/>
                </a:lnTo>
                <a:lnTo>
                  <a:pt x="1384742" y="1502702"/>
                </a:lnTo>
                <a:lnTo>
                  <a:pt x="1396185" y="1493812"/>
                </a:lnTo>
                <a:lnTo>
                  <a:pt x="1407945" y="1484287"/>
                </a:lnTo>
                <a:lnTo>
                  <a:pt x="1418753" y="1474762"/>
                </a:lnTo>
                <a:lnTo>
                  <a:pt x="1429242" y="1464602"/>
                </a:lnTo>
                <a:lnTo>
                  <a:pt x="1439096" y="1454125"/>
                </a:lnTo>
                <a:lnTo>
                  <a:pt x="1448631" y="1443647"/>
                </a:lnTo>
                <a:lnTo>
                  <a:pt x="1457531" y="1432535"/>
                </a:lnTo>
                <a:lnTo>
                  <a:pt x="1466114" y="1421422"/>
                </a:lnTo>
                <a:lnTo>
                  <a:pt x="1474378" y="1409675"/>
                </a:lnTo>
                <a:lnTo>
                  <a:pt x="1482007" y="1398245"/>
                </a:lnTo>
                <a:lnTo>
                  <a:pt x="1489000" y="1386497"/>
                </a:lnTo>
                <a:lnTo>
                  <a:pt x="1495675" y="1374432"/>
                </a:lnTo>
                <a:lnTo>
                  <a:pt x="1501396" y="1362685"/>
                </a:lnTo>
                <a:lnTo>
                  <a:pt x="1507118" y="1350620"/>
                </a:lnTo>
                <a:lnTo>
                  <a:pt x="1512203" y="1338555"/>
                </a:lnTo>
                <a:lnTo>
                  <a:pt x="1516335" y="1326490"/>
                </a:lnTo>
                <a:lnTo>
                  <a:pt x="1520468" y="1314107"/>
                </a:lnTo>
                <a:lnTo>
                  <a:pt x="1523964" y="1301725"/>
                </a:lnTo>
                <a:lnTo>
                  <a:pt x="1526507" y="1289025"/>
                </a:lnTo>
                <a:lnTo>
                  <a:pt x="1528732" y="1276642"/>
                </a:lnTo>
                <a:lnTo>
                  <a:pt x="1530957" y="1263942"/>
                </a:lnTo>
                <a:lnTo>
                  <a:pt x="1532228" y="1251242"/>
                </a:lnTo>
                <a:lnTo>
                  <a:pt x="1532864" y="1238542"/>
                </a:lnTo>
                <a:lnTo>
                  <a:pt x="1533182" y="1225207"/>
                </a:lnTo>
                <a:lnTo>
                  <a:pt x="1533182" y="1212189"/>
                </a:lnTo>
                <a:lnTo>
                  <a:pt x="1532546" y="1199172"/>
                </a:lnTo>
                <a:lnTo>
                  <a:pt x="1531275" y="1186789"/>
                </a:lnTo>
                <a:lnTo>
                  <a:pt x="1530003" y="1174407"/>
                </a:lnTo>
                <a:lnTo>
                  <a:pt x="1527778" y="1162342"/>
                </a:lnTo>
                <a:lnTo>
                  <a:pt x="1525553" y="1150594"/>
                </a:lnTo>
                <a:lnTo>
                  <a:pt x="1522693" y="1138847"/>
                </a:lnTo>
                <a:lnTo>
                  <a:pt x="1519514" y="1127734"/>
                </a:lnTo>
                <a:lnTo>
                  <a:pt x="1516018" y="1116939"/>
                </a:lnTo>
                <a:lnTo>
                  <a:pt x="1511885" y="1106144"/>
                </a:lnTo>
                <a:lnTo>
                  <a:pt x="1507435" y="1095349"/>
                </a:lnTo>
                <a:lnTo>
                  <a:pt x="1502350" y="1085189"/>
                </a:lnTo>
                <a:lnTo>
                  <a:pt x="1496946" y="1075347"/>
                </a:lnTo>
                <a:lnTo>
                  <a:pt x="1491225" y="1065822"/>
                </a:lnTo>
                <a:lnTo>
                  <a:pt x="1485185" y="1056614"/>
                </a:lnTo>
                <a:lnTo>
                  <a:pt x="1478510" y="1047407"/>
                </a:lnTo>
                <a:lnTo>
                  <a:pt x="1471517" y="1038517"/>
                </a:lnTo>
                <a:lnTo>
                  <a:pt x="1463889" y="1029944"/>
                </a:lnTo>
                <a:lnTo>
                  <a:pt x="1456260" y="1021689"/>
                </a:lnTo>
                <a:lnTo>
                  <a:pt x="1448314" y="1013752"/>
                </a:lnTo>
                <a:lnTo>
                  <a:pt x="1440049" y="1005814"/>
                </a:lnTo>
                <a:lnTo>
                  <a:pt x="1431467" y="998512"/>
                </a:lnTo>
                <a:lnTo>
                  <a:pt x="1422567" y="991527"/>
                </a:lnTo>
                <a:lnTo>
                  <a:pt x="1413349" y="984542"/>
                </a:lnTo>
                <a:lnTo>
                  <a:pt x="1403813" y="977557"/>
                </a:lnTo>
                <a:lnTo>
                  <a:pt x="1393959" y="971207"/>
                </a:lnTo>
                <a:lnTo>
                  <a:pt x="1383788" y="965174"/>
                </a:lnTo>
                <a:lnTo>
                  <a:pt x="1373299" y="959142"/>
                </a:lnTo>
                <a:lnTo>
                  <a:pt x="1362491" y="953427"/>
                </a:lnTo>
                <a:lnTo>
                  <a:pt x="1351048" y="948347"/>
                </a:lnTo>
                <a:lnTo>
                  <a:pt x="1339605" y="942949"/>
                </a:lnTo>
                <a:lnTo>
                  <a:pt x="1327845" y="937869"/>
                </a:lnTo>
                <a:lnTo>
                  <a:pt x="1305912" y="930249"/>
                </a:lnTo>
                <a:lnTo>
                  <a:pt x="1280801" y="921677"/>
                </a:lnTo>
                <a:lnTo>
                  <a:pt x="1252512" y="912469"/>
                </a:lnTo>
                <a:lnTo>
                  <a:pt x="1221362" y="902627"/>
                </a:lnTo>
                <a:lnTo>
                  <a:pt x="1186397" y="892784"/>
                </a:lnTo>
                <a:lnTo>
                  <a:pt x="1148572" y="882307"/>
                </a:lnTo>
                <a:lnTo>
                  <a:pt x="1107568" y="871512"/>
                </a:lnTo>
                <a:lnTo>
                  <a:pt x="1063385" y="860399"/>
                </a:lnTo>
                <a:lnTo>
                  <a:pt x="1063385" y="511149"/>
                </a:lnTo>
                <a:lnTo>
                  <a:pt x="1078960" y="514642"/>
                </a:lnTo>
                <a:lnTo>
                  <a:pt x="1093582" y="518769"/>
                </a:lnTo>
                <a:lnTo>
                  <a:pt x="1108204" y="523214"/>
                </a:lnTo>
                <a:lnTo>
                  <a:pt x="1121554" y="528612"/>
                </a:lnTo>
                <a:lnTo>
                  <a:pt x="1128229" y="531469"/>
                </a:lnTo>
                <a:lnTo>
                  <a:pt x="1134904" y="534644"/>
                </a:lnTo>
                <a:lnTo>
                  <a:pt x="1141261" y="537502"/>
                </a:lnTo>
                <a:lnTo>
                  <a:pt x="1146982" y="540677"/>
                </a:lnTo>
                <a:lnTo>
                  <a:pt x="1153022" y="544169"/>
                </a:lnTo>
                <a:lnTo>
                  <a:pt x="1159061" y="547662"/>
                </a:lnTo>
                <a:lnTo>
                  <a:pt x="1164465" y="551154"/>
                </a:lnTo>
                <a:lnTo>
                  <a:pt x="1169868" y="555282"/>
                </a:lnTo>
                <a:lnTo>
                  <a:pt x="1178768" y="561949"/>
                </a:lnTo>
                <a:lnTo>
                  <a:pt x="1187351" y="568934"/>
                </a:lnTo>
                <a:lnTo>
                  <a:pt x="1195297" y="576554"/>
                </a:lnTo>
                <a:lnTo>
                  <a:pt x="1202926" y="584174"/>
                </a:lnTo>
                <a:lnTo>
                  <a:pt x="1209919" y="592429"/>
                </a:lnTo>
                <a:lnTo>
                  <a:pt x="1216594" y="601002"/>
                </a:lnTo>
                <a:lnTo>
                  <a:pt x="1222633" y="609574"/>
                </a:lnTo>
                <a:lnTo>
                  <a:pt x="1228355" y="618782"/>
                </a:lnTo>
                <a:lnTo>
                  <a:pt x="1233758" y="627989"/>
                </a:lnTo>
                <a:lnTo>
                  <a:pt x="1238844" y="637832"/>
                </a:lnTo>
                <a:lnTo>
                  <a:pt x="1242976" y="647674"/>
                </a:lnTo>
                <a:lnTo>
                  <a:pt x="1247108" y="658469"/>
                </a:lnTo>
                <a:lnTo>
                  <a:pt x="1250287" y="668947"/>
                </a:lnTo>
                <a:lnTo>
                  <a:pt x="1253465" y="680059"/>
                </a:lnTo>
                <a:lnTo>
                  <a:pt x="1256326" y="691172"/>
                </a:lnTo>
                <a:lnTo>
                  <a:pt x="1258233" y="702919"/>
                </a:lnTo>
                <a:lnTo>
                  <a:pt x="1482324" y="675297"/>
                </a:lnTo>
                <a:lnTo>
                  <a:pt x="1479464" y="660692"/>
                </a:lnTo>
                <a:lnTo>
                  <a:pt x="1475967" y="646087"/>
                </a:lnTo>
                <a:lnTo>
                  <a:pt x="1472789" y="632434"/>
                </a:lnTo>
                <a:lnTo>
                  <a:pt x="1469292" y="618782"/>
                </a:lnTo>
                <a:lnTo>
                  <a:pt x="1465160" y="605764"/>
                </a:lnTo>
                <a:lnTo>
                  <a:pt x="1461028" y="592747"/>
                </a:lnTo>
                <a:lnTo>
                  <a:pt x="1456260" y="580364"/>
                </a:lnTo>
                <a:lnTo>
                  <a:pt x="1451810" y="568299"/>
                </a:lnTo>
                <a:lnTo>
                  <a:pt x="1446406" y="556552"/>
                </a:lnTo>
                <a:lnTo>
                  <a:pt x="1441321" y="545439"/>
                </a:lnTo>
                <a:lnTo>
                  <a:pt x="1435599" y="534644"/>
                </a:lnTo>
                <a:lnTo>
                  <a:pt x="1429560" y="523532"/>
                </a:lnTo>
                <a:lnTo>
                  <a:pt x="1423838" y="513689"/>
                </a:lnTo>
                <a:lnTo>
                  <a:pt x="1417163" y="503847"/>
                </a:lnTo>
                <a:lnTo>
                  <a:pt x="1410488" y="494322"/>
                </a:lnTo>
                <a:lnTo>
                  <a:pt x="1403177" y="485432"/>
                </a:lnTo>
                <a:lnTo>
                  <a:pt x="1395867" y="476542"/>
                </a:lnTo>
                <a:lnTo>
                  <a:pt x="1388238" y="467969"/>
                </a:lnTo>
                <a:lnTo>
                  <a:pt x="1379974" y="459714"/>
                </a:lnTo>
                <a:lnTo>
                  <a:pt x="1371074" y="451459"/>
                </a:lnTo>
                <a:lnTo>
                  <a:pt x="1361538" y="443522"/>
                </a:lnTo>
                <a:lnTo>
                  <a:pt x="1351366" y="435902"/>
                </a:lnTo>
                <a:lnTo>
                  <a:pt x="1341195" y="428599"/>
                </a:lnTo>
                <a:lnTo>
                  <a:pt x="1330388" y="421614"/>
                </a:lnTo>
                <a:lnTo>
                  <a:pt x="1319262" y="414629"/>
                </a:lnTo>
                <a:lnTo>
                  <a:pt x="1307184" y="407962"/>
                </a:lnTo>
                <a:lnTo>
                  <a:pt x="1294787" y="401294"/>
                </a:lnTo>
                <a:lnTo>
                  <a:pt x="1282073" y="395262"/>
                </a:lnTo>
                <a:lnTo>
                  <a:pt x="1268723" y="389229"/>
                </a:lnTo>
                <a:lnTo>
                  <a:pt x="1254737" y="383197"/>
                </a:lnTo>
                <a:lnTo>
                  <a:pt x="1240751" y="378117"/>
                </a:lnTo>
                <a:lnTo>
                  <a:pt x="1225812" y="372402"/>
                </a:lnTo>
                <a:lnTo>
                  <a:pt x="1207058" y="366369"/>
                </a:lnTo>
                <a:lnTo>
                  <a:pt x="1187986" y="360972"/>
                </a:lnTo>
                <a:lnTo>
                  <a:pt x="1168279" y="355574"/>
                </a:lnTo>
                <a:lnTo>
                  <a:pt x="1147936" y="351129"/>
                </a:lnTo>
                <a:lnTo>
                  <a:pt x="1127593" y="346684"/>
                </a:lnTo>
                <a:lnTo>
                  <a:pt x="1106614" y="343192"/>
                </a:lnTo>
                <a:lnTo>
                  <a:pt x="1085000" y="339699"/>
                </a:lnTo>
                <a:lnTo>
                  <a:pt x="1063385" y="337159"/>
                </a:lnTo>
                <a:lnTo>
                  <a:pt x="1063385" y="217144"/>
                </a:lnTo>
                <a:close/>
                <a:moveTo>
                  <a:pt x="972000" y="0"/>
                </a:moveTo>
                <a:cubicBezTo>
                  <a:pt x="1508821" y="0"/>
                  <a:pt x="1944000" y="435179"/>
                  <a:pt x="1944000" y="972000"/>
                </a:cubicBezTo>
                <a:cubicBezTo>
                  <a:pt x="1944000" y="1508821"/>
                  <a:pt x="1508821" y="1944000"/>
                  <a:pt x="972000" y="1944000"/>
                </a:cubicBezTo>
                <a:cubicBezTo>
                  <a:pt x="435179" y="1944000"/>
                  <a:pt x="0" y="1508821"/>
                  <a:pt x="0" y="972000"/>
                </a:cubicBezTo>
                <a:cubicBezTo>
                  <a:pt x="0" y="435179"/>
                  <a:pt x="435179" y="0"/>
                  <a:pt x="972000" y="0"/>
                </a:cubicBezTo>
                <a:close/>
              </a:path>
            </a:pathLst>
          </a:custGeom>
          <a:solidFill>
            <a:sysClr val="window" lastClr="FFFFFF"/>
          </a:solidFill>
          <a:ln w="25400" cap="flat" cmpd="sng" algn="ctr">
            <a:noFill/>
            <a:prstDash val="solid"/>
          </a:ln>
          <a:effectLst/>
        </p:spPr>
        <p:txBody>
          <a:bodyPr anchor="ctr">
            <a:scene3d>
              <a:camera prst="orthographicFront"/>
              <a:lightRig rig="threePt" dir="t"/>
            </a:scene3d>
            <a:sp3d>
              <a:contourClr>
                <a:srgbClr val="FFFFFF"/>
              </a:contourClr>
            </a:sp3d>
          </a:bodyPr>
          <a:lstStyle/>
          <a:p>
            <a:pPr algn="ctr">
              <a:defRPr/>
            </a:pPr>
            <a:endParaRPr lang="zh-CN" altLang="en-US" kern="0"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14:presetBounceEnd="44000">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14:bounceEnd="44000">
                                          <p:cBhvr additive="base">
                                            <p:cTn id="15" dur="500" fill="hold"/>
                                            <p:tgtEl>
                                              <p:spTgt spid="27"/>
                                            </p:tgtEl>
                                            <p:attrNameLst>
                                              <p:attrName>ppt_x</p:attrName>
                                            </p:attrNameLst>
                                          </p:cBhvr>
                                          <p:tavLst>
                                            <p:tav tm="0">
                                              <p:val>
                                                <p:strVal val="0-#ppt_w/2"/>
                                              </p:val>
                                            </p:tav>
                                            <p:tav tm="100000">
                                              <p:val>
                                                <p:strVal val="#ppt_x"/>
                                              </p:val>
                                            </p:tav>
                                          </p:tavLst>
                                        </p:anim>
                                        <p:anim calcmode="lin" valueType="num" p14:bounceEnd="44000">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p:tgtEl>
                                              <p:spTgt spid="31"/>
                                            </p:tgtEl>
                                            <p:attrNameLst>
                                              <p:attrName>ppt_x</p:attrName>
                                            </p:attrNameLst>
                                          </p:cBhvr>
                                          <p:tavLst>
                                            <p:tav tm="0">
                                              <p:val>
                                                <p:strVal val="#ppt_x-#ppt_w*1.125000"/>
                                              </p:val>
                                            </p:tav>
                                            <p:tav tm="100000">
                                              <p:val>
                                                <p:strVal val="#ppt_x"/>
                                              </p:val>
                                            </p:tav>
                                          </p:tavLst>
                                        </p:anim>
                                        <p:animEffect transition="in" filter="wipe(right)">
                                          <p:cBhvr>
                                            <p:cTn id="20" dur="300"/>
                                            <p:tgtEl>
                                              <p:spTgt spid="31"/>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
                                            <p:tgtEl>
                                              <p:spTgt spid="23"/>
                                            </p:tgtEl>
                                            <p:attrNameLst>
                                              <p:attrName>ppt_x</p:attrName>
                                            </p:attrNameLst>
                                          </p:cBhvr>
                                          <p:tavLst>
                                            <p:tav tm="0">
                                              <p:val>
                                                <p:strVal val="#ppt_x-#ppt_w*1.125000"/>
                                              </p:val>
                                            </p:tav>
                                            <p:tav tm="100000">
                                              <p:val>
                                                <p:strVal val="#ppt_x"/>
                                              </p:val>
                                            </p:tav>
                                          </p:tavLst>
                                        </p:anim>
                                        <p:animEffect transition="in" filter="wipe(right)">
                                          <p:cBhvr>
                                            <p:cTn id="24" dur="300"/>
                                            <p:tgtEl>
                                              <p:spTgt spid="23"/>
                                            </p:tgtEl>
                                          </p:cBhvr>
                                        </p:animEffect>
                                      </p:childTnLst>
                                    </p:cTn>
                                  </p:par>
                                </p:childTnLst>
                              </p:cTn>
                            </p:par>
                            <p:par>
                              <p:cTn id="25" fill="hold">
                                <p:stCondLst>
                                  <p:cond delay="1500"/>
                                </p:stCondLst>
                                <p:childTnLst>
                                  <p:par>
                                    <p:cTn id="26" presetID="2" presetClass="entr" presetSubtype="2" fill="hold" grpId="0" nodeType="afterEffect" p14:presetBounceEnd="44000">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14:bounceEnd="44000">
                                          <p:cBhvr additive="base">
                                            <p:cTn id="28" dur="500" fill="hold"/>
                                            <p:tgtEl>
                                              <p:spTgt spid="26"/>
                                            </p:tgtEl>
                                            <p:attrNameLst>
                                              <p:attrName>ppt_x</p:attrName>
                                            </p:attrNameLst>
                                          </p:cBhvr>
                                          <p:tavLst>
                                            <p:tav tm="0">
                                              <p:val>
                                                <p:strVal val="1+#ppt_w/2"/>
                                              </p:val>
                                            </p:tav>
                                            <p:tav tm="100000">
                                              <p:val>
                                                <p:strVal val="#ppt_x"/>
                                              </p:val>
                                            </p:tav>
                                          </p:tavLst>
                                        </p:anim>
                                        <p:anim calcmode="lin" valueType="num" p14:bounceEnd="44000">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p:tgtEl>
                                              <p:spTgt spid="25"/>
                                            </p:tgtEl>
                                            <p:attrNameLst>
                                              <p:attrName>ppt_x</p:attrName>
                                            </p:attrNameLst>
                                          </p:cBhvr>
                                          <p:tavLst>
                                            <p:tav tm="0">
                                              <p:val>
                                                <p:strVal val="#ppt_x+#ppt_w*1.125000"/>
                                              </p:val>
                                            </p:tav>
                                            <p:tav tm="100000">
                                              <p:val>
                                                <p:strVal val="#ppt_x"/>
                                              </p:val>
                                            </p:tav>
                                          </p:tavLst>
                                        </p:anim>
                                        <p:animEffect transition="in" filter="wipe(left)">
                                          <p:cBhvr>
                                            <p:cTn id="33" dur="300"/>
                                            <p:tgtEl>
                                              <p:spTgt spid="25"/>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300"/>
                                            <p:tgtEl>
                                              <p:spTgt spid="30"/>
                                            </p:tgtEl>
                                            <p:attrNameLst>
                                              <p:attrName>ppt_x</p:attrName>
                                            </p:attrNameLst>
                                          </p:cBhvr>
                                          <p:tavLst>
                                            <p:tav tm="0">
                                              <p:val>
                                                <p:strVal val="#ppt_x+#ppt_w*1.125000"/>
                                              </p:val>
                                            </p:tav>
                                            <p:tav tm="100000">
                                              <p:val>
                                                <p:strVal val="#ppt_x"/>
                                              </p:val>
                                            </p:tav>
                                          </p:tavLst>
                                        </p:anim>
                                        <p:animEffect transition="in" filter="wipe(left)">
                                          <p:cBhvr>
                                            <p:cTn id="37" dur="300"/>
                                            <p:tgtEl>
                                              <p:spTgt spid="30"/>
                                            </p:tgtEl>
                                          </p:cBhvr>
                                        </p:animEffect>
                                      </p:childTnLst>
                                    </p:cTn>
                                  </p:par>
                                </p:childTnLst>
                              </p:cTn>
                            </p:par>
                            <p:par>
                              <p:cTn id="38" fill="hold">
                                <p:stCondLst>
                                  <p:cond delay="2000"/>
                                </p:stCondLst>
                                <p:childTnLst>
                                  <p:par>
                                    <p:cTn id="39" presetID="2" presetClass="entr" presetSubtype="8" fill="hold" grpId="0" nodeType="afterEffect" p14:presetBounceEnd="44000">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14:bounceEnd="44000">
                                          <p:cBhvr additive="base">
                                            <p:cTn id="41" dur="500" fill="hold"/>
                                            <p:tgtEl>
                                              <p:spTgt spid="10"/>
                                            </p:tgtEl>
                                            <p:attrNameLst>
                                              <p:attrName>ppt_x</p:attrName>
                                            </p:attrNameLst>
                                          </p:cBhvr>
                                          <p:tavLst>
                                            <p:tav tm="0">
                                              <p:val>
                                                <p:strVal val="0-#ppt_w/2"/>
                                              </p:val>
                                            </p:tav>
                                            <p:tav tm="100000">
                                              <p:val>
                                                <p:strVal val="#ppt_x"/>
                                              </p:val>
                                            </p:tav>
                                          </p:tavLst>
                                        </p:anim>
                                        <p:anim calcmode="lin" valueType="num" p14:bounceEnd="44000">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300"/>
                                            <p:tgtEl>
                                              <p:spTgt spid="6"/>
                                            </p:tgtEl>
                                            <p:attrNameLst>
                                              <p:attrName>ppt_x</p:attrName>
                                            </p:attrNameLst>
                                          </p:cBhvr>
                                          <p:tavLst>
                                            <p:tav tm="0">
                                              <p:val>
                                                <p:strVal val="#ppt_x-#ppt_w*1.125000"/>
                                              </p:val>
                                            </p:tav>
                                            <p:tav tm="100000">
                                              <p:val>
                                                <p:strVal val="#ppt_x"/>
                                              </p:val>
                                            </p:tav>
                                          </p:tavLst>
                                        </p:anim>
                                        <p:animEffect transition="in" filter="wipe(right)">
                                          <p:cBhvr>
                                            <p:cTn id="46" dur="300"/>
                                            <p:tgtEl>
                                              <p:spTgt spid="6"/>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300"/>
                                            <p:tgtEl>
                                              <p:spTgt spid="20"/>
                                            </p:tgtEl>
                                            <p:attrNameLst>
                                              <p:attrName>ppt_x</p:attrName>
                                            </p:attrNameLst>
                                          </p:cBhvr>
                                          <p:tavLst>
                                            <p:tav tm="0">
                                              <p:val>
                                                <p:strVal val="#ppt_x-#ppt_w*1.125000"/>
                                              </p:val>
                                            </p:tav>
                                            <p:tav tm="100000">
                                              <p:val>
                                                <p:strVal val="#ppt_x"/>
                                              </p:val>
                                            </p:tav>
                                          </p:tavLst>
                                        </p:anim>
                                        <p:animEffect transition="in" filter="wipe(right)">
                                          <p:cBhvr>
                                            <p:cTn id="50" dur="300"/>
                                            <p:tgtEl>
                                              <p:spTgt spid="20"/>
                                            </p:tgtEl>
                                          </p:cBhvr>
                                        </p:animEffect>
                                      </p:childTnLst>
                                    </p:cTn>
                                  </p:par>
                                </p:childTnLst>
                              </p:cTn>
                            </p:par>
                            <p:par>
                              <p:cTn id="51" fill="hold">
                                <p:stCondLst>
                                  <p:cond delay="2500"/>
                                </p:stCondLst>
                                <p:childTnLst>
                                  <p:par>
                                    <p:cTn id="52" presetID="2" presetClass="entr" presetSubtype="2" fill="hold" nodeType="afterEffect" p14:presetBounceEnd="44000">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14:bounceEnd="44000">
                                          <p:cBhvr additive="base">
                                            <p:cTn id="54" dur="500" fill="hold"/>
                                            <p:tgtEl>
                                              <p:spTgt spid="11"/>
                                            </p:tgtEl>
                                            <p:attrNameLst>
                                              <p:attrName>ppt_x</p:attrName>
                                            </p:attrNameLst>
                                          </p:cBhvr>
                                          <p:tavLst>
                                            <p:tav tm="0">
                                              <p:val>
                                                <p:strVal val="1+#ppt_w/2"/>
                                              </p:val>
                                            </p:tav>
                                            <p:tav tm="100000">
                                              <p:val>
                                                <p:strVal val="#ppt_x"/>
                                              </p:val>
                                            </p:tav>
                                          </p:tavLst>
                                        </p:anim>
                                        <p:anim calcmode="lin" valueType="num" p14:bounceEnd="44000">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300"/>
                                            <p:tgtEl>
                                              <p:spTgt spid="8"/>
                                            </p:tgtEl>
                                            <p:attrNameLst>
                                              <p:attrName>ppt_x</p:attrName>
                                            </p:attrNameLst>
                                          </p:cBhvr>
                                          <p:tavLst>
                                            <p:tav tm="0">
                                              <p:val>
                                                <p:strVal val="#ppt_x+#ppt_w*1.125000"/>
                                              </p:val>
                                            </p:tav>
                                            <p:tav tm="100000">
                                              <p:val>
                                                <p:strVal val="#ppt_x"/>
                                              </p:val>
                                            </p:tav>
                                          </p:tavLst>
                                        </p:anim>
                                        <p:animEffect transition="in" filter="wipe(left)">
                                          <p:cBhvr>
                                            <p:cTn id="59" dur="300"/>
                                            <p:tgtEl>
                                              <p:spTgt spid="8"/>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300"/>
                                            <p:tgtEl>
                                              <p:spTgt spid="22"/>
                                            </p:tgtEl>
                                            <p:attrNameLst>
                                              <p:attrName>ppt_x</p:attrName>
                                            </p:attrNameLst>
                                          </p:cBhvr>
                                          <p:tavLst>
                                            <p:tav tm="0">
                                              <p:val>
                                                <p:strVal val="#ppt_x+#ppt_w*1.125000"/>
                                              </p:val>
                                            </p:tav>
                                            <p:tav tm="100000">
                                              <p:val>
                                                <p:strVal val="#ppt_x"/>
                                              </p:val>
                                            </p:tav>
                                          </p:tavLst>
                                        </p:anim>
                                        <p:animEffect transition="in" filter="wipe(left)">
                                          <p:cBhvr>
                                            <p:cTn id="63" dur="300"/>
                                            <p:tgtEl>
                                              <p:spTgt spid="22"/>
                                            </p:tgtEl>
                                          </p:cBhvr>
                                        </p:animEffect>
                                      </p:childTnLst>
                                    </p:cTn>
                                  </p:par>
                                </p:childTnLst>
                              </p:cTn>
                            </p:par>
                            <p:par>
                              <p:cTn id="64" fill="hold">
                                <p:stCondLst>
                                  <p:cond delay="3000"/>
                                </p:stCondLst>
                                <p:childTnLst>
                                  <p:par>
                                    <p:cTn id="65" presetID="2" presetClass="entr" presetSubtype="8" fill="hold" nodeType="afterEffect" p14:presetBounceEnd="44000">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14:bounceEnd="44000">
                                          <p:cBhvr additive="base">
                                            <p:cTn id="67" dur="500" fill="hold"/>
                                            <p:tgtEl>
                                              <p:spTgt spid="16"/>
                                            </p:tgtEl>
                                            <p:attrNameLst>
                                              <p:attrName>ppt_x</p:attrName>
                                            </p:attrNameLst>
                                          </p:cBhvr>
                                          <p:tavLst>
                                            <p:tav tm="0">
                                              <p:val>
                                                <p:strVal val="0-#ppt_w/2"/>
                                              </p:val>
                                            </p:tav>
                                            <p:tav tm="100000">
                                              <p:val>
                                                <p:strVal val="#ppt_x"/>
                                              </p:val>
                                            </p:tav>
                                          </p:tavLst>
                                        </p:anim>
                                        <p:anim calcmode="lin" valueType="num" p14:bounceEnd="44000">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p:tgtEl>
                                              <p:spTgt spid="21"/>
                                            </p:tgtEl>
                                            <p:attrNameLst>
                                              <p:attrName>ppt_x</p:attrName>
                                            </p:attrNameLst>
                                          </p:cBhvr>
                                          <p:tavLst>
                                            <p:tav tm="0">
                                              <p:val>
                                                <p:strVal val="#ppt_x-#ppt_w*1.125000"/>
                                              </p:val>
                                            </p:tav>
                                            <p:tav tm="100000">
                                              <p:val>
                                                <p:strVal val="#ppt_x"/>
                                              </p:val>
                                            </p:tav>
                                          </p:tavLst>
                                        </p:anim>
                                        <p:animEffect transition="in" filter="wipe(right)">
                                          <p:cBhvr>
                                            <p:cTn id="72" dur="300"/>
                                            <p:tgtEl>
                                              <p:spTgt spid="21"/>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300"/>
                                            <p:tgtEl>
                                              <p:spTgt spid="7"/>
                                            </p:tgtEl>
                                            <p:attrNameLst>
                                              <p:attrName>ppt_x</p:attrName>
                                            </p:attrNameLst>
                                          </p:cBhvr>
                                          <p:tavLst>
                                            <p:tav tm="0">
                                              <p:val>
                                                <p:strVal val="#ppt_x-#ppt_w*1.125000"/>
                                              </p:val>
                                            </p:tav>
                                            <p:tav tm="100000">
                                              <p:val>
                                                <p:strVal val="#ppt_x"/>
                                              </p:val>
                                            </p:tav>
                                          </p:tavLst>
                                        </p:anim>
                                        <p:animEffect transition="in" filter="wipe(right)">
                                          <p:cBhvr>
                                            <p:cTn id="76" dur="300"/>
                                            <p:tgtEl>
                                              <p:spTgt spid="7"/>
                                            </p:tgtEl>
                                          </p:cBhvr>
                                        </p:animEffect>
                                      </p:childTnLst>
                                    </p:cTn>
                                  </p:par>
                                </p:childTnLst>
                              </p:cTn>
                            </p:par>
                            <p:par>
                              <p:cTn id="77" fill="hold">
                                <p:stCondLst>
                                  <p:cond delay="3500"/>
                                </p:stCondLst>
                                <p:childTnLst>
                                  <p:par>
                                    <p:cTn id="78" presetID="2" presetClass="entr" presetSubtype="2" fill="hold" grpId="0" nodeType="afterEffect" p14:presetBounceEnd="44000">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14:bounceEnd="44000">
                                          <p:cBhvr additive="base">
                                            <p:cTn id="80" dur="500" fill="hold"/>
                                            <p:tgtEl>
                                              <p:spTgt spid="15"/>
                                            </p:tgtEl>
                                            <p:attrNameLst>
                                              <p:attrName>ppt_x</p:attrName>
                                            </p:attrNameLst>
                                          </p:cBhvr>
                                          <p:tavLst>
                                            <p:tav tm="0">
                                              <p:val>
                                                <p:strVal val="1+#ppt_w/2"/>
                                              </p:val>
                                            </p:tav>
                                            <p:tav tm="100000">
                                              <p:val>
                                                <p:strVal val="#ppt_x"/>
                                              </p:val>
                                            </p:tav>
                                          </p:tavLst>
                                        </p:anim>
                                        <p:anim calcmode="lin" valueType="num" p14:bounceEnd="44000">
                                          <p:cBhvr additive="base">
                                            <p:cTn id="81" dur="500" fill="hold"/>
                                            <p:tgtEl>
                                              <p:spTgt spid="15"/>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300"/>
                                            <p:tgtEl>
                                              <p:spTgt spid="9"/>
                                            </p:tgtEl>
                                            <p:attrNameLst>
                                              <p:attrName>ppt_x</p:attrName>
                                            </p:attrNameLst>
                                          </p:cBhvr>
                                          <p:tavLst>
                                            <p:tav tm="0">
                                              <p:val>
                                                <p:strVal val="#ppt_x+#ppt_w*1.125000"/>
                                              </p:val>
                                            </p:tav>
                                            <p:tav tm="100000">
                                              <p:val>
                                                <p:strVal val="#ppt_x"/>
                                              </p:val>
                                            </p:tav>
                                          </p:tavLst>
                                        </p:anim>
                                        <p:animEffect transition="in" filter="wipe(left)">
                                          <p:cBhvr>
                                            <p:cTn id="85" dur="300"/>
                                            <p:tgtEl>
                                              <p:spTgt spid="9"/>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300"/>
                                            <p:tgtEl>
                                              <p:spTgt spid="19"/>
                                            </p:tgtEl>
                                            <p:attrNameLst>
                                              <p:attrName>ppt_x</p:attrName>
                                            </p:attrNameLst>
                                          </p:cBhvr>
                                          <p:tavLst>
                                            <p:tav tm="0">
                                              <p:val>
                                                <p:strVal val="#ppt_x+#ppt_w*1.125000"/>
                                              </p:val>
                                            </p:tav>
                                            <p:tav tm="100000">
                                              <p:val>
                                                <p:strVal val="#ppt_x"/>
                                              </p:val>
                                            </p:tav>
                                          </p:tavLst>
                                        </p:anim>
                                        <p:animEffect transition="in" filter="wipe(left)">
                                          <p:cBhvr>
                                            <p:cTn id="89" dur="300"/>
                                            <p:tgtEl>
                                              <p:spTgt spid="19"/>
                                            </p:tgtEl>
                                          </p:cBhvr>
                                        </p:animEffect>
                                      </p:childTnLst>
                                    </p:cTn>
                                  </p:par>
                                </p:childTnLst>
                              </p:cTn>
                            </p:par>
                            <p:par>
                              <p:cTn id="90" fill="hold">
                                <p:stCondLst>
                                  <p:cond delay="4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anim calcmode="lin" valueType="num">
                                          <p:cBhvr>
                                            <p:cTn id="103" dur="500" fill="hold"/>
                                            <p:tgtEl>
                                              <p:spTgt spid="32"/>
                                            </p:tgtEl>
                                            <p:attrNameLst>
                                              <p:attrName>ppt_x</p:attrName>
                                            </p:attrNameLst>
                                          </p:cBhvr>
                                          <p:tavLst>
                                            <p:tav tm="0">
                                              <p:val>
                                                <p:fltVal val="0.5"/>
                                              </p:val>
                                            </p:tav>
                                            <p:tav tm="100000">
                                              <p:val>
                                                <p:strVal val="#ppt_x"/>
                                              </p:val>
                                            </p:tav>
                                          </p:tavLst>
                                        </p:anim>
                                        <p:anim calcmode="lin" valueType="num">
                                          <p:cBhvr>
                                            <p:cTn id="104" dur="500" fill="hold"/>
                                            <p:tgtEl>
                                              <p:spTgt spid="32"/>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anim calcmode="lin" valueType="num">
                                          <p:cBhvr>
                                            <p:cTn id="110" dur="500" fill="hold"/>
                                            <p:tgtEl>
                                              <p:spTgt spid="33"/>
                                            </p:tgtEl>
                                            <p:attrNameLst>
                                              <p:attrName>ppt_x</p:attrName>
                                            </p:attrNameLst>
                                          </p:cBhvr>
                                          <p:tavLst>
                                            <p:tav tm="0">
                                              <p:val>
                                                <p:fltVal val="0.5"/>
                                              </p:val>
                                            </p:tav>
                                            <p:tav tm="100000">
                                              <p:val>
                                                <p:strVal val="#ppt_x"/>
                                              </p:val>
                                            </p:tav>
                                          </p:tavLst>
                                        </p:anim>
                                        <p:anim calcmode="lin" valueType="num">
                                          <p:cBhvr>
                                            <p:cTn id="111" dur="500" fill="hold"/>
                                            <p:tgtEl>
                                              <p:spTgt spid="3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anim calcmode="lin" valueType="num">
                                          <p:cBhvr>
                                            <p:cTn id="117" dur="500" fill="hold"/>
                                            <p:tgtEl>
                                              <p:spTgt spid="34"/>
                                            </p:tgtEl>
                                            <p:attrNameLst>
                                              <p:attrName>ppt_x</p:attrName>
                                            </p:attrNameLst>
                                          </p:cBhvr>
                                          <p:tavLst>
                                            <p:tav tm="0">
                                              <p:val>
                                                <p:fltVal val="0.5"/>
                                              </p:val>
                                            </p:tav>
                                            <p:tav tm="100000">
                                              <p:val>
                                                <p:strVal val="#ppt_x"/>
                                              </p:val>
                                            </p:tav>
                                          </p:tavLst>
                                        </p:anim>
                                        <p:anim calcmode="lin" valueType="num">
                                          <p:cBhvr>
                                            <p:cTn id="118" dur="500" fill="hold"/>
                                            <p:tgtEl>
                                              <p:spTgt spid="34"/>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anim calcmode="lin" valueType="num">
                                          <p:cBhvr>
                                            <p:cTn id="124" dur="500" fill="hold"/>
                                            <p:tgtEl>
                                              <p:spTgt spid="36"/>
                                            </p:tgtEl>
                                            <p:attrNameLst>
                                              <p:attrName>ppt_x</p:attrName>
                                            </p:attrNameLst>
                                          </p:cBhvr>
                                          <p:tavLst>
                                            <p:tav tm="0">
                                              <p:val>
                                                <p:fltVal val="0.5"/>
                                              </p:val>
                                            </p:tav>
                                            <p:tav tm="100000">
                                              <p:val>
                                                <p:strVal val="#ppt_x"/>
                                              </p:val>
                                            </p:tav>
                                          </p:tavLst>
                                        </p:anim>
                                        <p:anim calcmode="lin" valueType="num">
                                          <p:cBhvr>
                                            <p:cTn id="125" dur="500" fill="hold"/>
                                            <p:tgtEl>
                                              <p:spTgt spid="36"/>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animBg="1"/>
          <p:bldP spid="15" grpId="0" animBg="1"/>
          <p:bldP spid="19" grpId="0"/>
          <p:bldP spid="20" grpId="0"/>
          <p:bldP spid="21" grpId="0"/>
          <p:bldP spid="22" grpId="0"/>
          <p:bldP spid="23" grpId="0"/>
          <p:bldP spid="25" grpId="0"/>
          <p:bldP spid="26" grpId="0" animBg="1"/>
          <p:bldP spid="30" grpId="0"/>
          <p:bldP spid="31" grpId="0"/>
          <p:bldP spid="32" grpId="0" animBg="1"/>
          <p:bldP spid="33" grpId="0" animBg="1"/>
          <p:bldP spid="34" grpId="0" animBg="1"/>
          <p:bldP spid="35" grpId="0" animBg="1"/>
          <p:bldP spid="36" grpId="0" animBg="1"/>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0-#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12" presetClass="entr" presetSubtype="8" fill="hold" grpId="0" nodeType="withEffect">
                                      <p:stCondLst>
                                        <p:cond delay="2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300"/>
                                            <p:tgtEl>
                                              <p:spTgt spid="31"/>
                                            </p:tgtEl>
                                            <p:attrNameLst>
                                              <p:attrName>ppt_x</p:attrName>
                                            </p:attrNameLst>
                                          </p:cBhvr>
                                          <p:tavLst>
                                            <p:tav tm="0">
                                              <p:val>
                                                <p:strVal val="#ppt_x-#ppt_w*1.125000"/>
                                              </p:val>
                                            </p:tav>
                                            <p:tav tm="100000">
                                              <p:val>
                                                <p:strVal val="#ppt_x"/>
                                              </p:val>
                                            </p:tav>
                                          </p:tavLst>
                                        </p:anim>
                                        <p:animEffect transition="in" filter="wipe(right)">
                                          <p:cBhvr>
                                            <p:cTn id="20" dur="300"/>
                                            <p:tgtEl>
                                              <p:spTgt spid="31"/>
                                            </p:tgtEl>
                                          </p:cBhvr>
                                        </p:animEffect>
                                      </p:childTnLst>
                                    </p:cTn>
                                  </p:par>
                                  <p:par>
                                    <p:cTn id="21" presetID="12" presetClass="entr" presetSubtype="8" fill="hold" grpId="0" nodeType="withEffect">
                                      <p:stCondLst>
                                        <p:cond delay="20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300"/>
                                            <p:tgtEl>
                                              <p:spTgt spid="23"/>
                                            </p:tgtEl>
                                            <p:attrNameLst>
                                              <p:attrName>ppt_x</p:attrName>
                                            </p:attrNameLst>
                                          </p:cBhvr>
                                          <p:tavLst>
                                            <p:tav tm="0">
                                              <p:val>
                                                <p:strVal val="#ppt_x-#ppt_w*1.125000"/>
                                              </p:val>
                                            </p:tav>
                                            <p:tav tm="100000">
                                              <p:val>
                                                <p:strVal val="#ppt_x"/>
                                              </p:val>
                                            </p:tav>
                                          </p:tavLst>
                                        </p:anim>
                                        <p:animEffect transition="in" filter="wipe(right)">
                                          <p:cBhvr>
                                            <p:cTn id="24" dur="300"/>
                                            <p:tgtEl>
                                              <p:spTgt spid="23"/>
                                            </p:tgtEl>
                                          </p:cBhvr>
                                        </p:animEffect>
                                      </p:childTnLst>
                                    </p:cTn>
                                  </p:par>
                                </p:childTnLst>
                              </p:cTn>
                            </p:par>
                            <p:par>
                              <p:cTn id="25" fill="hold">
                                <p:stCondLst>
                                  <p:cond delay="1500"/>
                                </p:stCondLst>
                                <p:childTnLst>
                                  <p:par>
                                    <p:cTn id="26" presetID="2" presetClass="entr" presetSubtype="2"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additive="base">
                                            <p:cTn id="28" dur="500" fill="hold"/>
                                            <p:tgtEl>
                                              <p:spTgt spid="26"/>
                                            </p:tgtEl>
                                            <p:attrNameLst>
                                              <p:attrName>ppt_x</p:attrName>
                                            </p:attrNameLst>
                                          </p:cBhvr>
                                          <p:tavLst>
                                            <p:tav tm="0">
                                              <p:val>
                                                <p:strVal val="1+#ppt_w/2"/>
                                              </p:val>
                                            </p:tav>
                                            <p:tav tm="100000">
                                              <p:val>
                                                <p:strVal val="#ppt_x"/>
                                              </p:val>
                                            </p:tav>
                                          </p:tavLst>
                                        </p:anim>
                                        <p:anim calcmode="lin" valueType="num">
                                          <p:cBhvr additive="base">
                                            <p:cTn id="29" dur="500" fill="hold"/>
                                            <p:tgtEl>
                                              <p:spTgt spid="26"/>
                                            </p:tgtEl>
                                            <p:attrNameLst>
                                              <p:attrName>ppt_y</p:attrName>
                                            </p:attrNameLst>
                                          </p:cBhvr>
                                          <p:tavLst>
                                            <p:tav tm="0">
                                              <p:val>
                                                <p:strVal val="#ppt_y"/>
                                              </p:val>
                                            </p:tav>
                                            <p:tav tm="100000">
                                              <p:val>
                                                <p:strVal val="#ppt_y"/>
                                              </p:val>
                                            </p:tav>
                                          </p:tavLst>
                                        </p:anim>
                                      </p:childTnLst>
                                    </p:cTn>
                                  </p:par>
                                  <p:par>
                                    <p:cTn id="30" presetID="12" presetClass="entr" presetSubtype="2" fill="hold" grpId="0" nodeType="withEffect">
                                      <p:stCondLst>
                                        <p:cond delay="200"/>
                                      </p:stCondLst>
                                      <p:childTnLst>
                                        <p:set>
                                          <p:cBhvr>
                                            <p:cTn id="31" dur="1" fill="hold">
                                              <p:stCondLst>
                                                <p:cond delay="0"/>
                                              </p:stCondLst>
                                            </p:cTn>
                                            <p:tgtEl>
                                              <p:spTgt spid="25"/>
                                            </p:tgtEl>
                                            <p:attrNameLst>
                                              <p:attrName>style.visibility</p:attrName>
                                            </p:attrNameLst>
                                          </p:cBhvr>
                                          <p:to>
                                            <p:strVal val="visible"/>
                                          </p:to>
                                        </p:set>
                                        <p:anim calcmode="lin" valueType="num">
                                          <p:cBhvr additive="base">
                                            <p:cTn id="32" dur="300"/>
                                            <p:tgtEl>
                                              <p:spTgt spid="25"/>
                                            </p:tgtEl>
                                            <p:attrNameLst>
                                              <p:attrName>ppt_x</p:attrName>
                                            </p:attrNameLst>
                                          </p:cBhvr>
                                          <p:tavLst>
                                            <p:tav tm="0">
                                              <p:val>
                                                <p:strVal val="#ppt_x+#ppt_w*1.125000"/>
                                              </p:val>
                                            </p:tav>
                                            <p:tav tm="100000">
                                              <p:val>
                                                <p:strVal val="#ppt_x"/>
                                              </p:val>
                                            </p:tav>
                                          </p:tavLst>
                                        </p:anim>
                                        <p:animEffect transition="in" filter="wipe(left)">
                                          <p:cBhvr>
                                            <p:cTn id="33" dur="300"/>
                                            <p:tgtEl>
                                              <p:spTgt spid="25"/>
                                            </p:tgtEl>
                                          </p:cBhvr>
                                        </p:animEffect>
                                      </p:childTnLst>
                                    </p:cTn>
                                  </p:par>
                                  <p:par>
                                    <p:cTn id="34" presetID="12" presetClass="entr" presetSubtype="2" fill="hold" grpId="0" nodeType="withEffect">
                                      <p:stCondLst>
                                        <p:cond delay="200"/>
                                      </p:stCondLst>
                                      <p:childTnLst>
                                        <p:set>
                                          <p:cBhvr>
                                            <p:cTn id="35" dur="1" fill="hold">
                                              <p:stCondLst>
                                                <p:cond delay="0"/>
                                              </p:stCondLst>
                                            </p:cTn>
                                            <p:tgtEl>
                                              <p:spTgt spid="30"/>
                                            </p:tgtEl>
                                            <p:attrNameLst>
                                              <p:attrName>style.visibility</p:attrName>
                                            </p:attrNameLst>
                                          </p:cBhvr>
                                          <p:to>
                                            <p:strVal val="visible"/>
                                          </p:to>
                                        </p:set>
                                        <p:anim calcmode="lin" valueType="num">
                                          <p:cBhvr additive="base">
                                            <p:cTn id="36" dur="300"/>
                                            <p:tgtEl>
                                              <p:spTgt spid="30"/>
                                            </p:tgtEl>
                                            <p:attrNameLst>
                                              <p:attrName>ppt_x</p:attrName>
                                            </p:attrNameLst>
                                          </p:cBhvr>
                                          <p:tavLst>
                                            <p:tav tm="0">
                                              <p:val>
                                                <p:strVal val="#ppt_x+#ppt_w*1.125000"/>
                                              </p:val>
                                            </p:tav>
                                            <p:tav tm="100000">
                                              <p:val>
                                                <p:strVal val="#ppt_x"/>
                                              </p:val>
                                            </p:tav>
                                          </p:tavLst>
                                        </p:anim>
                                        <p:animEffect transition="in" filter="wipe(left)">
                                          <p:cBhvr>
                                            <p:cTn id="37" dur="300"/>
                                            <p:tgtEl>
                                              <p:spTgt spid="30"/>
                                            </p:tgtEl>
                                          </p:cBhvr>
                                        </p:animEffect>
                                      </p:childTnLst>
                                    </p:cTn>
                                  </p:par>
                                </p:childTnLst>
                              </p:cTn>
                            </p:par>
                            <p:par>
                              <p:cTn id="38" fill="hold">
                                <p:stCondLst>
                                  <p:cond delay="2000"/>
                                </p:stCondLst>
                                <p:childTnLst>
                                  <p:par>
                                    <p:cTn id="39" presetID="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0-#ppt_w/2"/>
                                              </p:val>
                                            </p:tav>
                                            <p:tav tm="100000">
                                              <p:val>
                                                <p:strVal val="#ppt_x"/>
                                              </p:val>
                                            </p:tav>
                                          </p:tavLst>
                                        </p:anim>
                                        <p:anim calcmode="lin" valueType="num">
                                          <p:cBhvr additive="base">
                                            <p:cTn id="42" dur="500" fill="hold"/>
                                            <p:tgtEl>
                                              <p:spTgt spid="10"/>
                                            </p:tgtEl>
                                            <p:attrNameLst>
                                              <p:attrName>ppt_y</p:attrName>
                                            </p:attrNameLst>
                                          </p:cBhvr>
                                          <p:tavLst>
                                            <p:tav tm="0">
                                              <p:val>
                                                <p:strVal val="#ppt_y"/>
                                              </p:val>
                                            </p:tav>
                                            <p:tav tm="100000">
                                              <p:val>
                                                <p:strVal val="#ppt_y"/>
                                              </p:val>
                                            </p:tav>
                                          </p:tavLst>
                                        </p:anim>
                                      </p:childTnLst>
                                    </p:cTn>
                                  </p:par>
                                  <p:par>
                                    <p:cTn id="43" presetID="12" presetClass="entr" presetSubtype="8" fill="hold" grpId="0" nodeType="withEffect">
                                      <p:stCondLst>
                                        <p:cond delay="200"/>
                                      </p:stCondLst>
                                      <p:childTnLst>
                                        <p:set>
                                          <p:cBhvr>
                                            <p:cTn id="44" dur="1" fill="hold">
                                              <p:stCondLst>
                                                <p:cond delay="0"/>
                                              </p:stCondLst>
                                            </p:cTn>
                                            <p:tgtEl>
                                              <p:spTgt spid="6"/>
                                            </p:tgtEl>
                                            <p:attrNameLst>
                                              <p:attrName>style.visibility</p:attrName>
                                            </p:attrNameLst>
                                          </p:cBhvr>
                                          <p:to>
                                            <p:strVal val="visible"/>
                                          </p:to>
                                        </p:set>
                                        <p:anim calcmode="lin" valueType="num">
                                          <p:cBhvr additive="base">
                                            <p:cTn id="45" dur="300"/>
                                            <p:tgtEl>
                                              <p:spTgt spid="6"/>
                                            </p:tgtEl>
                                            <p:attrNameLst>
                                              <p:attrName>ppt_x</p:attrName>
                                            </p:attrNameLst>
                                          </p:cBhvr>
                                          <p:tavLst>
                                            <p:tav tm="0">
                                              <p:val>
                                                <p:strVal val="#ppt_x-#ppt_w*1.125000"/>
                                              </p:val>
                                            </p:tav>
                                            <p:tav tm="100000">
                                              <p:val>
                                                <p:strVal val="#ppt_x"/>
                                              </p:val>
                                            </p:tav>
                                          </p:tavLst>
                                        </p:anim>
                                        <p:animEffect transition="in" filter="wipe(right)">
                                          <p:cBhvr>
                                            <p:cTn id="46" dur="300"/>
                                            <p:tgtEl>
                                              <p:spTgt spid="6"/>
                                            </p:tgtEl>
                                          </p:cBhvr>
                                        </p:animEffect>
                                      </p:childTnLst>
                                    </p:cTn>
                                  </p:par>
                                  <p:par>
                                    <p:cTn id="47" presetID="12" presetClass="entr" presetSubtype="8" fill="hold" grpId="0" nodeType="withEffect">
                                      <p:stCondLst>
                                        <p:cond delay="20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300"/>
                                            <p:tgtEl>
                                              <p:spTgt spid="20"/>
                                            </p:tgtEl>
                                            <p:attrNameLst>
                                              <p:attrName>ppt_x</p:attrName>
                                            </p:attrNameLst>
                                          </p:cBhvr>
                                          <p:tavLst>
                                            <p:tav tm="0">
                                              <p:val>
                                                <p:strVal val="#ppt_x-#ppt_w*1.125000"/>
                                              </p:val>
                                            </p:tav>
                                            <p:tav tm="100000">
                                              <p:val>
                                                <p:strVal val="#ppt_x"/>
                                              </p:val>
                                            </p:tav>
                                          </p:tavLst>
                                        </p:anim>
                                        <p:animEffect transition="in" filter="wipe(right)">
                                          <p:cBhvr>
                                            <p:cTn id="50" dur="300"/>
                                            <p:tgtEl>
                                              <p:spTgt spid="20"/>
                                            </p:tgtEl>
                                          </p:cBhvr>
                                        </p:animEffect>
                                      </p:childTnLst>
                                    </p:cTn>
                                  </p:par>
                                </p:childTnLst>
                              </p:cTn>
                            </p:par>
                            <p:par>
                              <p:cTn id="51" fill="hold">
                                <p:stCondLst>
                                  <p:cond delay="2500"/>
                                </p:stCondLst>
                                <p:childTnLst>
                                  <p:par>
                                    <p:cTn id="52" presetID="2" presetClass="entr" presetSubtype="2" fill="hold" nodeType="afterEffect">
                                      <p:stCondLst>
                                        <p:cond delay="0"/>
                                      </p:stCondLst>
                                      <p:childTnLst>
                                        <p:set>
                                          <p:cBhvr>
                                            <p:cTn id="53" dur="1" fill="hold">
                                              <p:stCondLst>
                                                <p:cond delay="0"/>
                                              </p:stCondLst>
                                            </p:cTn>
                                            <p:tgtEl>
                                              <p:spTgt spid="11"/>
                                            </p:tgtEl>
                                            <p:attrNameLst>
                                              <p:attrName>style.visibility</p:attrName>
                                            </p:attrNameLst>
                                          </p:cBhvr>
                                          <p:to>
                                            <p:strVal val="visible"/>
                                          </p:to>
                                        </p:set>
                                        <p:anim calcmode="lin" valueType="num">
                                          <p:cBhvr additive="base">
                                            <p:cTn id="54" dur="500" fill="hold"/>
                                            <p:tgtEl>
                                              <p:spTgt spid="11"/>
                                            </p:tgtEl>
                                            <p:attrNameLst>
                                              <p:attrName>ppt_x</p:attrName>
                                            </p:attrNameLst>
                                          </p:cBhvr>
                                          <p:tavLst>
                                            <p:tav tm="0">
                                              <p:val>
                                                <p:strVal val="1+#ppt_w/2"/>
                                              </p:val>
                                            </p:tav>
                                            <p:tav tm="100000">
                                              <p:val>
                                                <p:strVal val="#ppt_x"/>
                                              </p:val>
                                            </p:tav>
                                          </p:tavLst>
                                        </p:anim>
                                        <p:anim calcmode="lin" valueType="num">
                                          <p:cBhvr additive="base">
                                            <p:cTn id="55" dur="500" fill="hold"/>
                                            <p:tgtEl>
                                              <p:spTgt spid="11"/>
                                            </p:tgtEl>
                                            <p:attrNameLst>
                                              <p:attrName>ppt_y</p:attrName>
                                            </p:attrNameLst>
                                          </p:cBhvr>
                                          <p:tavLst>
                                            <p:tav tm="0">
                                              <p:val>
                                                <p:strVal val="#ppt_y"/>
                                              </p:val>
                                            </p:tav>
                                            <p:tav tm="100000">
                                              <p:val>
                                                <p:strVal val="#ppt_y"/>
                                              </p:val>
                                            </p:tav>
                                          </p:tavLst>
                                        </p:anim>
                                      </p:childTnLst>
                                    </p:cTn>
                                  </p:par>
                                  <p:par>
                                    <p:cTn id="56" presetID="12" presetClass="entr" presetSubtype="2" fill="hold" grpId="0" nodeType="withEffect">
                                      <p:stCondLst>
                                        <p:cond delay="20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300"/>
                                            <p:tgtEl>
                                              <p:spTgt spid="8"/>
                                            </p:tgtEl>
                                            <p:attrNameLst>
                                              <p:attrName>ppt_x</p:attrName>
                                            </p:attrNameLst>
                                          </p:cBhvr>
                                          <p:tavLst>
                                            <p:tav tm="0">
                                              <p:val>
                                                <p:strVal val="#ppt_x+#ppt_w*1.125000"/>
                                              </p:val>
                                            </p:tav>
                                            <p:tav tm="100000">
                                              <p:val>
                                                <p:strVal val="#ppt_x"/>
                                              </p:val>
                                            </p:tav>
                                          </p:tavLst>
                                        </p:anim>
                                        <p:animEffect transition="in" filter="wipe(left)">
                                          <p:cBhvr>
                                            <p:cTn id="59" dur="300"/>
                                            <p:tgtEl>
                                              <p:spTgt spid="8"/>
                                            </p:tgtEl>
                                          </p:cBhvr>
                                        </p:animEffect>
                                      </p:childTnLst>
                                    </p:cTn>
                                  </p:par>
                                  <p:par>
                                    <p:cTn id="60" presetID="12" presetClass="entr" presetSubtype="2" fill="hold" grpId="0" nodeType="withEffect">
                                      <p:stCondLst>
                                        <p:cond delay="200"/>
                                      </p:stCondLst>
                                      <p:childTnLst>
                                        <p:set>
                                          <p:cBhvr>
                                            <p:cTn id="61" dur="1" fill="hold">
                                              <p:stCondLst>
                                                <p:cond delay="0"/>
                                              </p:stCondLst>
                                            </p:cTn>
                                            <p:tgtEl>
                                              <p:spTgt spid="22"/>
                                            </p:tgtEl>
                                            <p:attrNameLst>
                                              <p:attrName>style.visibility</p:attrName>
                                            </p:attrNameLst>
                                          </p:cBhvr>
                                          <p:to>
                                            <p:strVal val="visible"/>
                                          </p:to>
                                        </p:set>
                                        <p:anim calcmode="lin" valueType="num">
                                          <p:cBhvr additive="base">
                                            <p:cTn id="62" dur="300"/>
                                            <p:tgtEl>
                                              <p:spTgt spid="22"/>
                                            </p:tgtEl>
                                            <p:attrNameLst>
                                              <p:attrName>ppt_x</p:attrName>
                                            </p:attrNameLst>
                                          </p:cBhvr>
                                          <p:tavLst>
                                            <p:tav tm="0">
                                              <p:val>
                                                <p:strVal val="#ppt_x+#ppt_w*1.125000"/>
                                              </p:val>
                                            </p:tav>
                                            <p:tav tm="100000">
                                              <p:val>
                                                <p:strVal val="#ppt_x"/>
                                              </p:val>
                                            </p:tav>
                                          </p:tavLst>
                                        </p:anim>
                                        <p:animEffect transition="in" filter="wipe(left)">
                                          <p:cBhvr>
                                            <p:cTn id="63" dur="300"/>
                                            <p:tgtEl>
                                              <p:spTgt spid="22"/>
                                            </p:tgtEl>
                                          </p:cBhvr>
                                        </p:animEffect>
                                      </p:childTnLst>
                                    </p:cTn>
                                  </p:par>
                                </p:childTnLst>
                              </p:cTn>
                            </p:par>
                            <p:par>
                              <p:cTn id="64" fill="hold">
                                <p:stCondLst>
                                  <p:cond delay="3000"/>
                                </p:stCondLst>
                                <p:childTnLst>
                                  <p:par>
                                    <p:cTn id="65" presetID="2" presetClass="entr" presetSubtype="8" fill="hold"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fill="hold"/>
                                            <p:tgtEl>
                                              <p:spTgt spid="16"/>
                                            </p:tgtEl>
                                            <p:attrNameLst>
                                              <p:attrName>ppt_x</p:attrName>
                                            </p:attrNameLst>
                                          </p:cBhvr>
                                          <p:tavLst>
                                            <p:tav tm="0">
                                              <p:val>
                                                <p:strVal val="0-#ppt_w/2"/>
                                              </p:val>
                                            </p:tav>
                                            <p:tav tm="100000">
                                              <p:val>
                                                <p:strVal val="#ppt_x"/>
                                              </p:val>
                                            </p:tav>
                                          </p:tavLst>
                                        </p:anim>
                                        <p:anim calcmode="lin" valueType="num">
                                          <p:cBhvr additive="base">
                                            <p:cTn id="68" dur="500" fill="hold"/>
                                            <p:tgtEl>
                                              <p:spTgt spid="16"/>
                                            </p:tgtEl>
                                            <p:attrNameLst>
                                              <p:attrName>ppt_y</p:attrName>
                                            </p:attrNameLst>
                                          </p:cBhvr>
                                          <p:tavLst>
                                            <p:tav tm="0">
                                              <p:val>
                                                <p:strVal val="#ppt_y"/>
                                              </p:val>
                                            </p:tav>
                                            <p:tav tm="100000">
                                              <p:val>
                                                <p:strVal val="#ppt_y"/>
                                              </p:val>
                                            </p:tav>
                                          </p:tavLst>
                                        </p:anim>
                                      </p:childTnLst>
                                    </p:cTn>
                                  </p:par>
                                  <p:par>
                                    <p:cTn id="69" presetID="12" presetClass="entr" presetSubtype="8" fill="hold" grpId="0" nodeType="withEffect">
                                      <p:stCondLst>
                                        <p:cond delay="20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300"/>
                                            <p:tgtEl>
                                              <p:spTgt spid="21"/>
                                            </p:tgtEl>
                                            <p:attrNameLst>
                                              <p:attrName>ppt_x</p:attrName>
                                            </p:attrNameLst>
                                          </p:cBhvr>
                                          <p:tavLst>
                                            <p:tav tm="0">
                                              <p:val>
                                                <p:strVal val="#ppt_x-#ppt_w*1.125000"/>
                                              </p:val>
                                            </p:tav>
                                            <p:tav tm="100000">
                                              <p:val>
                                                <p:strVal val="#ppt_x"/>
                                              </p:val>
                                            </p:tav>
                                          </p:tavLst>
                                        </p:anim>
                                        <p:animEffect transition="in" filter="wipe(right)">
                                          <p:cBhvr>
                                            <p:cTn id="72" dur="300"/>
                                            <p:tgtEl>
                                              <p:spTgt spid="21"/>
                                            </p:tgtEl>
                                          </p:cBhvr>
                                        </p:animEffect>
                                      </p:childTnLst>
                                    </p:cTn>
                                  </p:par>
                                  <p:par>
                                    <p:cTn id="73" presetID="12" presetClass="entr" presetSubtype="8" fill="hold" grpId="0" nodeType="withEffect">
                                      <p:stCondLst>
                                        <p:cond delay="200"/>
                                      </p:stCondLst>
                                      <p:childTnLst>
                                        <p:set>
                                          <p:cBhvr>
                                            <p:cTn id="74" dur="1" fill="hold">
                                              <p:stCondLst>
                                                <p:cond delay="0"/>
                                              </p:stCondLst>
                                            </p:cTn>
                                            <p:tgtEl>
                                              <p:spTgt spid="7"/>
                                            </p:tgtEl>
                                            <p:attrNameLst>
                                              <p:attrName>style.visibility</p:attrName>
                                            </p:attrNameLst>
                                          </p:cBhvr>
                                          <p:to>
                                            <p:strVal val="visible"/>
                                          </p:to>
                                        </p:set>
                                        <p:anim calcmode="lin" valueType="num">
                                          <p:cBhvr additive="base">
                                            <p:cTn id="75" dur="300"/>
                                            <p:tgtEl>
                                              <p:spTgt spid="7"/>
                                            </p:tgtEl>
                                            <p:attrNameLst>
                                              <p:attrName>ppt_x</p:attrName>
                                            </p:attrNameLst>
                                          </p:cBhvr>
                                          <p:tavLst>
                                            <p:tav tm="0">
                                              <p:val>
                                                <p:strVal val="#ppt_x-#ppt_w*1.125000"/>
                                              </p:val>
                                            </p:tav>
                                            <p:tav tm="100000">
                                              <p:val>
                                                <p:strVal val="#ppt_x"/>
                                              </p:val>
                                            </p:tav>
                                          </p:tavLst>
                                        </p:anim>
                                        <p:animEffect transition="in" filter="wipe(right)">
                                          <p:cBhvr>
                                            <p:cTn id="76" dur="300"/>
                                            <p:tgtEl>
                                              <p:spTgt spid="7"/>
                                            </p:tgtEl>
                                          </p:cBhvr>
                                        </p:animEffect>
                                      </p:childTnLst>
                                    </p:cTn>
                                  </p:par>
                                </p:childTnLst>
                              </p:cTn>
                            </p:par>
                            <p:par>
                              <p:cTn id="77" fill="hold">
                                <p:stCondLst>
                                  <p:cond delay="3500"/>
                                </p:stCondLst>
                                <p:childTnLst>
                                  <p:par>
                                    <p:cTn id="78" presetID="2" presetClass="entr" presetSubtype="2"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1+#ppt_w/2"/>
                                              </p:val>
                                            </p:tav>
                                            <p:tav tm="100000">
                                              <p:val>
                                                <p:strVal val="#ppt_x"/>
                                              </p:val>
                                            </p:tav>
                                          </p:tavLst>
                                        </p:anim>
                                        <p:anim calcmode="lin" valueType="num">
                                          <p:cBhvr additive="base">
                                            <p:cTn id="81" dur="500" fill="hold"/>
                                            <p:tgtEl>
                                              <p:spTgt spid="15"/>
                                            </p:tgtEl>
                                            <p:attrNameLst>
                                              <p:attrName>ppt_y</p:attrName>
                                            </p:attrNameLst>
                                          </p:cBhvr>
                                          <p:tavLst>
                                            <p:tav tm="0">
                                              <p:val>
                                                <p:strVal val="#ppt_y"/>
                                              </p:val>
                                            </p:tav>
                                            <p:tav tm="100000">
                                              <p:val>
                                                <p:strVal val="#ppt_y"/>
                                              </p:val>
                                            </p:tav>
                                          </p:tavLst>
                                        </p:anim>
                                      </p:childTnLst>
                                    </p:cTn>
                                  </p:par>
                                  <p:par>
                                    <p:cTn id="82" presetID="12" presetClass="entr" presetSubtype="2" fill="hold" grpId="0" nodeType="withEffect">
                                      <p:stCondLst>
                                        <p:cond delay="20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300"/>
                                            <p:tgtEl>
                                              <p:spTgt spid="9"/>
                                            </p:tgtEl>
                                            <p:attrNameLst>
                                              <p:attrName>ppt_x</p:attrName>
                                            </p:attrNameLst>
                                          </p:cBhvr>
                                          <p:tavLst>
                                            <p:tav tm="0">
                                              <p:val>
                                                <p:strVal val="#ppt_x+#ppt_w*1.125000"/>
                                              </p:val>
                                            </p:tav>
                                            <p:tav tm="100000">
                                              <p:val>
                                                <p:strVal val="#ppt_x"/>
                                              </p:val>
                                            </p:tav>
                                          </p:tavLst>
                                        </p:anim>
                                        <p:animEffect transition="in" filter="wipe(left)">
                                          <p:cBhvr>
                                            <p:cTn id="85" dur="300"/>
                                            <p:tgtEl>
                                              <p:spTgt spid="9"/>
                                            </p:tgtEl>
                                          </p:cBhvr>
                                        </p:animEffect>
                                      </p:childTnLst>
                                    </p:cTn>
                                  </p:par>
                                  <p:par>
                                    <p:cTn id="86" presetID="12" presetClass="entr" presetSubtype="2" fill="hold" grpId="0" nodeType="withEffect">
                                      <p:stCondLst>
                                        <p:cond delay="200"/>
                                      </p:stCondLst>
                                      <p:childTnLst>
                                        <p:set>
                                          <p:cBhvr>
                                            <p:cTn id="87" dur="1" fill="hold">
                                              <p:stCondLst>
                                                <p:cond delay="0"/>
                                              </p:stCondLst>
                                            </p:cTn>
                                            <p:tgtEl>
                                              <p:spTgt spid="19"/>
                                            </p:tgtEl>
                                            <p:attrNameLst>
                                              <p:attrName>style.visibility</p:attrName>
                                            </p:attrNameLst>
                                          </p:cBhvr>
                                          <p:to>
                                            <p:strVal val="visible"/>
                                          </p:to>
                                        </p:set>
                                        <p:anim calcmode="lin" valueType="num">
                                          <p:cBhvr additive="base">
                                            <p:cTn id="88" dur="300"/>
                                            <p:tgtEl>
                                              <p:spTgt spid="19"/>
                                            </p:tgtEl>
                                            <p:attrNameLst>
                                              <p:attrName>ppt_x</p:attrName>
                                            </p:attrNameLst>
                                          </p:cBhvr>
                                          <p:tavLst>
                                            <p:tav tm="0">
                                              <p:val>
                                                <p:strVal val="#ppt_x+#ppt_w*1.125000"/>
                                              </p:val>
                                            </p:tav>
                                            <p:tav tm="100000">
                                              <p:val>
                                                <p:strVal val="#ppt_x"/>
                                              </p:val>
                                            </p:tav>
                                          </p:tavLst>
                                        </p:anim>
                                        <p:animEffect transition="in" filter="wipe(left)">
                                          <p:cBhvr>
                                            <p:cTn id="89" dur="300"/>
                                            <p:tgtEl>
                                              <p:spTgt spid="19"/>
                                            </p:tgtEl>
                                          </p:cBhvr>
                                        </p:animEffect>
                                      </p:childTnLst>
                                    </p:cTn>
                                  </p:par>
                                </p:childTnLst>
                              </p:cTn>
                            </p:par>
                            <p:par>
                              <p:cTn id="90" fill="hold">
                                <p:stCondLst>
                                  <p:cond delay="4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1000"/>
                                      </p:stCondLst>
                                      <p:childTnLst>
                                        <p:set>
                                          <p:cBhvr>
                                            <p:cTn id="99" dur="1" fill="hold">
                                              <p:stCondLst>
                                                <p:cond delay="0"/>
                                              </p:stCondLst>
                                            </p:cTn>
                                            <p:tgtEl>
                                              <p:spTgt spid="32"/>
                                            </p:tgtEl>
                                            <p:attrNameLst>
                                              <p:attrName>style.visibility</p:attrName>
                                            </p:attrNameLst>
                                          </p:cBhvr>
                                          <p:to>
                                            <p:strVal val="visible"/>
                                          </p:to>
                                        </p:set>
                                        <p:anim calcmode="lin" valueType="num">
                                          <p:cBhvr>
                                            <p:cTn id="100" dur="500" fill="hold"/>
                                            <p:tgtEl>
                                              <p:spTgt spid="32"/>
                                            </p:tgtEl>
                                            <p:attrNameLst>
                                              <p:attrName>ppt_w</p:attrName>
                                            </p:attrNameLst>
                                          </p:cBhvr>
                                          <p:tavLst>
                                            <p:tav tm="0">
                                              <p:val>
                                                <p:fltVal val="0"/>
                                              </p:val>
                                            </p:tav>
                                            <p:tav tm="100000">
                                              <p:val>
                                                <p:strVal val="#ppt_w"/>
                                              </p:val>
                                            </p:tav>
                                          </p:tavLst>
                                        </p:anim>
                                        <p:anim calcmode="lin" valueType="num">
                                          <p:cBhvr>
                                            <p:cTn id="101" dur="500" fill="hold"/>
                                            <p:tgtEl>
                                              <p:spTgt spid="32"/>
                                            </p:tgtEl>
                                            <p:attrNameLst>
                                              <p:attrName>ppt_h</p:attrName>
                                            </p:attrNameLst>
                                          </p:cBhvr>
                                          <p:tavLst>
                                            <p:tav tm="0">
                                              <p:val>
                                                <p:fltVal val="0"/>
                                              </p:val>
                                            </p:tav>
                                            <p:tav tm="100000">
                                              <p:val>
                                                <p:strVal val="#ppt_h"/>
                                              </p:val>
                                            </p:tav>
                                          </p:tavLst>
                                        </p:anim>
                                        <p:animEffect transition="in" filter="fade">
                                          <p:cBhvr>
                                            <p:cTn id="102" dur="500"/>
                                            <p:tgtEl>
                                              <p:spTgt spid="32"/>
                                            </p:tgtEl>
                                          </p:cBhvr>
                                        </p:animEffect>
                                        <p:anim calcmode="lin" valueType="num">
                                          <p:cBhvr>
                                            <p:cTn id="103" dur="500" fill="hold"/>
                                            <p:tgtEl>
                                              <p:spTgt spid="32"/>
                                            </p:tgtEl>
                                            <p:attrNameLst>
                                              <p:attrName>ppt_x</p:attrName>
                                            </p:attrNameLst>
                                          </p:cBhvr>
                                          <p:tavLst>
                                            <p:tav tm="0">
                                              <p:val>
                                                <p:fltVal val="0.5"/>
                                              </p:val>
                                            </p:tav>
                                            <p:tav tm="100000">
                                              <p:val>
                                                <p:strVal val="#ppt_x"/>
                                              </p:val>
                                            </p:tav>
                                          </p:tavLst>
                                        </p:anim>
                                        <p:anim calcmode="lin" valueType="num">
                                          <p:cBhvr>
                                            <p:cTn id="104" dur="500" fill="hold"/>
                                            <p:tgtEl>
                                              <p:spTgt spid="32"/>
                                            </p:tgtEl>
                                            <p:attrNameLst>
                                              <p:attrName>ppt_y</p:attrName>
                                            </p:attrNameLst>
                                          </p:cBhvr>
                                          <p:tavLst>
                                            <p:tav tm="0">
                                              <p:val>
                                                <p:fltVal val="0.5"/>
                                              </p:val>
                                            </p:tav>
                                            <p:tav tm="100000">
                                              <p:val>
                                                <p:strVal val="#ppt_y"/>
                                              </p:val>
                                            </p:tav>
                                          </p:tavLst>
                                        </p:anim>
                                      </p:childTnLst>
                                    </p:cTn>
                                  </p:par>
                                  <p:par>
                                    <p:cTn id="105" presetID="53" presetClass="entr" presetSubtype="528" fill="hold" grpId="0" nodeType="withEffect">
                                      <p:stCondLst>
                                        <p:cond delay="80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anim calcmode="lin" valueType="num">
                                          <p:cBhvr>
                                            <p:cTn id="110" dur="500" fill="hold"/>
                                            <p:tgtEl>
                                              <p:spTgt spid="33"/>
                                            </p:tgtEl>
                                            <p:attrNameLst>
                                              <p:attrName>ppt_x</p:attrName>
                                            </p:attrNameLst>
                                          </p:cBhvr>
                                          <p:tavLst>
                                            <p:tav tm="0">
                                              <p:val>
                                                <p:fltVal val="0.5"/>
                                              </p:val>
                                            </p:tav>
                                            <p:tav tm="100000">
                                              <p:val>
                                                <p:strVal val="#ppt_x"/>
                                              </p:val>
                                            </p:tav>
                                          </p:tavLst>
                                        </p:anim>
                                        <p:anim calcmode="lin" valueType="num">
                                          <p:cBhvr>
                                            <p:cTn id="111" dur="500" fill="hold"/>
                                            <p:tgtEl>
                                              <p:spTgt spid="3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600"/>
                                      </p:stCondLst>
                                      <p:childTnLst>
                                        <p:set>
                                          <p:cBhvr>
                                            <p:cTn id="113" dur="1" fill="hold">
                                              <p:stCondLst>
                                                <p:cond delay="0"/>
                                              </p:stCondLst>
                                            </p:cTn>
                                            <p:tgtEl>
                                              <p:spTgt spid="34"/>
                                            </p:tgtEl>
                                            <p:attrNameLst>
                                              <p:attrName>style.visibility</p:attrName>
                                            </p:attrNameLst>
                                          </p:cBhvr>
                                          <p:to>
                                            <p:strVal val="visible"/>
                                          </p:to>
                                        </p:set>
                                        <p:anim calcmode="lin" valueType="num">
                                          <p:cBhvr>
                                            <p:cTn id="114" dur="500" fill="hold"/>
                                            <p:tgtEl>
                                              <p:spTgt spid="34"/>
                                            </p:tgtEl>
                                            <p:attrNameLst>
                                              <p:attrName>ppt_w</p:attrName>
                                            </p:attrNameLst>
                                          </p:cBhvr>
                                          <p:tavLst>
                                            <p:tav tm="0">
                                              <p:val>
                                                <p:fltVal val="0"/>
                                              </p:val>
                                            </p:tav>
                                            <p:tav tm="100000">
                                              <p:val>
                                                <p:strVal val="#ppt_w"/>
                                              </p:val>
                                            </p:tav>
                                          </p:tavLst>
                                        </p:anim>
                                        <p:anim calcmode="lin" valueType="num">
                                          <p:cBhvr>
                                            <p:cTn id="115" dur="500" fill="hold"/>
                                            <p:tgtEl>
                                              <p:spTgt spid="34"/>
                                            </p:tgtEl>
                                            <p:attrNameLst>
                                              <p:attrName>ppt_h</p:attrName>
                                            </p:attrNameLst>
                                          </p:cBhvr>
                                          <p:tavLst>
                                            <p:tav tm="0">
                                              <p:val>
                                                <p:fltVal val="0"/>
                                              </p:val>
                                            </p:tav>
                                            <p:tav tm="100000">
                                              <p:val>
                                                <p:strVal val="#ppt_h"/>
                                              </p:val>
                                            </p:tav>
                                          </p:tavLst>
                                        </p:anim>
                                        <p:animEffect transition="in" filter="fade">
                                          <p:cBhvr>
                                            <p:cTn id="116" dur="500"/>
                                            <p:tgtEl>
                                              <p:spTgt spid="34"/>
                                            </p:tgtEl>
                                          </p:cBhvr>
                                        </p:animEffect>
                                        <p:anim calcmode="lin" valueType="num">
                                          <p:cBhvr>
                                            <p:cTn id="117" dur="500" fill="hold"/>
                                            <p:tgtEl>
                                              <p:spTgt spid="34"/>
                                            </p:tgtEl>
                                            <p:attrNameLst>
                                              <p:attrName>ppt_x</p:attrName>
                                            </p:attrNameLst>
                                          </p:cBhvr>
                                          <p:tavLst>
                                            <p:tav tm="0">
                                              <p:val>
                                                <p:fltVal val="0.5"/>
                                              </p:val>
                                            </p:tav>
                                            <p:tav tm="100000">
                                              <p:val>
                                                <p:strVal val="#ppt_x"/>
                                              </p:val>
                                            </p:tav>
                                          </p:tavLst>
                                        </p:anim>
                                        <p:anim calcmode="lin" valueType="num">
                                          <p:cBhvr>
                                            <p:cTn id="118" dur="500" fill="hold"/>
                                            <p:tgtEl>
                                              <p:spTgt spid="34"/>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200"/>
                                      </p:stCondLst>
                                      <p:childTnLst>
                                        <p:set>
                                          <p:cBhvr>
                                            <p:cTn id="120" dur="1" fill="hold">
                                              <p:stCondLst>
                                                <p:cond delay="0"/>
                                              </p:stCondLst>
                                            </p:cTn>
                                            <p:tgtEl>
                                              <p:spTgt spid="36"/>
                                            </p:tgtEl>
                                            <p:attrNameLst>
                                              <p:attrName>style.visibility</p:attrName>
                                            </p:attrNameLst>
                                          </p:cBhvr>
                                          <p:to>
                                            <p:strVal val="visible"/>
                                          </p:to>
                                        </p:set>
                                        <p:anim calcmode="lin" valueType="num">
                                          <p:cBhvr>
                                            <p:cTn id="121" dur="500" fill="hold"/>
                                            <p:tgtEl>
                                              <p:spTgt spid="36"/>
                                            </p:tgtEl>
                                            <p:attrNameLst>
                                              <p:attrName>ppt_w</p:attrName>
                                            </p:attrNameLst>
                                          </p:cBhvr>
                                          <p:tavLst>
                                            <p:tav tm="0">
                                              <p:val>
                                                <p:fltVal val="0"/>
                                              </p:val>
                                            </p:tav>
                                            <p:tav tm="100000">
                                              <p:val>
                                                <p:strVal val="#ppt_w"/>
                                              </p:val>
                                            </p:tav>
                                          </p:tavLst>
                                        </p:anim>
                                        <p:anim calcmode="lin" valueType="num">
                                          <p:cBhvr>
                                            <p:cTn id="122" dur="500" fill="hold"/>
                                            <p:tgtEl>
                                              <p:spTgt spid="36"/>
                                            </p:tgtEl>
                                            <p:attrNameLst>
                                              <p:attrName>ppt_h</p:attrName>
                                            </p:attrNameLst>
                                          </p:cBhvr>
                                          <p:tavLst>
                                            <p:tav tm="0">
                                              <p:val>
                                                <p:fltVal val="0"/>
                                              </p:val>
                                            </p:tav>
                                            <p:tav tm="100000">
                                              <p:val>
                                                <p:strVal val="#ppt_h"/>
                                              </p:val>
                                            </p:tav>
                                          </p:tavLst>
                                        </p:anim>
                                        <p:animEffect transition="in" filter="fade">
                                          <p:cBhvr>
                                            <p:cTn id="123" dur="500"/>
                                            <p:tgtEl>
                                              <p:spTgt spid="36"/>
                                            </p:tgtEl>
                                          </p:cBhvr>
                                        </p:animEffect>
                                        <p:anim calcmode="lin" valueType="num">
                                          <p:cBhvr>
                                            <p:cTn id="124" dur="500" fill="hold"/>
                                            <p:tgtEl>
                                              <p:spTgt spid="36"/>
                                            </p:tgtEl>
                                            <p:attrNameLst>
                                              <p:attrName>ppt_x</p:attrName>
                                            </p:attrNameLst>
                                          </p:cBhvr>
                                          <p:tavLst>
                                            <p:tav tm="0">
                                              <p:val>
                                                <p:fltVal val="0.5"/>
                                              </p:val>
                                            </p:tav>
                                            <p:tav tm="100000">
                                              <p:val>
                                                <p:strVal val="#ppt_x"/>
                                              </p:val>
                                            </p:tav>
                                          </p:tavLst>
                                        </p:anim>
                                        <p:anim calcmode="lin" valueType="num">
                                          <p:cBhvr>
                                            <p:cTn id="125" dur="500" fill="hold"/>
                                            <p:tgtEl>
                                              <p:spTgt spid="36"/>
                                            </p:tgtEl>
                                            <p:attrNameLst>
                                              <p:attrName>ppt_y</p:attrName>
                                            </p:attrNameLst>
                                          </p:cBhvr>
                                          <p:tavLst>
                                            <p:tav tm="0">
                                              <p:val>
                                                <p:fltVal val="0.5"/>
                                              </p:val>
                                            </p:tav>
                                            <p:tav tm="100000">
                                              <p:val>
                                                <p:strVal val="#ppt_y"/>
                                              </p:val>
                                            </p:tav>
                                          </p:tavLst>
                                        </p:anim>
                                      </p:childTnLst>
                                    </p:cTn>
                                  </p:par>
                                  <p:par>
                                    <p:cTn id="126" presetID="53" presetClass="entr" presetSubtype="528" fill="hold" grpId="0" nodeType="withEffect">
                                      <p:stCondLst>
                                        <p:cond delay="40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animBg="1"/>
          <p:bldP spid="15" grpId="0" animBg="1"/>
          <p:bldP spid="19" grpId="0"/>
          <p:bldP spid="20" grpId="0"/>
          <p:bldP spid="21" grpId="0"/>
          <p:bldP spid="22" grpId="0"/>
          <p:bldP spid="23" grpId="0"/>
          <p:bldP spid="25" grpId="0"/>
          <p:bldP spid="26" grpId="0" animBg="1"/>
          <p:bldP spid="30" grpId="0"/>
          <p:bldP spid="31" grpId="0"/>
          <p:bldP spid="32" grpId="0" animBg="1"/>
          <p:bldP spid="33" grpId="0" animBg="1"/>
          <p:bldP spid="34" grpId="0" animBg="1"/>
          <p:bldP spid="35" grpId="0" animBg="1"/>
          <p:bldP spid="36" grpId="0" animBg="1"/>
          <p:bldP spid="37" grpId="0" animBg="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0"/>
            <a:ext cx="9144000" cy="2940736"/>
          </a:xfrm>
          <a:prstGeom prst="rect">
            <a:avLst/>
          </a:prstGeom>
        </p:spPr>
      </p:pic>
      <p:sp>
        <p:nvSpPr>
          <p:cNvPr id="3" name="TextBox 2"/>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03</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 name="TextBox 5"/>
          <p:cNvSpPr txBox="1"/>
          <p:nvPr/>
        </p:nvSpPr>
        <p:spPr>
          <a:xfrm>
            <a:off x="3517549" y="2933252"/>
            <a:ext cx="2698162"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项目及成绩展示</a:t>
            </a:r>
            <a:endParaRPr lang="zh-CN" altLang="en-US" dirty="0"/>
          </a:p>
        </p:txBody>
      </p:sp>
      <p:grpSp>
        <p:nvGrpSpPr>
          <p:cNvPr id="6" name="组合 5"/>
          <p:cNvGrpSpPr/>
          <p:nvPr/>
        </p:nvGrpSpPr>
        <p:grpSpPr>
          <a:xfrm>
            <a:off x="3819107" y="585531"/>
            <a:ext cx="1505786" cy="1505786"/>
            <a:chOff x="2148356" y="1520102"/>
            <a:chExt cx="1505786" cy="1505786"/>
          </a:xfrm>
        </p:grpSpPr>
        <p:grpSp>
          <p:nvGrpSpPr>
            <p:cNvPr id="7" name="组合 6"/>
            <p:cNvGrpSpPr/>
            <p:nvPr/>
          </p:nvGrpSpPr>
          <p:grpSpPr>
            <a:xfrm>
              <a:off x="2148356" y="1520102"/>
              <a:ext cx="1505786" cy="1505786"/>
              <a:chOff x="8343900" y="254000"/>
              <a:chExt cx="3416300" cy="3416300"/>
            </a:xfrm>
          </p:grpSpPr>
          <p:sp>
            <p:nvSpPr>
              <p:cNvPr id="9" name="椭圆 8"/>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0" name="椭圆 9"/>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8" name="任意多边形 7"/>
            <p:cNvSpPr/>
            <p:nvPr/>
          </p:nvSpPr>
          <p:spPr bwMode="auto">
            <a:xfrm>
              <a:off x="2374547" y="1832886"/>
              <a:ext cx="1053404" cy="807614"/>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AC0000"/>
            </a:solidFill>
            <a:ln>
              <a:noFill/>
            </a:ln>
          </p:spPr>
          <p:txBody>
            <a:bodyPr vert="horz" wrap="square" lIns="91440" tIns="45720" rIns="91440" bIns="45720" numCol="1" anchor="t" anchorCtr="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sp>
        <p:nvSpPr>
          <p:cNvPr id="11" name="文本框 9"/>
          <p:cNvSpPr txBox="1"/>
          <p:nvPr/>
        </p:nvSpPr>
        <p:spPr>
          <a:xfrm>
            <a:off x="3041328" y="354145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获得的成绩与经验</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041327" y="386689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完成项目展示</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4888560" y="354471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已完成项目汇总</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4888561" y="387060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重点项目展望</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5495569" y="3524592"/>
            <a:ext cx="2419136" cy="574060"/>
            <a:chOff x="4304043" y="1286668"/>
            <a:chExt cx="3837944" cy="2757793"/>
          </a:xfrm>
          <a:effectLst>
            <a:outerShdw blurRad="381000" dist="254000" dir="8100000" algn="tr" rotWithShape="0">
              <a:prstClr val="black">
                <a:alpha val="40000"/>
              </a:prstClr>
            </a:outerShdw>
          </a:effectLst>
        </p:grpSpPr>
        <p:sp>
          <p:nvSpPr>
            <p:cNvPr id="7" name="圆角矩形 6"/>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8" name="圆角矩形 7"/>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9" name="组合 8"/>
          <p:cNvGrpSpPr/>
          <p:nvPr/>
        </p:nvGrpSpPr>
        <p:grpSpPr>
          <a:xfrm>
            <a:off x="1216760" y="3524592"/>
            <a:ext cx="2419136" cy="574060"/>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11" name="圆角矩形 10"/>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12" name="组合 11"/>
          <p:cNvGrpSpPr/>
          <p:nvPr/>
        </p:nvGrpSpPr>
        <p:grpSpPr>
          <a:xfrm>
            <a:off x="5868144" y="2425731"/>
            <a:ext cx="2419136" cy="574060"/>
            <a:chOff x="4304043" y="1286668"/>
            <a:chExt cx="3837944" cy="2757793"/>
          </a:xfrm>
          <a:effectLst>
            <a:outerShdw blurRad="381000" dist="254000" dir="8100000" algn="tr" rotWithShape="0">
              <a:prstClr val="black">
                <a:alpha val="40000"/>
              </a:prstClr>
            </a:outerShdw>
          </a:effectLst>
        </p:grpSpPr>
        <p:sp>
          <p:nvSpPr>
            <p:cNvPr id="14" name="圆角矩形 13"/>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15" name="圆角矩形 14"/>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16" name="组合 15"/>
          <p:cNvGrpSpPr/>
          <p:nvPr/>
        </p:nvGrpSpPr>
        <p:grpSpPr>
          <a:xfrm>
            <a:off x="819738" y="2425731"/>
            <a:ext cx="2419136" cy="574060"/>
            <a:chOff x="4304043" y="1286668"/>
            <a:chExt cx="3837944" cy="2757793"/>
          </a:xfrm>
          <a:effectLst>
            <a:outerShdw blurRad="381000" dist="254000" dir="8100000" algn="tr" rotWithShape="0">
              <a:prstClr val="black">
                <a:alpha val="40000"/>
              </a:prstClr>
            </a:outerShdw>
          </a:effectLst>
        </p:grpSpPr>
        <p:sp>
          <p:nvSpPr>
            <p:cNvPr id="17" name="圆角矩形 16"/>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18" name="圆角矩形 17"/>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19" name="组合 18"/>
          <p:cNvGrpSpPr/>
          <p:nvPr/>
        </p:nvGrpSpPr>
        <p:grpSpPr>
          <a:xfrm>
            <a:off x="5495569" y="1347615"/>
            <a:ext cx="2419136" cy="574060"/>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21" name="圆角矩形 20"/>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grpSp>
        <p:nvGrpSpPr>
          <p:cNvPr id="22" name="组合 21"/>
          <p:cNvGrpSpPr/>
          <p:nvPr/>
        </p:nvGrpSpPr>
        <p:grpSpPr>
          <a:xfrm>
            <a:off x="1216760" y="1347615"/>
            <a:ext cx="2419136" cy="574060"/>
            <a:chOff x="4304043" y="1286668"/>
            <a:chExt cx="3837944" cy="2757793"/>
          </a:xfrm>
          <a:effectLst>
            <a:outerShdw blurRad="381000" dist="254000" dir="8100000" algn="tr" rotWithShape="0">
              <a:prstClr val="black">
                <a:alpha val="40000"/>
              </a:prstClr>
            </a:outerShdw>
          </a:effectLst>
        </p:grpSpPr>
        <p:sp>
          <p:nvSpPr>
            <p:cNvPr id="23" name="圆角矩形 22"/>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sp>
          <p:nvSpPr>
            <p:cNvPr id="25" name="圆角矩形 24"/>
            <p:cNvSpPr/>
            <p:nvPr/>
          </p:nvSpPr>
          <p:spPr>
            <a:xfrm>
              <a:off x="4351927" y="1373342"/>
              <a:ext cx="374217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lumMod val="75000"/>
                    <a:lumOff val="25000"/>
                  </a:sysClr>
                </a:solidFill>
                <a:effectLst/>
                <a:uLnTx/>
                <a:uFillTx/>
                <a:latin typeface="Calibri" panose="020F0502020204030204"/>
                <a:ea typeface="宋体" panose="02010600030101010101" pitchFamily="2" charset="-122"/>
              </a:endParaRPr>
            </a:p>
          </p:txBody>
        </p:sp>
      </p:grpSp>
      <p:sp>
        <p:nvSpPr>
          <p:cNvPr id="26" name="TextBox 53"/>
          <p:cNvSpPr txBox="1">
            <a:spLocks noChangeArrowheads="1"/>
          </p:cNvSpPr>
          <p:nvPr/>
        </p:nvSpPr>
        <p:spPr bwMode="auto">
          <a:xfrm>
            <a:off x="1298280" y="1457678"/>
            <a:ext cx="2328776"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7" name="TextBox 53"/>
          <p:cNvSpPr txBox="1">
            <a:spLocks noChangeArrowheads="1"/>
          </p:cNvSpPr>
          <p:nvPr/>
        </p:nvSpPr>
        <p:spPr bwMode="auto">
          <a:xfrm>
            <a:off x="827588" y="2547248"/>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8" name="TextBox 53"/>
          <p:cNvSpPr txBox="1">
            <a:spLocks noChangeArrowheads="1"/>
          </p:cNvSpPr>
          <p:nvPr/>
        </p:nvSpPr>
        <p:spPr bwMode="auto">
          <a:xfrm>
            <a:off x="1304321" y="3649868"/>
            <a:ext cx="231929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29" name="TextBox 53"/>
          <p:cNvSpPr txBox="1">
            <a:spLocks noChangeArrowheads="1"/>
          </p:cNvSpPr>
          <p:nvPr/>
        </p:nvSpPr>
        <p:spPr bwMode="auto">
          <a:xfrm>
            <a:off x="5495090" y="3655075"/>
            <a:ext cx="2291309"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0" name="TextBox 53"/>
          <p:cNvSpPr txBox="1">
            <a:spLocks noChangeArrowheads="1"/>
          </p:cNvSpPr>
          <p:nvPr/>
        </p:nvSpPr>
        <p:spPr bwMode="auto">
          <a:xfrm>
            <a:off x="5903159" y="2535795"/>
            <a:ext cx="24132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sp>
        <p:nvSpPr>
          <p:cNvPr id="31" name="TextBox 30"/>
          <p:cNvSpPr txBox="1">
            <a:spLocks noChangeArrowheads="1"/>
          </p:cNvSpPr>
          <p:nvPr/>
        </p:nvSpPr>
        <p:spPr bwMode="auto">
          <a:xfrm>
            <a:off x="5526295" y="1443987"/>
            <a:ext cx="2312961" cy="353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0" tIns="45716" rIns="91430" bIns="45716" numCol="1" anchor="t" anchorCtr="0" compatLnSpc="1">
            <a:spAutoFit/>
          </a:bodyPr>
          <a:lstStyle/>
          <a:p>
            <a:pPr marL="0" marR="0" lvl="0" indent="0" algn="ctr" defTabSz="914400" eaLnBrk="1" fontAlgn="base" latinLnBrk="0" hangingPunct="1">
              <a:lnSpc>
                <a:spcPct val="100000"/>
              </a:lnSpc>
              <a:spcBef>
                <a:spcPct val="0"/>
              </a:spcBef>
              <a:spcAft>
                <a:spcPct val="0"/>
              </a:spcAft>
              <a:buClrTx/>
              <a:buSzTx/>
              <a:buFontTx/>
              <a:buNone/>
              <a:defRPr/>
            </a:pPr>
            <a:r>
              <a:rPr kumimoji="0" lang="zh-CN" altLang="en-US" sz="17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宋体" panose="02010600030101010101" pitchFamily="2" charset="-122"/>
              </a:rPr>
              <a:t>在此输入内容文本</a:t>
            </a:r>
            <a:endParaRPr kumimoji="0" lang="zh-CN" altLang="en-US" sz="2400" b="0" i="0" u="none" strike="noStrike" kern="0" cap="none" spc="0" normalizeH="0" baseline="0" noProof="0" dirty="0">
              <a:ln>
                <a:noFill/>
              </a:ln>
              <a:solidFill>
                <a:sysClr val="windowText" lastClr="000000">
                  <a:lumMod val="75000"/>
                  <a:lumOff val="25000"/>
                </a:sysClr>
              </a:solidFill>
              <a:effectLst/>
              <a:uLnTx/>
              <a:uFillTx/>
              <a:latin typeface="Arial" panose="020B0604020202020204" pitchFamily="34" charset="0"/>
              <a:ea typeface="宋体" panose="02010600030101010101" pitchFamily="2" charset="-122"/>
              <a:cs typeface="宋体" panose="02010600030101010101" pitchFamily="2" charset="-122"/>
            </a:endParaRPr>
          </a:p>
        </p:txBody>
      </p:sp>
      <p:grpSp>
        <p:nvGrpSpPr>
          <p:cNvPr id="32" name="组合 31"/>
          <p:cNvGrpSpPr/>
          <p:nvPr/>
        </p:nvGrpSpPr>
        <p:grpSpPr>
          <a:xfrm>
            <a:off x="3660365" y="1689389"/>
            <a:ext cx="1835204" cy="1835202"/>
            <a:chOff x="680580" y="1491630"/>
            <a:chExt cx="1479184" cy="1479182"/>
          </a:xfrm>
        </p:grpSpPr>
        <p:grpSp>
          <p:nvGrpSpPr>
            <p:cNvPr id="33" name="组合 32"/>
            <p:cNvGrpSpPr/>
            <p:nvPr/>
          </p:nvGrpSpPr>
          <p:grpSpPr>
            <a:xfrm>
              <a:off x="680580" y="1491630"/>
              <a:ext cx="1479184" cy="1479182"/>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9" name="椭圆 38"/>
              <p:cNvSpPr/>
              <p:nvPr/>
            </p:nvSpPr>
            <p:spPr>
              <a:xfrm>
                <a:off x="407840" y="776140"/>
                <a:ext cx="3794420" cy="3794420"/>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34" name="Group 162"/>
            <p:cNvGrpSpPr/>
            <p:nvPr/>
          </p:nvGrpSpPr>
          <p:grpSpPr>
            <a:xfrm>
              <a:off x="1106119" y="1857043"/>
              <a:ext cx="628107" cy="671776"/>
              <a:chOff x="4267200" y="1196975"/>
              <a:chExt cx="593725" cy="635001"/>
            </a:xfrm>
            <a:solidFill>
              <a:srgbClr val="ED7D31"/>
            </a:solidFill>
          </p:grpSpPr>
          <p:sp>
            <p:nvSpPr>
              <p:cNvPr id="35" name="Freeform 272"/>
              <p:cNvSpPr/>
              <p:nvPr/>
            </p:nvSpPr>
            <p:spPr bwMode="auto">
              <a:xfrm>
                <a:off x="4267200" y="1566863"/>
                <a:ext cx="593725" cy="265113"/>
              </a:xfrm>
              <a:custGeom>
                <a:avLst/>
                <a:gdLst>
                  <a:gd name="T0" fmla="*/ 364 w 374"/>
                  <a:gd name="T1" fmla="*/ 47 h 167"/>
                  <a:gd name="T2" fmla="*/ 350 w 374"/>
                  <a:gd name="T3" fmla="*/ 33 h 167"/>
                  <a:gd name="T4" fmla="*/ 332 w 374"/>
                  <a:gd name="T5" fmla="*/ 22 h 167"/>
                  <a:gd name="T6" fmla="*/ 295 w 374"/>
                  <a:gd name="T7" fmla="*/ 8 h 167"/>
                  <a:gd name="T8" fmla="*/ 265 w 374"/>
                  <a:gd name="T9" fmla="*/ 1 h 167"/>
                  <a:gd name="T10" fmla="*/ 253 w 374"/>
                  <a:gd name="T11" fmla="*/ 26 h 167"/>
                  <a:gd name="T12" fmla="*/ 269 w 374"/>
                  <a:gd name="T13" fmla="*/ 30 h 167"/>
                  <a:gd name="T14" fmla="*/ 284 w 374"/>
                  <a:gd name="T15" fmla="*/ 37 h 167"/>
                  <a:gd name="T16" fmla="*/ 305 w 374"/>
                  <a:gd name="T17" fmla="*/ 49 h 167"/>
                  <a:gd name="T18" fmla="*/ 310 w 374"/>
                  <a:gd name="T19" fmla="*/ 56 h 167"/>
                  <a:gd name="T20" fmla="*/ 316 w 374"/>
                  <a:gd name="T21" fmla="*/ 66 h 167"/>
                  <a:gd name="T22" fmla="*/ 316 w 374"/>
                  <a:gd name="T23" fmla="*/ 70 h 167"/>
                  <a:gd name="T24" fmla="*/ 303 w 374"/>
                  <a:gd name="T25" fmla="*/ 83 h 167"/>
                  <a:gd name="T26" fmla="*/ 295 w 374"/>
                  <a:gd name="T27" fmla="*/ 88 h 167"/>
                  <a:gd name="T28" fmla="*/ 266 w 374"/>
                  <a:gd name="T29" fmla="*/ 101 h 167"/>
                  <a:gd name="T30" fmla="*/ 224 w 374"/>
                  <a:gd name="T31" fmla="*/ 107 h 167"/>
                  <a:gd name="T32" fmla="*/ 202 w 374"/>
                  <a:gd name="T33" fmla="*/ 109 h 167"/>
                  <a:gd name="T34" fmla="*/ 158 w 374"/>
                  <a:gd name="T35" fmla="*/ 109 h 167"/>
                  <a:gd name="T36" fmla="*/ 136 w 374"/>
                  <a:gd name="T37" fmla="*/ 105 h 167"/>
                  <a:gd name="T38" fmla="*/ 94 w 374"/>
                  <a:gd name="T39" fmla="*/ 94 h 167"/>
                  <a:gd name="T40" fmla="*/ 84 w 374"/>
                  <a:gd name="T41" fmla="*/ 91 h 167"/>
                  <a:gd name="T42" fmla="*/ 68 w 374"/>
                  <a:gd name="T43" fmla="*/ 80 h 167"/>
                  <a:gd name="T44" fmla="*/ 62 w 374"/>
                  <a:gd name="T45" fmla="*/ 73 h 167"/>
                  <a:gd name="T46" fmla="*/ 58 w 374"/>
                  <a:gd name="T47" fmla="*/ 66 h 167"/>
                  <a:gd name="T48" fmla="*/ 58 w 374"/>
                  <a:gd name="T49" fmla="*/ 65 h 167"/>
                  <a:gd name="T50" fmla="*/ 60 w 374"/>
                  <a:gd name="T51" fmla="*/ 59 h 167"/>
                  <a:gd name="T52" fmla="*/ 72 w 374"/>
                  <a:gd name="T53" fmla="*/ 47 h 167"/>
                  <a:gd name="T54" fmla="*/ 83 w 374"/>
                  <a:gd name="T55" fmla="*/ 38 h 167"/>
                  <a:gd name="T56" fmla="*/ 108 w 374"/>
                  <a:gd name="T57" fmla="*/ 29 h 167"/>
                  <a:gd name="T58" fmla="*/ 121 w 374"/>
                  <a:gd name="T59" fmla="*/ 26 h 167"/>
                  <a:gd name="T60" fmla="*/ 109 w 374"/>
                  <a:gd name="T61" fmla="*/ 0 h 167"/>
                  <a:gd name="T62" fmla="*/ 68 w 374"/>
                  <a:gd name="T63" fmla="*/ 11 h 167"/>
                  <a:gd name="T64" fmla="*/ 29 w 374"/>
                  <a:gd name="T65" fmla="*/ 27 h 167"/>
                  <a:gd name="T66" fmla="*/ 22 w 374"/>
                  <a:gd name="T67" fmla="*/ 33 h 167"/>
                  <a:gd name="T68" fmla="*/ 8 w 374"/>
                  <a:gd name="T69" fmla="*/ 47 h 167"/>
                  <a:gd name="T70" fmla="*/ 3 w 374"/>
                  <a:gd name="T71" fmla="*/ 55 h 167"/>
                  <a:gd name="T72" fmla="*/ 0 w 374"/>
                  <a:gd name="T73" fmla="*/ 71 h 167"/>
                  <a:gd name="T74" fmla="*/ 1 w 374"/>
                  <a:gd name="T75" fmla="*/ 83 h 167"/>
                  <a:gd name="T76" fmla="*/ 4 w 374"/>
                  <a:gd name="T77" fmla="*/ 94 h 167"/>
                  <a:gd name="T78" fmla="*/ 12 w 374"/>
                  <a:gd name="T79" fmla="*/ 109 h 167"/>
                  <a:gd name="T80" fmla="*/ 25 w 374"/>
                  <a:gd name="T81" fmla="*/ 123 h 167"/>
                  <a:gd name="T82" fmla="*/ 55 w 374"/>
                  <a:gd name="T83" fmla="*/ 143 h 167"/>
                  <a:gd name="T84" fmla="*/ 73 w 374"/>
                  <a:gd name="T85" fmla="*/ 150 h 167"/>
                  <a:gd name="T86" fmla="*/ 111 w 374"/>
                  <a:gd name="T87" fmla="*/ 160 h 167"/>
                  <a:gd name="T88" fmla="*/ 150 w 374"/>
                  <a:gd name="T89" fmla="*/ 166 h 167"/>
                  <a:gd name="T90" fmla="*/ 206 w 374"/>
                  <a:gd name="T91" fmla="*/ 167 h 167"/>
                  <a:gd name="T92" fmla="*/ 241 w 374"/>
                  <a:gd name="T93" fmla="*/ 164 h 167"/>
                  <a:gd name="T94" fmla="*/ 276 w 374"/>
                  <a:gd name="T95" fmla="*/ 159 h 167"/>
                  <a:gd name="T96" fmla="*/ 310 w 374"/>
                  <a:gd name="T97" fmla="*/ 148 h 167"/>
                  <a:gd name="T98" fmla="*/ 341 w 374"/>
                  <a:gd name="T99" fmla="*/ 132 h 167"/>
                  <a:gd name="T100" fmla="*/ 352 w 374"/>
                  <a:gd name="T101" fmla="*/ 124 h 167"/>
                  <a:gd name="T102" fmla="*/ 367 w 374"/>
                  <a:gd name="T103" fmla="*/ 102 h 167"/>
                  <a:gd name="T104" fmla="*/ 371 w 374"/>
                  <a:gd name="T105" fmla="*/ 89 h 167"/>
                  <a:gd name="T106" fmla="*/ 374 w 374"/>
                  <a:gd name="T107" fmla="*/ 74 h 167"/>
                  <a:gd name="T108" fmla="*/ 374 w 374"/>
                  <a:gd name="T109" fmla="*/ 67 h 167"/>
                  <a:gd name="T110" fmla="*/ 368 w 374"/>
                  <a:gd name="T111" fmla="*/ 54 h 167"/>
                  <a:gd name="T112" fmla="*/ 364 w 374"/>
                  <a:gd name="T113" fmla="*/ 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4" h="167">
                    <a:moveTo>
                      <a:pt x="364" y="47"/>
                    </a:moveTo>
                    <a:lnTo>
                      <a:pt x="364" y="47"/>
                    </a:lnTo>
                    <a:lnTo>
                      <a:pt x="357" y="40"/>
                    </a:lnTo>
                    <a:lnTo>
                      <a:pt x="350" y="33"/>
                    </a:lnTo>
                    <a:lnTo>
                      <a:pt x="342" y="27"/>
                    </a:lnTo>
                    <a:lnTo>
                      <a:pt x="332" y="22"/>
                    </a:lnTo>
                    <a:lnTo>
                      <a:pt x="314" y="15"/>
                    </a:lnTo>
                    <a:lnTo>
                      <a:pt x="295" y="8"/>
                    </a:lnTo>
                    <a:lnTo>
                      <a:pt x="295" y="8"/>
                    </a:lnTo>
                    <a:lnTo>
                      <a:pt x="265" y="1"/>
                    </a:lnTo>
                    <a:lnTo>
                      <a:pt x="265" y="1"/>
                    </a:lnTo>
                    <a:lnTo>
                      <a:pt x="253" y="26"/>
                    </a:lnTo>
                    <a:lnTo>
                      <a:pt x="253" y="26"/>
                    </a:lnTo>
                    <a:lnTo>
                      <a:pt x="269" y="30"/>
                    </a:lnTo>
                    <a:lnTo>
                      <a:pt x="284" y="37"/>
                    </a:lnTo>
                    <a:lnTo>
                      <a:pt x="284" y="37"/>
                    </a:lnTo>
                    <a:lnTo>
                      <a:pt x="299" y="45"/>
                    </a:lnTo>
                    <a:lnTo>
                      <a:pt x="305" y="49"/>
                    </a:lnTo>
                    <a:lnTo>
                      <a:pt x="310" y="56"/>
                    </a:lnTo>
                    <a:lnTo>
                      <a:pt x="310" y="56"/>
                    </a:lnTo>
                    <a:lnTo>
                      <a:pt x="316" y="63"/>
                    </a:lnTo>
                    <a:lnTo>
                      <a:pt x="316" y="66"/>
                    </a:lnTo>
                    <a:lnTo>
                      <a:pt x="316" y="70"/>
                    </a:lnTo>
                    <a:lnTo>
                      <a:pt x="316" y="70"/>
                    </a:lnTo>
                    <a:lnTo>
                      <a:pt x="310" y="77"/>
                    </a:lnTo>
                    <a:lnTo>
                      <a:pt x="303" y="83"/>
                    </a:lnTo>
                    <a:lnTo>
                      <a:pt x="303" y="83"/>
                    </a:lnTo>
                    <a:lnTo>
                      <a:pt x="295" y="88"/>
                    </a:lnTo>
                    <a:lnTo>
                      <a:pt x="285" y="94"/>
                    </a:lnTo>
                    <a:lnTo>
                      <a:pt x="266" y="101"/>
                    </a:lnTo>
                    <a:lnTo>
                      <a:pt x="245" y="105"/>
                    </a:lnTo>
                    <a:lnTo>
                      <a:pt x="224" y="107"/>
                    </a:lnTo>
                    <a:lnTo>
                      <a:pt x="224" y="107"/>
                    </a:lnTo>
                    <a:lnTo>
                      <a:pt x="202" y="109"/>
                    </a:lnTo>
                    <a:lnTo>
                      <a:pt x="180" y="110"/>
                    </a:lnTo>
                    <a:lnTo>
                      <a:pt x="158" y="109"/>
                    </a:lnTo>
                    <a:lnTo>
                      <a:pt x="136" y="105"/>
                    </a:lnTo>
                    <a:lnTo>
                      <a:pt x="136" y="105"/>
                    </a:lnTo>
                    <a:lnTo>
                      <a:pt x="115" y="101"/>
                    </a:lnTo>
                    <a:lnTo>
                      <a:pt x="94" y="94"/>
                    </a:lnTo>
                    <a:lnTo>
                      <a:pt x="94" y="94"/>
                    </a:lnTo>
                    <a:lnTo>
                      <a:pt x="84" y="91"/>
                    </a:lnTo>
                    <a:lnTo>
                      <a:pt x="76" y="85"/>
                    </a:lnTo>
                    <a:lnTo>
                      <a:pt x="68" y="80"/>
                    </a:lnTo>
                    <a:lnTo>
                      <a:pt x="62" y="73"/>
                    </a:lnTo>
                    <a:lnTo>
                      <a:pt x="62" y="73"/>
                    </a:lnTo>
                    <a:lnTo>
                      <a:pt x="58" y="69"/>
                    </a:lnTo>
                    <a:lnTo>
                      <a:pt x="58" y="66"/>
                    </a:lnTo>
                    <a:lnTo>
                      <a:pt x="58" y="65"/>
                    </a:lnTo>
                    <a:lnTo>
                      <a:pt x="58" y="65"/>
                    </a:lnTo>
                    <a:lnTo>
                      <a:pt x="60" y="59"/>
                    </a:lnTo>
                    <a:lnTo>
                      <a:pt x="60" y="59"/>
                    </a:lnTo>
                    <a:lnTo>
                      <a:pt x="65" y="52"/>
                    </a:lnTo>
                    <a:lnTo>
                      <a:pt x="72" y="47"/>
                    </a:lnTo>
                    <a:lnTo>
                      <a:pt x="72" y="47"/>
                    </a:lnTo>
                    <a:lnTo>
                      <a:pt x="83" y="38"/>
                    </a:lnTo>
                    <a:lnTo>
                      <a:pt x="96" y="33"/>
                    </a:lnTo>
                    <a:lnTo>
                      <a:pt x="108" y="29"/>
                    </a:lnTo>
                    <a:lnTo>
                      <a:pt x="121" y="26"/>
                    </a:lnTo>
                    <a:lnTo>
                      <a:pt x="121" y="26"/>
                    </a:lnTo>
                    <a:lnTo>
                      <a:pt x="109" y="0"/>
                    </a:lnTo>
                    <a:lnTo>
                      <a:pt x="109" y="0"/>
                    </a:lnTo>
                    <a:lnTo>
                      <a:pt x="89" y="4"/>
                    </a:lnTo>
                    <a:lnTo>
                      <a:pt x="68" y="11"/>
                    </a:lnTo>
                    <a:lnTo>
                      <a:pt x="48" y="18"/>
                    </a:lnTo>
                    <a:lnTo>
                      <a:pt x="29" y="27"/>
                    </a:lnTo>
                    <a:lnTo>
                      <a:pt x="29" y="27"/>
                    </a:lnTo>
                    <a:lnTo>
                      <a:pt x="22" y="33"/>
                    </a:lnTo>
                    <a:lnTo>
                      <a:pt x="14" y="40"/>
                    </a:lnTo>
                    <a:lnTo>
                      <a:pt x="8" y="47"/>
                    </a:lnTo>
                    <a:lnTo>
                      <a:pt x="3" y="55"/>
                    </a:lnTo>
                    <a:lnTo>
                      <a:pt x="3" y="55"/>
                    </a:lnTo>
                    <a:lnTo>
                      <a:pt x="0" y="63"/>
                    </a:lnTo>
                    <a:lnTo>
                      <a:pt x="0" y="71"/>
                    </a:lnTo>
                    <a:lnTo>
                      <a:pt x="0" y="71"/>
                    </a:lnTo>
                    <a:lnTo>
                      <a:pt x="1" y="83"/>
                    </a:lnTo>
                    <a:lnTo>
                      <a:pt x="4" y="94"/>
                    </a:lnTo>
                    <a:lnTo>
                      <a:pt x="4" y="94"/>
                    </a:lnTo>
                    <a:lnTo>
                      <a:pt x="7" y="102"/>
                    </a:lnTo>
                    <a:lnTo>
                      <a:pt x="12" y="109"/>
                    </a:lnTo>
                    <a:lnTo>
                      <a:pt x="18" y="117"/>
                    </a:lnTo>
                    <a:lnTo>
                      <a:pt x="25" y="123"/>
                    </a:lnTo>
                    <a:lnTo>
                      <a:pt x="40" y="135"/>
                    </a:lnTo>
                    <a:lnTo>
                      <a:pt x="55" y="143"/>
                    </a:lnTo>
                    <a:lnTo>
                      <a:pt x="55" y="143"/>
                    </a:lnTo>
                    <a:lnTo>
                      <a:pt x="73" y="150"/>
                    </a:lnTo>
                    <a:lnTo>
                      <a:pt x="91" y="156"/>
                    </a:lnTo>
                    <a:lnTo>
                      <a:pt x="111" y="160"/>
                    </a:lnTo>
                    <a:lnTo>
                      <a:pt x="130" y="163"/>
                    </a:lnTo>
                    <a:lnTo>
                      <a:pt x="150" y="166"/>
                    </a:lnTo>
                    <a:lnTo>
                      <a:pt x="168" y="167"/>
                    </a:lnTo>
                    <a:lnTo>
                      <a:pt x="206" y="167"/>
                    </a:lnTo>
                    <a:lnTo>
                      <a:pt x="206" y="167"/>
                    </a:lnTo>
                    <a:lnTo>
                      <a:pt x="241" y="164"/>
                    </a:lnTo>
                    <a:lnTo>
                      <a:pt x="259" y="161"/>
                    </a:lnTo>
                    <a:lnTo>
                      <a:pt x="276" y="159"/>
                    </a:lnTo>
                    <a:lnTo>
                      <a:pt x="294" y="153"/>
                    </a:lnTo>
                    <a:lnTo>
                      <a:pt x="310" y="148"/>
                    </a:lnTo>
                    <a:lnTo>
                      <a:pt x="326" y="141"/>
                    </a:lnTo>
                    <a:lnTo>
                      <a:pt x="341" y="132"/>
                    </a:lnTo>
                    <a:lnTo>
                      <a:pt x="341" y="132"/>
                    </a:lnTo>
                    <a:lnTo>
                      <a:pt x="352" y="124"/>
                    </a:lnTo>
                    <a:lnTo>
                      <a:pt x="360" y="114"/>
                    </a:lnTo>
                    <a:lnTo>
                      <a:pt x="367" y="102"/>
                    </a:lnTo>
                    <a:lnTo>
                      <a:pt x="370" y="95"/>
                    </a:lnTo>
                    <a:lnTo>
                      <a:pt x="371" y="89"/>
                    </a:lnTo>
                    <a:lnTo>
                      <a:pt x="371" y="89"/>
                    </a:lnTo>
                    <a:lnTo>
                      <a:pt x="374" y="74"/>
                    </a:lnTo>
                    <a:lnTo>
                      <a:pt x="374" y="74"/>
                    </a:lnTo>
                    <a:lnTo>
                      <a:pt x="374" y="67"/>
                    </a:lnTo>
                    <a:lnTo>
                      <a:pt x="373" y="60"/>
                    </a:lnTo>
                    <a:lnTo>
                      <a:pt x="368" y="54"/>
                    </a:lnTo>
                    <a:lnTo>
                      <a:pt x="364" y="47"/>
                    </a:lnTo>
                    <a:lnTo>
                      <a:pt x="364" y="47"/>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6" name="Rectangle 273"/>
              <p:cNvSpPr>
                <a:spLocks noChangeArrowheads="1"/>
              </p:cNvSpPr>
              <p:nvPr/>
            </p:nvSpPr>
            <p:spPr bwMode="auto">
              <a:xfrm>
                <a:off x="4845050" y="1641475"/>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sp>
            <p:nvSpPr>
              <p:cNvPr id="37" name="Freeform 274"/>
              <p:cNvSpPr>
                <a:spLocks noEditPoints="1"/>
              </p:cNvSpPr>
              <p:nvPr/>
            </p:nvSpPr>
            <p:spPr bwMode="auto">
              <a:xfrm>
                <a:off x="4422775" y="1196975"/>
                <a:ext cx="282575" cy="508000"/>
              </a:xfrm>
              <a:custGeom>
                <a:avLst/>
                <a:gdLst>
                  <a:gd name="T0" fmla="*/ 89 w 178"/>
                  <a:gd name="T1" fmla="*/ 320 h 320"/>
                  <a:gd name="T2" fmla="*/ 133 w 178"/>
                  <a:gd name="T3" fmla="*/ 221 h 320"/>
                  <a:gd name="T4" fmla="*/ 164 w 178"/>
                  <a:gd name="T5" fmla="*/ 144 h 320"/>
                  <a:gd name="T6" fmla="*/ 176 w 178"/>
                  <a:gd name="T7" fmla="*/ 98 h 320"/>
                  <a:gd name="T8" fmla="*/ 178 w 178"/>
                  <a:gd name="T9" fmla="*/ 87 h 320"/>
                  <a:gd name="T10" fmla="*/ 176 w 178"/>
                  <a:gd name="T11" fmla="*/ 71 h 320"/>
                  <a:gd name="T12" fmla="*/ 171 w 178"/>
                  <a:gd name="T13" fmla="*/ 54 h 320"/>
                  <a:gd name="T14" fmla="*/ 153 w 178"/>
                  <a:gd name="T15" fmla="*/ 26 h 320"/>
                  <a:gd name="T16" fmla="*/ 125 w 178"/>
                  <a:gd name="T17" fmla="*/ 7 h 320"/>
                  <a:gd name="T18" fmla="*/ 108 w 178"/>
                  <a:gd name="T19" fmla="*/ 3 h 320"/>
                  <a:gd name="T20" fmla="*/ 90 w 178"/>
                  <a:gd name="T21" fmla="*/ 0 h 320"/>
                  <a:gd name="T22" fmla="*/ 89 w 178"/>
                  <a:gd name="T23" fmla="*/ 0 h 320"/>
                  <a:gd name="T24" fmla="*/ 89 w 178"/>
                  <a:gd name="T25" fmla="*/ 0 h 320"/>
                  <a:gd name="T26" fmla="*/ 89 w 178"/>
                  <a:gd name="T27" fmla="*/ 0 h 320"/>
                  <a:gd name="T28" fmla="*/ 88 w 178"/>
                  <a:gd name="T29" fmla="*/ 0 h 320"/>
                  <a:gd name="T30" fmla="*/ 78 w 178"/>
                  <a:gd name="T31" fmla="*/ 1 h 320"/>
                  <a:gd name="T32" fmla="*/ 61 w 178"/>
                  <a:gd name="T33" fmla="*/ 4 h 320"/>
                  <a:gd name="T34" fmla="*/ 39 w 178"/>
                  <a:gd name="T35" fmla="*/ 15 h 320"/>
                  <a:gd name="T36" fmla="*/ 16 w 178"/>
                  <a:gd name="T37" fmla="*/ 39 h 320"/>
                  <a:gd name="T38" fmla="*/ 5 w 178"/>
                  <a:gd name="T39" fmla="*/ 62 h 320"/>
                  <a:gd name="T40" fmla="*/ 0 w 178"/>
                  <a:gd name="T41" fmla="*/ 79 h 320"/>
                  <a:gd name="T42" fmla="*/ 0 w 178"/>
                  <a:gd name="T43" fmla="*/ 87 h 320"/>
                  <a:gd name="T44" fmla="*/ 5 w 178"/>
                  <a:gd name="T45" fmla="*/ 111 h 320"/>
                  <a:gd name="T46" fmla="*/ 28 w 178"/>
                  <a:gd name="T47" fmla="*/ 181 h 320"/>
                  <a:gd name="T48" fmla="*/ 75 w 178"/>
                  <a:gd name="T49" fmla="*/ 291 h 320"/>
                  <a:gd name="T50" fmla="*/ 89 w 178"/>
                  <a:gd name="T51" fmla="*/ 320 h 320"/>
                  <a:gd name="T52" fmla="*/ 89 w 178"/>
                  <a:gd name="T53" fmla="*/ 40 h 320"/>
                  <a:gd name="T54" fmla="*/ 104 w 178"/>
                  <a:gd name="T55" fmla="*/ 43 h 320"/>
                  <a:gd name="T56" fmla="*/ 117 w 178"/>
                  <a:gd name="T57" fmla="*/ 51 h 320"/>
                  <a:gd name="T58" fmla="*/ 125 w 178"/>
                  <a:gd name="T59" fmla="*/ 64 h 320"/>
                  <a:gd name="T60" fmla="*/ 129 w 178"/>
                  <a:gd name="T61" fmla="*/ 80 h 320"/>
                  <a:gd name="T62" fmla="*/ 128 w 178"/>
                  <a:gd name="T63" fmla="*/ 87 h 320"/>
                  <a:gd name="T64" fmla="*/ 122 w 178"/>
                  <a:gd name="T65" fmla="*/ 102 h 320"/>
                  <a:gd name="T66" fmla="*/ 111 w 178"/>
                  <a:gd name="T67" fmla="*/ 113 h 320"/>
                  <a:gd name="T68" fmla="*/ 97 w 178"/>
                  <a:gd name="T69" fmla="*/ 119 h 320"/>
                  <a:gd name="T70" fmla="*/ 89 w 178"/>
                  <a:gd name="T71" fmla="*/ 119 h 320"/>
                  <a:gd name="T72" fmla="*/ 74 w 178"/>
                  <a:gd name="T73" fmla="*/ 116 h 320"/>
                  <a:gd name="T74" fmla="*/ 60 w 178"/>
                  <a:gd name="T75" fmla="*/ 108 h 320"/>
                  <a:gd name="T76" fmla="*/ 52 w 178"/>
                  <a:gd name="T77" fmla="*/ 96 h 320"/>
                  <a:gd name="T78" fmla="*/ 49 w 178"/>
                  <a:gd name="T79" fmla="*/ 80 h 320"/>
                  <a:gd name="T80" fmla="*/ 50 w 178"/>
                  <a:gd name="T81" fmla="*/ 72 h 320"/>
                  <a:gd name="T82" fmla="*/ 56 w 178"/>
                  <a:gd name="T83" fmla="*/ 58 h 320"/>
                  <a:gd name="T84" fmla="*/ 67 w 178"/>
                  <a:gd name="T85" fmla="*/ 47 h 320"/>
                  <a:gd name="T86" fmla="*/ 81 w 178"/>
                  <a:gd name="T87" fmla="*/ 40 h 320"/>
                  <a:gd name="T88" fmla="*/ 89 w 178"/>
                  <a:gd name="T89" fmla="*/ 4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8" h="320">
                    <a:moveTo>
                      <a:pt x="89" y="320"/>
                    </a:moveTo>
                    <a:lnTo>
                      <a:pt x="89" y="320"/>
                    </a:lnTo>
                    <a:lnTo>
                      <a:pt x="103" y="291"/>
                    </a:lnTo>
                    <a:lnTo>
                      <a:pt x="133" y="221"/>
                    </a:lnTo>
                    <a:lnTo>
                      <a:pt x="150" y="181"/>
                    </a:lnTo>
                    <a:lnTo>
                      <a:pt x="164" y="144"/>
                    </a:lnTo>
                    <a:lnTo>
                      <a:pt x="173" y="111"/>
                    </a:lnTo>
                    <a:lnTo>
                      <a:pt x="176" y="98"/>
                    </a:lnTo>
                    <a:lnTo>
                      <a:pt x="178" y="87"/>
                    </a:lnTo>
                    <a:lnTo>
                      <a:pt x="178" y="87"/>
                    </a:lnTo>
                    <a:lnTo>
                      <a:pt x="178" y="79"/>
                    </a:lnTo>
                    <a:lnTo>
                      <a:pt x="176" y="71"/>
                    </a:lnTo>
                    <a:lnTo>
                      <a:pt x="173" y="62"/>
                    </a:lnTo>
                    <a:lnTo>
                      <a:pt x="171" y="54"/>
                    </a:lnTo>
                    <a:lnTo>
                      <a:pt x="162" y="39"/>
                    </a:lnTo>
                    <a:lnTo>
                      <a:pt x="153" y="26"/>
                    </a:lnTo>
                    <a:lnTo>
                      <a:pt x="139" y="15"/>
                    </a:lnTo>
                    <a:lnTo>
                      <a:pt x="125" y="7"/>
                    </a:lnTo>
                    <a:lnTo>
                      <a:pt x="117" y="4"/>
                    </a:lnTo>
                    <a:lnTo>
                      <a:pt x="108" y="3"/>
                    </a:lnTo>
                    <a:lnTo>
                      <a:pt x="100" y="1"/>
                    </a:lnTo>
                    <a:lnTo>
                      <a:pt x="90" y="0"/>
                    </a:lnTo>
                    <a:lnTo>
                      <a:pt x="90" y="0"/>
                    </a:lnTo>
                    <a:lnTo>
                      <a:pt x="89" y="0"/>
                    </a:lnTo>
                    <a:lnTo>
                      <a:pt x="89" y="0"/>
                    </a:lnTo>
                    <a:lnTo>
                      <a:pt x="89" y="0"/>
                    </a:lnTo>
                    <a:lnTo>
                      <a:pt x="89" y="0"/>
                    </a:lnTo>
                    <a:lnTo>
                      <a:pt x="89" y="0"/>
                    </a:lnTo>
                    <a:lnTo>
                      <a:pt x="89" y="0"/>
                    </a:lnTo>
                    <a:lnTo>
                      <a:pt x="88" y="0"/>
                    </a:lnTo>
                    <a:lnTo>
                      <a:pt x="88" y="0"/>
                    </a:lnTo>
                    <a:lnTo>
                      <a:pt x="78" y="1"/>
                    </a:lnTo>
                    <a:lnTo>
                      <a:pt x="70" y="3"/>
                    </a:lnTo>
                    <a:lnTo>
                      <a:pt x="61" y="4"/>
                    </a:lnTo>
                    <a:lnTo>
                      <a:pt x="53" y="7"/>
                    </a:lnTo>
                    <a:lnTo>
                      <a:pt x="39" y="15"/>
                    </a:lnTo>
                    <a:lnTo>
                      <a:pt x="25" y="26"/>
                    </a:lnTo>
                    <a:lnTo>
                      <a:pt x="16" y="39"/>
                    </a:lnTo>
                    <a:lnTo>
                      <a:pt x="7" y="54"/>
                    </a:lnTo>
                    <a:lnTo>
                      <a:pt x="5" y="62"/>
                    </a:lnTo>
                    <a:lnTo>
                      <a:pt x="2" y="71"/>
                    </a:lnTo>
                    <a:lnTo>
                      <a:pt x="0" y="79"/>
                    </a:lnTo>
                    <a:lnTo>
                      <a:pt x="0" y="87"/>
                    </a:lnTo>
                    <a:lnTo>
                      <a:pt x="0" y="87"/>
                    </a:lnTo>
                    <a:lnTo>
                      <a:pt x="2" y="98"/>
                    </a:lnTo>
                    <a:lnTo>
                      <a:pt x="5" y="111"/>
                    </a:lnTo>
                    <a:lnTo>
                      <a:pt x="14" y="144"/>
                    </a:lnTo>
                    <a:lnTo>
                      <a:pt x="28" y="181"/>
                    </a:lnTo>
                    <a:lnTo>
                      <a:pt x="45" y="221"/>
                    </a:lnTo>
                    <a:lnTo>
                      <a:pt x="75" y="291"/>
                    </a:lnTo>
                    <a:lnTo>
                      <a:pt x="89" y="320"/>
                    </a:lnTo>
                    <a:lnTo>
                      <a:pt x="89" y="320"/>
                    </a:lnTo>
                    <a:close/>
                    <a:moveTo>
                      <a:pt x="89" y="40"/>
                    </a:moveTo>
                    <a:lnTo>
                      <a:pt x="89" y="40"/>
                    </a:lnTo>
                    <a:lnTo>
                      <a:pt x="97" y="40"/>
                    </a:lnTo>
                    <a:lnTo>
                      <a:pt x="104" y="43"/>
                    </a:lnTo>
                    <a:lnTo>
                      <a:pt x="111" y="47"/>
                    </a:lnTo>
                    <a:lnTo>
                      <a:pt x="117" y="51"/>
                    </a:lnTo>
                    <a:lnTo>
                      <a:pt x="122" y="58"/>
                    </a:lnTo>
                    <a:lnTo>
                      <a:pt x="125" y="64"/>
                    </a:lnTo>
                    <a:lnTo>
                      <a:pt x="128" y="72"/>
                    </a:lnTo>
                    <a:lnTo>
                      <a:pt x="129" y="80"/>
                    </a:lnTo>
                    <a:lnTo>
                      <a:pt x="129" y="80"/>
                    </a:lnTo>
                    <a:lnTo>
                      <a:pt x="128" y="87"/>
                    </a:lnTo>
                    <a:lnTo>
                      <a:pt x="125" y="96"/>
                    </a:lnTo>
                    <a:lnTo>
                      <a:pt x="122" y="102"/>
                    </a:lnTo>
                    <a:lnTo>
                      <a:pt x="117" y="108"/>
                    </a:lnTo>
                    <a:lnTo>
                      <a:pt x="111" y="113"/>
                    </a:lnTo>
                    <a:lnTo>
                      <a:pt x="104" y="116"/>
                    </a:lnTo>
                    <a:lnTo>
                      <a:pt x="97" y="119"/>
                    </a:lnTo>
                    <a:lnTo>
                      <a:pt x="89" y="119"/>
                    </a:lnTo>
                    <a:lnTo>
                      <a:pt x="89" y="119"/>
                    </a:lnTo>
                    <a:lnTo>
                      <a:pt x="81" y="119"/>
                    </a:lnTo>
                    <a:lnTo>
                      <a:pt x="74" y="116"/>
                    </a:lnTo>
                    <a:lnTo>
                      <a:pt x="67" y="113"/>
                    </a:lnTo>
                    <a:lnTo>
                      <a:pt x="60" y="108"/>
                    </a:lnTo>
                    <a:lnTo>
                      <a:pt x="56" y="102"/>
                    </a:lnTo>
                    <a:lnTo>
                      <a:pt x="52" y="96"/>
                    </a:lnTo>
                    <a:lnTo>
                      <a:pt x="50" y="87"/>
                    </a:lnTo>
                    <a:lnTo>
                      <a:pt x="49" y="80"/>
                    </a:lnTo>
                    <a:lnTo>
                      <a:pt x="49" y="80"/>
                    </a:lnTo>
                    <a:lnTo>
                      <a:pt x="50" y="72"/>
                    </a:lnTo>
                    <a:lnTo>
                      <a:pt x="52" y="64"/>
                    </a:lnTo>
                    <a:lnTo>
                      <a:pt x="56" y="58"/>
                    </a:lnTo>
                    <a:lnTo>
                      <a:pt x="60" y="51"/>
                    </a:lnTo>
                    <a:lnTo>
                      <a:pt x="67" y="47"/>
                    </a:lnTo>
                    <a:lnTo>
                      <a:pt x="74" y="43"/>
                    </a:lnTo>
                    <a:lnTo>
                      <a:pt x="81" y="40"/>
                    </a:lnTo>
                    <a:lnTo>
                      <a:pt x="89" y="40"/>
                    </a:lnTo>
                    <a:lnTo>
                      <a:pt x="89" y="40"/>
                    </a:lnTo>
                    <a:close/>
                  </a:path>
                </a:pathLst>
              </a:custGeom>
              <a:solidFill>
                <a:srgbClr val="BE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ysClr val="windowText" lastClr="000000"/>
                  </a:solidFill>
                  <a:effectLst/>
                  <a:uLnTx/>
                  <a:uFillTx/>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2500" advTm="0">
        <p:checker/>
      </p:transition>
    </mc:Choice>
    <mc:Fallback xmlns="">
      <p:transition spd="slow"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p:cTn id="15" dur="1000" fill="hold"/>
                                        <p:tgtEl>
                                          <p:spTgt spid="32"/>
                                        </p:tgtEl>
                                        <p:attrNameLst>
                                          <p:attrName>ppt_w</p:attrName>
                                        </p:attrNameLst>
                                      </p:cBhvr>
                                      <p:tavLst>
                                        <p:tav tm="0">
                                          <p:val>
                                            <p:fltVal val="0"/>
                                          </p:val>
                                        </p:tav>
                                        <p:tav tm="100000">
                                          <p:val>
                                            <p:strVal val="#ppt_w"/>
                                          </p:val>
                                        </p:tav>
                                      </p:tavLst>
                                    </p:anim>
                                    <p:anim calcmode="lin" valueType="num">
                                      <p:cBhvr>
                                        <p:cTn id="16" dur="1000" fill="hold"/>
                                        <p:tgtEl>
                                          <p:spTgt spid="32"/>
                                        </p:tgtEl>
                                        <p:attrNameLst>
                                          <p:attrName>ppt_h</p:attrName>
                                        </p:attrNameLst>
                                      </p:cBhvr>
                                      <p:tavLst>
                                        <p:tav tm="0">
                                          <p:val>
                                            <p:fltVal val="0"/>
                                          </p:val>
                                        </p:tav>
                                        <p:tav tm="100000">
                                          <p:val>
                                            <p:strVal val="#ppt_h"/>
                                          </p:val>
                                        </p:tav>
                                      </p:tavLst>
                                    </p:anim>
                                    <p:anim calcmode="lin" valueType="num">
                                      <p:cBhvr>
                                        <p:cTn id="17" dur="1000" fill="hold"/>
                                        <p:tgtEl>
                                          <p:spTgt spid="32"/>
                                        </p:tgtEl>
                                        <p:attrNameLst>
                                          <p:attrName>style.rotation</p:attrName>
                                        </p:attrNameLst>
                                      </p:cBhvr>
                                      <p:tavLst>
                                        <p:tav tm="0">
                                          <p:val>
                                            <p:fltVal val="90"/>
                                          </p:val>
                                        </p:tav>
                                        <p:tav tm="100000">
                                          <p:val>
                                            <p:fltVal val="0"/>
                                          </p:val>
                                        </p:tav>
                                      </p:tavLst>
                                    </p:anim>
                                    <p:animEffect transition="in" filter="fade">
                                      <p:cBhvr>
                                        <p:cTn id="18" dur="1000"/>
                                        <p:tgtEl>
                                          <p:spTgt spid="32"/>
                                        </p:tgtEl>
                                      </p:cBhvr>
                                    </p:animEffect>
                                  </p:childTnLst>
                                </p:cTn>
                              </p:par>
                            </p:childTnLst>
                          </p:cTn>
                        </p:par>
                        <p:par>
                          <p:cTn id="19" fill="hold">
                            <p:stCondLst>
                              <p:cond delay="2000"/>
                            </p:stCondLst>
                            <p:childTnLst>
                              <p:par>
                                <p:cTn id="20" presetID="9" presetClass="path" presetSubtype="0" accel="50000" decel="50000" fill="hold" nodeType="afterEffect">
                                  <p:stCondLst>
                                    <p:cond delay="250"/>
                                  </p:stCondLst>
                                  <p:childTnLst>
                                    <p:animMotion origin="layout" path="M -1.94444E-6 -1.23457E-6 C 0.01198 -0.03179 0.02969 -0.19105 0.05469 -0.19105 C 0.09167 -0.19105 0.1217 -0.1429 0.1217 -0.08271 C 0.1217 -0.06296 0.11875 -0.04537 0.11268 -0.02932 C 0.11372 -0.02932 -0.0033 0.2108 -0.0033 0.21266 C -0.0033 0.2108 -0.12031 -0.02932 -0.11927 -0.02932 C -0.12535 -0.04537 -0.1283 -0.06296 -0.1283 -0.08271 C -0.1283 -0.1429 -0.09826 -0.19105 -0.06024 -0.19105 C -0.03628 -0.19105 -0.01198 -0.03179 -1.94444E-6 -1.23457E-6 Z " pathEditMode="relative" rAng="0" ptsTypes="fffffffff">
                                      <p:cBhvr>
                                        <p:cTn id="21" dur="2000" fill="hold"/>
                                        <p:tgtEl>
                                          <p:spTgt spid="32"/>
                                        </p:tgtEl>
                                        <p:attrNameLst>
                                          <p:attrName>ppt_x</p:attrName>
                                          <p:attrName>ppt_y</p:attrName>
                                        </p:attrNameLst>
                                      </p:cBhvr>
                                      <p:rCtr x="-330" y="1080"/>
                                    </p:animMotion>
                                  </p:childTnLst>
                                </p:cTn>
                              </p:par>
                              <p:par>
                                <p:cTn id="22" presetID="10" presetClass="entr" presetSubtype="0" fill="hold" nodeType="withEffect">
                                  <p:stCondLst>
                                    <p:cond delay="75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500"/>
                                        <p:tgtEl>
                                          <p:spTgt spid="19"/>
                                        </p:tgtEl>
                                      </p:cBhvr>
                                    </p:animEffect>
                                  </p:childTnLst>
                                </p:cTn>
                              </p:par>
                              <p:par>
                                <p:cTn id="25" presetID="10" presetClass="entr" presetSubtype="0" fill="hold" nodeType="withEffect">
                                  <p:stCondLst>
                                    <p:cond delay="100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nodeType="withEffect">
                                  <p:stCondLst>
                                    <p:cond delay="125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par>
                                <p:cTn id="31" presetID="10" presetClass="entr" presetSubtype="0" fill="hold" nodeType="withEffect">
                                  <p:stCondLst>
                                    <p:cond delay="150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par>
                                <p:cTn id="34" presetID="10" presetClass="entr" presetSubtype="0" fill="hold" nodeType="withEffect">
                                  <p:stCondLst>
                                    <p:cond delay="175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nodeType="withEffect">
                                  <p:stCondLst>
                                    <p:cond delay="200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par>
                          <p:cTn id="40" fill="hold">
                            <p:stCondLst>
                              <p:cond delay="4250"/>
                            </p:stCondLst>
                            <p:childTnLst>
                              <p:par>
                                <p:cTn id="41" presetID="38" presetClass="entr" presetSubtype="0" accel="50000" fill="hold" grpId="0" nodeType="afterEffect">
                                  <p:stCondLst>
                                    <p:cond delay="0"/>
                                  </p:stCondLst>
                                  <p:iterate type="lt">
                                    <p:tmPct val="10000"/>
                                  </p:iterate>
                                  <p:childTnLst>
                                    <p:set>
                                      <p:cBhvr>
                                        <p:cTn id="42" dur="1" fill="hold">
                                          <p:stCondLst>
                                            <p:cond delay="0"/>
                                          </p:stCondLst>
                                        </p:cTn>
                                        <p:tgtEl>
                                          <p:spTgt spid="31"/>
                                        </p:tgtEl>
                                        <p:attrNameLst>
                                          <p:attrName>style.visibility</p:attrName>
                                        </p:attrNameLst>
                                      </p:cBhvr>
                                      <p:to>
                                        <p:strVal val="visible"/>
                                      </p:to>
                                    </p:set>
                                    <p:set>
                                      <p:cBhvr>
                                        <p:cTn id="43" dur="455" fill="hold">
                                          <p:stCondLst>
                                            <p:cond delay="0"/>
                                          </p:stCondLst>
                                        </p:cTn>
                                        <p:tgtEl>
                                          <p:spTgt spid="31"/>
                                        </p:tgtEl>
                                        <p:attrNameLst>
                                          <p:attrName>style.rotation</p:attrName>
                                        </p:attrNameLst>
                                      </p:cBhvr>
                                      <p:to>
                                        <p:strVal val="-45.0"/>
                                      </p:to>
                                    </p:set>
                                    <p:anim calcmode="lin" valueType="num">
                                      <p:cBhvr>
                                        <p:cTn id="44" dur="455" fill="hold">
                                          <p:stCondLst>
                                            <p:cond delay="455"/>
                                          </p:stCondLst>
                                        </p:cTn>
                                        <p:tgtEl>
                                          <p:spTgt spid="31"/>
                                        </p:tgtEl>
                                        <p:attrNameLst>
                                          <p:attrName>style.rotation</p:attrName>
                                        </p:attrNameLst>
                                      </p:cBhvr>
                                      <p:tavLst>
                                        <p:tav tm="0">
                                          <p:val>
                                            <p:fltVal val="-45"/>
                                          </p:val>
                                        </p:tav>
                                        <p:tav tm="69900">
                                          <p:val>
                                            <p:fltVal val="45"/>
                                          </p:val>
                                        </p:tav>
                                        <p:tav tm="100000">
                                          <p:val>
                                            <p:fltVal val="0"/>
                                          </p:val>
                                        </p:tav>
                                      </p:tavLst>
                                    </p:anim>
                                    <p:anim calcmode="lin" valueType="num">
                                      <p:cBhvr>
                                        <p:cTn id="45" dur="455" fill="hold">
                                          <p:stCondLst>
                                            <p:cond delay="0"/>
                                          </p:stCondLst>
                                        </p:cTn>
                                        <p:tgtEl>
                                          <p:spTgt spid="31"/>
                                        </p:tgtEl>
                                        <p:attrNameLst>
                                          <p:attrName>ppt_y</p:attrName>
                                        </p:attrNameLst>
                                      </p:cBhvr>
                                      <p:tavLst>
                                        <p:tav tm="0">
                                          <p:val>
                                            <p:strVal val="#ppt_y-1"/>
                                          </p:val>
                                        </p:tav>
                                        <p:tav tm="100000">
                                          <p:val>
                                            <p:strVal val="#ppt_y-(0.354*#ppt_w-0.172*#ppt_h)"/>
                                          </p:val>
                                        </p:tav>
                                      </p:tavLst>
                                    </p:anim>
                                    <p:anim calcmode="lin" valueType="num">
                                      <p:cBhvr>
                                        <p:cTn id="46" dur="156" decel="50000" autoRev="1" fill="hold">
                                          <p:stCondLst>
                                            <p:cond delay="455"/>
                                          </p:stCondLst>
                                        </p:cTn>
                                        <p:tgtEl>
                                          <p:spTgt spid="31"/>
                                        </p:tgtEl>
                                        <p:attrNameLst>
                                          <p:attrName>ppt_y</p:attrName>
                                        </p:attrNameLst>
                                      </p:cBhvr>
                                      <p:tavLst>
                                        <p:tav tm="0">
                                          <p:val>
                                            <p:strVal val="#ppt_y-(0.354*#ppt_w-0.172*#ppt_h)"/>
                                          </p:val>
                                        </p:tav>
                                        <p:tav tm="100000">
                                          <p:val>
                                            <p:strVal val="#ppt_y-(0.354*#ppt_w-0.172*#ppt_h)-#ppt_h/2"/>
                                          </p:val>
                                        </p:tav>
                                      </p:tavLst>
                                    </p:anim>
                                    <p:anim calcmode="lin" valueType="num">
                                      <p:cBhvr>
                                        <p:cTn id="47" dur="136" fill="hold">
                                          <p:stCondLst>
                                            <p:cond delay="864"/>
                                          </p:stCondLst>
                                        </p:cTn>
                                        <p:tgtEl>
                                          <p:spTgt spid="31"/>
                                        </p:tgtEl>
                                        <p:attrNameLst>
                                          <p:attrName>ppt_y</p:attrName>
                                        </p:attrNameLst>
                                      </p:cBhvr>
                                      <p:tavLst>
                                        <p:tav tm="0">
                                          <p:val>
                                            <p:strVal val="#ppt_y-(0.354*#ppt_w-0.172*#ppt_h)"/>
                                          </p:val>
                                        </p:tav>
                                        <p:tav tm="100000">
                                          <p:val>
                                            <p:strVal val="#ppt_y"/>
                                          </p:val>
                                        </p:tav>
                                      </p:tavLst>
                                    </p:anim>
                                  </p:childTnLst>
                                </p:cTn>
                              </p:par>
                              <p:par>
                                <p:cTn id="48" presetID="38" presetClass="entr" presetSubtype="0" accel="50000" fill="hold" grpId="0" nodeType="withEffect">
                                  <p:stCondLst>
                                    <p:cond delay="0"/>
                                  </p:stCondLst>
                                  <p:iterate type="lt">
                                    <p:tmPct val="10000"/>
                                  </p:iterate>
                                  <p:childTnLst>
                                    <p:set>
                                      <p:cBhvr>
                                        <p:cTn id="49" dur="1" fill="hold">
                                          <p:stCondLst>
                                            <p:cond delay="0"/>
                                          </p:stCondLst>
                                        </p:cTn>
                                        <p:tgtEl>
                                          <p:spTgt spid="26"/>
                                        </p:tgtEl>
                                        <p:attrNameLst>
                                          <p:attrName>style.visibility</p:attrName>
                                        </p:attrNameLst>
                                      </p:cBhvr>
                                      <p:to>
                                        <p:strVal val="visible"/>
                                      </p:to>
                                    </p:set>
                                    <p:set>
                                      <p:cBhvr>
                                        <p:cTn id="50" dur="455" fill="hold">
                                          <p:stCondLst>
                                            <p:cond delay="0"/>
                                          </p:stCondLst>
                                        </p:cTn>
                                        <p:tgtEl>
                                          <p:spTgt spid="26"/>
                                        </p:tgtEl>
                                        <p:attrNameLst>
                                          <p:attrName>style.rotation</p:attrName>
                                        </p:attrNameLst>
                                      </p:cBhvr>
                                      <p:to>
                                        <p:strVal val="-45.0"/>
                                      </p:to>
                                    </p:set>
                                    <p:anim calcmode="lin" valueType="num">
                                      <p:cBhvr>
                                        <p:cTn id="51" dur="455" fill="hold">
                                          <p:stCondLst>
                                            <p:cond delay="455"/>
                                          </p:stCondLst>
                                        </p:cTn>
                                        <p:tgtEl>
                                          <p:spTgt spid="26"/>
                                        </p:tgtEl>
                                        <p:attrNameLst>
                                          <p:attrName>style.rotation</p:attrName>
                                        </p:attrNameLst>
                                      </p:cBhvr>
                                      <p:tavLst>
                                        <p:tav tm="0">
                                          <p:val>
                                            <p:fltVal val="-45"/>
                                          </p:val>
                                        </p:tav>
                                        <p:tav tm="69900">
                                          <p:val>
                                            <p:fltVal val="45"/>
                                          </p:val>
                                        </p:tav>
                                        <p:tav tm="100000">
                                          <p:val>
                                            <p:fltVal val="0"/>
                                          </p:val>
                                        </p:tav>
                                      </p:tavLst>
                                    </p:anim>
                                    <p:anim calcmode="lin" valueType="num">
                                      <p:cBhvr>
                                        <p:cTn id="52" dur="455" fill="hold">
                                          <p:stCondLst>
                                            <p:cond delay="0"/>
                                          </p:stCondLst>
                                        </p:cTn>
                                        <p:tgtEl>
                                          <p:spTgt spid="26"/>
                                        </p:tgtEl>
                                        <p:attrNameLst>
                                          <p:attrName>ppt_y</p:attrName>
                                        </p:attrNameLst>
                                      </p:cBhvr>
                                      <p:tavLst>
                                        <p:tav tm="0">
                                          <p:val>
                                            <p:strVal val="#ppt_y-1"/>
                                          </p:val>
                                        </p:tav>
                                        <p:tav tm="100000">
                                          <p:val>
                                            <p:strVal val="#ppt_y-(0.354*#ppt_w-0.172*#ppt_h)"/>
                                          </p:val>
                                        </p:tav>
                                      </p:tavLst>
                                    </p:anim>
                                    <p:anim calcmode="lin" valueType="num">
                                      <p:cBhvr>
                                        <p:cTn id="53" dur="156" decel="50000" autoRev="1" fill="hold">
                                          <p:stCondLst>
                                            <p:cond delay="455"/>
                                          </p:stCondLst>
                                        </p:cTn>
                                        <p:tgtEl>
                                          <p:spTgt spid="26"/>
                                        </p:tgtEl>
                                        <p:attrNameLst>
                                          <p:attrName>ppt_y</p:attrName>
                                        </p:attrNameLst>
                                      </p:cBhvr>
                                      <p:tavLst>
                                        <p:tav tm="0">
                                          <p:val>
                                            <p:strVal val="#ppt_y-(0.354*#ppt_w-0.172*#ppt_h)"/>
                                          </p:val>
                                        </p:tav>
                                        <p:tav tm="100000">
                                          <p:val>
                                            <p:strVal val="#ppt_y-(0.354*#ppt_w-0.172*#ppt_h)-#ppt_h/2"/>
                                          </p:val>
                                        </p:tav>
                                      </p:tavLst>
                                    </p:anim>
                                    <p:anim calcmode="lin" valueType="num">
                                      <p:cBhvr>
                                        <p:cTn id="54" dur="136" fill="hold">
                                          <p:stCondLst>
                                            <p:cond delay="864"/>
                                          </p:stCondLst>
                                        </p:cTn>
                                        <p:tgtEl>
                                          <p:spTgt spid="26"/>
                                        </p:tgtEl>
                                        <p:attrNameLst>
                                          <p:attrName>ppt_y</p:attrName>
                                        </p:attrNameLst>
                                      </p:cBhvr>
                                      <p:tavLst>
                                        <p:tav tm="0">
                                          <p:val>
                                            <p:strVal val="#ppt_y-(0.354*#ppt_w-0.172*#ppt_h)"/>
                                          </p:val>
                                        </p:tav>
                                        <p:tav tm="100000">
                                          <p:val>
                                            <p:strVal val="#ppt_y"/>
                                          </p:val>
                                        </p:tav>
                                      </p:tavLst>
                                    </p:anim>
                                  </p:childTnLst>
                                </p:cTn>
                              </p:par>
                              <p:par>
                                <p:cTn id="55" presetID="38" presetClass="entr" presetSubtype="0" accel="50000" fill="hold" grpId="0" nodeType="withEffect">
                                  <p:stCondLst>
                                    <p:cond delay="0"/>
                                  </p:stCondLst>
                                  <p:iterate type="lt">
                                    <p:tmPct val="10000"/>
                                  </p:iterate>
                                  <p:childTnLst>
                                    <p:set>
                                      <p:cBhvr>
                                        <p:cTn id="56" dur="1" fill="hold">
                                          <p:stCondLst>
                                            <p:cond delay="0"/>
                                          </p:stCondLst>
                                        </p:cTn>
                                        <p:tgtEl>
                                          <p:spTgt spid="27"/>
                                        </p:tgtEl>
                                        <p:attrNameLst>
                                          <p:attrName>style.visibility</p:attrName>
                                        </p:attrNameLst>
                                      </p:cBhvr>
                                      <p:to>
                                        <p:strVal val="visible"/>
                                      </p:to>
                                    </p:set>
                                    <p:set>
                                      <p:cBhvr>
                                        <p:cTn id="57" dur="455" fill="hold">
                                          <p:stCondLst>
                                            <p:cond delay="0"/>
                                          </p:stCondLst>
                                        </p:cTn>
                                        <p:tgtEl>
                                          <p:spTgt spid="27"/>
                                        </p:tgtEl>
                                        <p:attrNameLst>
                                          <p:attrName>style.rotation</p:attrName>
                                        </p:attrNameLst>
                                      </p:cBhvr>
                                      <p:to>
                                        <p:strVal val="-45.0"/>
                                      </p:to>
                                    </p:set>
                                    <p:anim calcmode="lin" valueType="num">
                                      <p:cBhvr>
                                        <p:cTn id="58" dur="455" fill="hold">
                                          <p:stCondLst>
                                            <p:cond delay="455"/>
                                          </p:stCondLst>
                                        </p:cTn>
                                        <p:tgtEl>
                                          <p:spTgt spid="27"/>
                                        </p:tgtEl>
                                        <p:attrNameLst>
                                          <p:attrName>style.rotation</p:attrName>
                                        </p:attrNameLst>
                                      </p:cBhvr>
                                      <p:tavLst>
                                        <p:tav tm="0">
                                          <p:val>
                                            <p:fltVal val="-45"/>
                                          </p:val>
                                        </p:tav>
                                        <p:tav tm="69900">
                                          <p:val>
                                            <p:fltVal val="45"/>
                                          </p:val>
                                        </p:tav>
                                        <p:tav tm="100000">
                                          <p:val>
                                            <p:fltVal val="0"/>
                                          </p:val>
                                        </p:tav>
                                      </p:tavLst>
                                    </p:anim>
                                    <p:anim calcmode="lin" valueType="num">
                                      <p:cBhvr>
                                        <p:cTn id="59" dur="455" fill="hold">
                                          <p:stCondLst>
                                            <p:cond delay="0"/>
                                          </p:stCondLst>
                                        </p:cTn>
                                        <p:tgtEl>
                                          <p:spTgt spid="27"/>
                                        </p:tgtEl>
                                        <p:attrNameLst>
                                          <p:attrName>ppt_y</p:attrName>
                                        </p:attrNameLst>
                                      </p:cBhvr>
                                      <p:tavLst>
                                        <p:tav tm="0">
                                          <p:val>
                                            <p:strVal val="#ppt_y-1"/>
                                          </p:val>
                                        </p:tav>
                                        <p:tav tm="100000">
                                          <p:val>
                                            <p:strVal val="#ppt_y-(0.354*#ppt_w-0.172*#ppt_h)"/>
                                          </p:val>
                                        </p:tav>
                                      </p:tavLst>
                                    </p:anim>
                                    <p:anim calcmode="lin" valueType="num">
                                      <p:cBhvr>
                                        <p:cTn id="60" dur="156" decel="50000" autoRev="1" fill="hold">
                                          <p:stCondLst>
                                            <p:cond delay="455"/>
                                          </p:stCondLst>
                                        </p:cTn>
                                        <p:tgtEl>
                                          <p:spTgt spid="27"/>
                                        </p:tgtEl>
                                        <p:attrNameLst>
                                          <p:attrName>ppt_y</p:attrName>
                                        </p:attrNameLst>
                                      </p:cBhvr>
                                      <p:tavLst>
                                        <p:tav tm="0">
                                          <p:val>
                                            <p:strVal val="#ppt_y-(0.354*#ppt_w-0.172*#ppt_h)"/>
                                          </p:val>
                                        </p:tav>
                                        <p:tav tm="100000">
                                          <p:val>
                                            <p:strVal val="#ppt_y-(0.354*#ppt_w-0.172*#ppt_h)-#ppt_h/2"/>
                                          </p:val>
                                        </p:tav>
                                      </p:tavLst>
                                    </p:anim>
                                    <p:anim calcmode="lin" valueType="num">
                                      <p:cBhvr>
                                        <p:cTn id="61" dur="136" fill="hold">
                                          <p:stCondLst>
                                            <p:cond delay="864"/>
                                          </p:stCondLst>
                                        </p:cTn>
                                        <p:tgtEl>
                                          <p:spTgt spid="27"/>
                                        </p:tgtEl>
                                        <p:attrNameLst>
                                          <p:attrName>ppt_y</p:attrName>
                                        </p:attrNameLst>
                                      </p:cBhvr>
                                      <p:tavLst>
                                        <p:tav tm="0">
                                          <p:val>
                                            <p:strVal val="#ppt_y-(0.354*#ppt_w-0.172*#ppt_h)"/>
                                          </p:val>
                                        </p:tav>
                                        <p:tav tm="100000">
                                          <p:val>
                                            <p:strVal val="#ppt_y"/>
                                          </p:val>
                                        </p:tav>
                                      </p:tavLst>
                                    </p:anim>
                                  </p:childTnLst>
                                </p:cTn>
                              </p:par>
                              <p:par>
                                <p:cTn id="62" presetID="38" presetClass="entr" presetSubtype="0" accel="50000" fill="hold" grpId="0" nodeType="withEffect">
                                  <p:stCondLst>
                                    <p:cond delay="0"/>
                                  </p:stCondLst>
                                  <p:iterate type="lt">
                                    <p:tmPct val="10000"/>
                                  </p:iterate>
                                  <p:childTnLst>
                                    <p:set>
                                      <p:cBhvr>
                                        <p:cTn id="63" dur="1" fill="hold">
                                          <p:stCondLst>
                                            <p:cond delay="0"/>
                                          </p:stCondLst>
                                        </p:cTn>
                                        <p:tgtEl>
                                          <p:spTgt spid="28"/>
                                        </p:tgtEl>
                                        <p:attrNameLst>
                                          <p:attrName>style.visibility</p:attrName>
                                        </p:attrNameLst>
                                      </p:cBhvr>
                                      <p:to>
                                        <p:strVal val="visible"/>
                                      </p:to>
                                    </p:set>
                                    <p:set>
                                      <p:cBhvr>
                                        <p:cTn id="64" dur="455" fill="hold">
                                          <p:stCondLst>
                                            <p:cond delay="0"/>
                                          </p:stCondLst>
                                        </p:cTn>
                                        <p:tgtEl>
                                          <p:spTgt spid="28"/>
                                        </p:tgtEl>
                                        <p:attrNameLst>
                                          <p:attrName>style.rotation</p:attrName>
                                        </p:attrNameLst>
                                      </p:cBhvr>
                                      <p:to>
                                        <p:strVal val="-45.0"/>
                                      </p:to>
                                    </p:set>
                                    <p:anim calcmode="lin" valueType="num">
                                      <p:cBhvr>
                                        <p:cTn id="65" dur="455" fill="hold">
                                          <p:stCondLst>
                                            <p:cond delay="455"/>
                                          </p:stCondLst>
                                        </p:cTn>
                                        <p:tgtEl>
                                          <p:spTgt spid="28"/>
                                        </p:tgtEl>
                                        <p:attrNameLst>
                                          <p:attrName>style.rotation</p:attrName>
                                        </p:attrNameLst>
                                      </p:cBhvr>
                                      <p:tavLst>
                                        <p:tav tm="0">
                                          <p:val>
                                            <p:fltVal val="-45"/>
                                          </p:val>
                                        </p:tav>
                                        <p:tav tm="69900">
                                          <p:val>
                                            <p:fltVal val="45"/>
                                          </p:val>
                                        </p:tav>
                                        <p:tav tm="100000">
                                          <p:val>
                                            <p:fltVal val="0"/>
                                          </p:val>
                                        </p:tav>
                                      </p:tavLst>
                                    </p:anim>
                                    <p:anim calcmode="lin" valueType="num">
                                      <p:cBhvr>
                                        <p:cTn id="66" dur="455" fill="hold">
                                          <p:stCondLst>
                                            <p:cond delay="0"/>
                                          </p:stCondLst>
                                        </p:cTn>
                                        <p:tgtEl>
                                          <p:spTgt spid="28"/>
                                        </p:tgtEl>
                                        <p:attrNameLst>
                                          <p:attrName>ppt_y</p:attrName>
                                        </p:attrNameLst>
                                      </p:cBhvr>
                                      <p:tavLst>
                                        <p:tav tm="0">
                                          <p:val>
                                            <p:strVal val="#ppt_y-1"/>
                                          </p:val>
                                        </p:tav>
                                        <p:tav tm="100000">
                                          <p:val>
                                            <p:strVal val="#ppt_y-(0.354*#ppt_w-0.172*#ppt_h)"/>
                                          </p:val>
                                        </p:tav>
                                      </p:tavLst>
                                    </p:anim>
                                    <p:anim calcmode="lin" valueType="num">
                                      <p:cBhvr>
                                        <p:cTn id="67" dur="156" decel="50000" autoRev="1" fill="hold">
                                          <p:stCondLst>
                                            <p:cond delay="455"/>
                                          </p:stCondLst>
                                        </p:cTn>
                                        <p:tgtEl>
                                          <p:spTgt spid="28"/>
                                        </p:tgtEl>
                                        <p:attrNameLst>
                                          <p:attrName>ppt_y</p:attrName>
                                        </p:attrNameLst>
                                      </p:cBhvr>
                                      <p:tavLst>
                                        <p:tav tm="0">
                                          <p:val>
                                            <p:strVal val="#ppt_y-(0.354*#ppt_w-0.172*#ppt_h)"/>
                                          </p:val>
                                        </p:tav>
                                        <p:tav tm="100000">
                                          <p:val>
                                            <p:strVal val="#ppt_y-(0.354*#ppt_w-0.172*#ppt_h)-#ppt_h/2"/>
                                          </p:val>
                                        </p:tav>
                                      </p:tavLst>
                                    </p:anim>
                                    <p:anim calcmode="lin" valueType="num">
                                      <p:cBhvr>
                                        <p:cTn id="68" dur="136" fill="hold">
                                          <p:stCondLst>
                                            <p:cond delay="864"/>
                                          </p:stCondLst>
                                        </p:cTn>
                                        <p:tgtEl>
                                          <p:spTgt spid="28"/>
                                        </p:tgtEl>
                                        <p:attrNameLst>
                                          <p:attrName>ppt_y</p:attrName>
                                        </p:attrNameLst>
                                      </p:cBhvr>
                                      <p:tavLst>
                                        <p:tav tm="0">
                                          <p:val>
                                            <p:strVal val="#ppt_y-(0.354*#ppt_w-0.172*#ppt_h)"/>
                                          </p:val>
                                        </p:tav>
                                        <p:tav tm="100000">
                                          <p:val>
                                            <p:strVal val="#ppt_y"/>
                                          </p:val>
                                        </p:tav>
                                      </p:tavLst>
                                    </p:anim>
                                  </p:childTnLst>
                                </p:cTn>
                              </p:par>
                              <p:par>
                                <p:cTn id="69" presetID="38" presetClass="entr" presetSubtype="0" accel="50000" fill="hold" grpId="0" nodeType="withEffect">
                                  <p:stCondLst>
                                    <p:cond delay="0"/>
                                  </p:stCondLst>
                                  <p:iterate type="lt">
                                    <p:tmPct val="10000"/>
                                  </p:iterate>
                                  <p:childTnLst>
                                    <p:set>
                                      <p:cBhvr>
                                        <p:cTn id="70" dur="1" fill="hold">
                                          <p:stCondLst>
                                            <p:cond delay="0"/>
                                          </p:stCondLst>
                                        </p:cTn>
                                        <p:tgtEl>
                                          <p:spTgt spid="30"/>
                                        </p:tgtEl>
                                        <p:attrNameLst>
                                          <p:attrName>style.visibility</p:attrName>
                                        </p:attrNameLst>
                                      </p:cBhvr>
                                      <p:to>
                                        <p:strVal val="visible"/>
                                      </p:to>
                                    </p:set>
                                    <p:set>
                                      <p:cBhvr>
                                        <p:cTn id="71" dur="455" fill="hold">
                                          <p:stCondLst>
                                            <p:cond delay="0"/>
                                          </p:stCondLst>
                                        </p:cTn>
                                        <p:tgtEl>
                                          <p:spTgt spid="30"/>
                                        </p:tgtEl>
                                        <p:attrNameLst>
                                          <p:attrName>style.rotation</p:attrName>
                                        </p:attrNameLst>
                                      </p:cBhvr>
                                      <p:to>
                                        <p:strVal val="-45.0"/>
                                      </p:to>
                                    </p:set>
                                    <p:anim calcmode="lin" valueType="num">
                                      <p:cBhvr>
                                        <p:cTn id="72" dur="455" fill="hold">
                                          <p:stCondLst>
                                            <p:cond delay="455"/>
                                          </p:stCondLst>
                                        </p:cTn>
                                        <p:tgtEl>
                                          <p:spTgt spid="30"/>
                                        </p:tgtEl>
                                        <p:attrNameLst>
                                          <p:attrName>style.rotation</p:attrName>
                                        </p:attrNameLst>
                                      </p:cBhvr>
                                      <p:tavLst>
                                        <p:tav tm="0">
                                          <p:val>
                                            <p:fltVal val="-45"/>
                                          </p:val>
                                        </p:tav>
                                        <p:tav tm="69900">
                                          <p:val>
                                            <p:fltVal val="45"/>
                                          </p:val>
                                        </p:tav>
                                        <p:tav tm="100000">
                                          <p:val>
                                            <p:fltVal val="0"/>
                                          </p:val>
                                        </p:tav>
                                      </p:tavLst>
                                    </p:anim>
                                    <p:anim calcmode="lin" valueType="num">
                                      <p:cBhvr>
                                        <p:cTn id="73" dur="455" fill="hold">
                                          <p:stCondLst>
                                            <p:cond delay="0"/>
                                          </p:stCondLst>
                                        </p:cTn>
                                        <p:tgtEl>
                                          <p:spTgt spid="30"/>
                                        </p:tgtEl>
                                        <p:attrNameLst>
                                          <p:attrName>ppt_y</p:attrName>
                                        </p:attrNameLst>
                                      </p:cBhvr>
                                      <p:tavLst>
                                        <p:tav tm="0">
                                          <p:val>
                                            <p:strVal val="#ppt_y-1"/>
                                          </p:val>
                                        </p:tav>
                                        <p:tav tm="100000">
                                          <p:val>
                                            <p:strVal val="#ppt_y-(0.354*#ppt_w-0.172*#ppt_h)"/>
                                          </p:val>
                                        </p:tav>
                                      </p:tavLst>
                                    </p:anim>
                                    <p:anim calcmode="lin" valueType="num">
                                      <p:cBhvr>
                                        <p:cTn id="74" dur="156" decel="50000" autoRev="1" fill="hold">
                                          <p:stCondLst>
                                            <p:cond delay="455"/>
                                          </p:stCondLst>
                                        </p:cTn>
                                        <p:tgtEl>
                                          <p:spTgt spid="30"/>
                                        </p:tgtEl>
                                        <p:attrNameLst>
                                          <p:attrName>ppt_y</p:attrName>
                                        </p:attrNameLst>
                                      </p:cBhvr>
                                      <p:tavLst>
                                        <p:tav tm="0">
                                          <p:val>
                                            <p:strVal val="#ppt_y-(0.354*#ppt_w-0.172*#ppt_h)"/>
                                          </p:val>
                                        </p:tav>
                                        <p:tav tm="100000">
                                          <p:val>
                                            <p:strVal val="#ppt_y-(0.354*#ppt_w-0.172*#ppt_h)-#ppt_h/2"/>
                                          </p:val>
                                        </p:tav>
                                      </p:tavLst>
                                    </p:anim>
                                    <p:anim calcmode="lin" valueType="num">
                                      <p:cBhvr>
                                        <p:cTn id="75" dur="136" fill="hold">
                                          <p:stCondLst>
                                            <p:cond delay="864"/>
                                          </p:stCondLst>
                                        </p:cTn>
                                        <p:tgtEl>
                                          <p:spTgt spid="30"/>
                                        </p:tgtEl>
                                        <p:attrNameLst>
                                          <p:attrName>ppt_y</p:attrName>
                                        </p:attrNameLst>
                                      </p:cBhvr>
                                      <p:tavLst>
                                        <p:tav tm="0">
                                          <p:val>
                                            <p:strVal val="#ppt_y-(0.354*#ppt_w-0.172*#ppt_h)"/>
                                          </p:val>
                                        </p:tav>
                                        <p:tav tm="100000">
                                          <p:val>
                                            <p:strVal val="#ppt_y"/>
                                          </p:val>
                                        </p:tav>
                                      </p:tavLst>
                                    </p:anim>
                                  </p:childTnLst>
                                </p:cTn>
                              </p:par>
                              <p:par>
                                <p:cTn id="76" presetID="38" presetClass="entr" presetSubtype="0" accel="50000" fill="hold" grpId="0" nodeType="withEffect">
                                  <p:stCondLst>
                                    <p:cond delay="0"/>
                                  </p:stCondLst>
                                  <p:iterate type="lt">
                                    <p:tmPct val="10000"/>
                                  </p:iterate>
                                  <p:childTnLst>
                                    <p:set>
                                      <p:cBhvr>
                                        <p:cTn id="77" dur="1" fill="hold">
                                          <p:stCondLst>
                                            <p:cond delay="0"/>
                                          </p:stCondLst>
                                        </p:cTn>
                                        <p:tgtEl>
                                          <p:spTgt spid="29"/>
                                        </p:tgtEl>
                                        <p:attrNameLst>
                                          <p:attrName>style.visibility</p:attrName>
                                        </p:attrNameLst>
                                      </p:cBhvr>
                                      <p:to>
                                        <p:strVal val="visible"/>
                                      </p:to>
                                    </p:set>
                                    <p:set>
                                      <p:cBhvr>
                                        <p:cTn id="78" dur="455" fill="hold">
                                          <p:stCondLst>
                                            <p:cond delay="0"/>
                                          </p:stCondLst>
                                        </p:cTn>
                                        <p:tgtEl>
                                          <p:spTgt spid="29"/>
                                        </p:tgtEl>
                                        <p:attrNameLst>
                                          <p:attrName>style.rotation</p:attrName>
                                        </p:attrNameLst>
                                      </p:cBhvr>
                                      <p:to>
                                        <p:strVal val="-45.0"/>
                                      </p:to>
                                    </p:set>
                                    <p:anim calcmode="lin" valueType="num">
                                      <p:cBhvr>
                                        <p:cTn id="79" dur="455" fill="hold">
                                          <p:stCondLst>
                                            <p:cond delay="455"/>
                                          </p:stCondLst>
                                        </p:cTn>
                                        <p:tgtEl>
                                          <p:spTgt spid="29"/>
                                        </p:tgtEl>
                                        <p:attrNameLst>
                                          <p:attrName>style.rotation</p:attrName>
                                        </p:attrNameLst>
                                      </p:cBhvr>
                                      <p:tavLst>
                                        <p:tav tm="0">
                                          <p:val>
                                            <p:fltVal val="-45"/>
                                          </p:val>
                                        </p:tav>
                                        <p:tav tm="69900">
                                          <p:val>
                                            <p:fltVal val="45"/>
                                          </p:val>
                                        </p:tav>
                                        <p:tav tm="100000">
                                          <p:val>
                                            <p:fltVal val="0"/>
                                          </p:val>
                                        </p:tav>
                                      </p:tavLst>
                                    </p:anim>
                                    <p:anim calcmode="lin" valueType="num">
                                      <p:cBhvr>
                                        <p:cTn id="80" dur="455" fill="hold">
                                          <p:stCondLst>
                                            <p:cond delay="0"/>
                                          </p:stCondLst>
                                        </p:cTn>
                                        <p:tgtEl>
                                          <p:spTgt spid="29"/>
                                        </p:tgtEl>
                                        <p:attrNameLst>
                                          <p:attrName>ppt_y</p:attrName>
                                        </p:attrNameLst>
                                      </p:cBhvr>
                                      <p:tavLst>
                                        <p:tav tm="0">
                                          <p:val>
                                            <p:strVal val="#ppt_y-1"/>
                                          </p:val>
                                        </p:tav>
                                        <p:tav tm="100000">
                                          <p:val>
                                            <p:strVal val="#ppt_y-(0.354*#ppt_w-0.172*#ppt_h)"/>
                                          </p:val>
                                        </p:tav>
                                      </p:tavLst>
                                    </p:anim>
                                    <p:anim calcmode="lin" valueType="num">
                                      <p:cBhvr>
                                        <p:cTn id="81" dur="156" decel="50000" autoRev="1" fill="hold">
                                          <p:stCondLst>
                                            <p:cond delay="455"/>
                                          </p:stCondLst>
                                        </p:cTn>
                                        <p:tgtEl>
                                          <p:spTgt spid="29"/>
                                        </p:tgtEl>
                                        <p:attrNameLst>
                                          <p:attrName>ppt_y</p:attrName>
                                        </p:attrNameLst>
                                      </p:cBhvr>
                                      <p:tavLst>
                                        <p:tav tm="0">
                                          <p:val>
                                            <p:strVal val="#ppt_y-(0.354*#ppt_w-0.172*#ppt_h)"/>
                                          </p:val>
                                        </p:tav>
                                        <p:tav tm="100000">
                                          <p:val>
                                            <p:strVal val="#ppt_y-(0.354*#ppt_w-0.172*#ppt_h)-#ppt_h/2"/>
                                          </p:val>
                                        </p:tav>
                                      </p:tavLst>
                                    </p:anim>
                                    <p:anim calcmode="lin" valueType="num">
                                      <p:cBhvr>
                                        <p:cTn id="82" dur="136" fill="hold">
                                          <p:stCondLst>
                                            <p:cond delay="864"/>
                                          </p:stCondLst>
                                        </p:cTn>
                                        <p:tgtEl>
                                          <p:spTgt spid="29"/>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8" grpId="0"/>
      <p:bldP spid="29" grpId="0"/>
      <p:bldP spid="30" grpId="0"/>
      <p:bldP spid="31"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t="44419" b="43711"/>
          <a:stretch>
            <a:fillRect/>
          </a:stretch>
        </p:blipFill>
        <p:spPr>
          <a:xfrm>
            <a:off x="0" y="4552793"/>
            <a:ext cx="9144000" cy="607740"/>
          </a:xfrm>
          <a:prstGeom prst="rect">
            <a:avLst/>
          </a:prstGeom>
        </p:spPr>
      </p:pic>
      <p:pic>
        <p:nvPicPr>
          <p:cNvPr id="17" name="图片 16"/>
          <p:cNvPicPr>
            <a:picLocks noChangeAspect="1"/>
          </p:cNvPicPr>
          <p:nvPr/>
        </p:nvPicPr>
        <p:blipFill rotWithShape="1">
          <a:blip r:embed="rId3">
            <a:extLst>
              <a:ext uri="{28A0092B-C50C-407E-A947-70E740481C1C}">
                <a14:useLocalDpi xmlns:a14="http://schemas.microsoft.com/office/drawing/2010/main" val="0"/>
              </a:ext>
            </a:extLst>
          </a:blip>
          <a:srcRect t="17779" b="43711"/>
          <a:stretch>
            <a:fillRect/>
          </a:stretch>
        </p:blipFill>
        <p:spPr>
          <a:xfrm>
            <a:off x="0" y="0"/>
            <a:ext cx="9144000" cy="1971675"/>
          </a:xfrm>
          <a:prstGeom prst="rect">
            <a:avLst/>
          </a:prstGeom>
        </p:spPr>
      </p:pic>
      <p:grpSp>
        <p:nvGrpSpPr>
          <p:cNvPr id="6" name="组合 5"/>
          <p:cNvGrpSpPr/>
          <p:nvPr/>
        </p:nvGrpSpPr>
        <p:grpSpPr>
          <a:xfrm>
            <a:off x="8127901" y="4560428"/>
            <a:ext cx="1036915" cy="538609"/>
            <a:chOff x="899592" y="1545222"/>
            <a:chExt cx="1728192" cy="2630123"/>
          </a:xfrm>
        </p:grpSpPr>
        <p:sp>
          <p:nvSpPr>
            <p:cNvPr id="7" name="TextBox 6"/>
            <p:cNvSpPr txBox="1"/>
            <p:nvPr/>
          </p:nvSpPr>
          <p:spPr>
            <a:xfrm>
              <a:off x="899592" y="1545222"/>
              <a:ext cx="1560173" cy="1953808"/>
            </a:xfrm>
            <a:prstGeom prst="rect">
              <a:avLst/>
            </a:prstGeom>
            <a:noFill/>
          </p:spPr>
          <p:txBody>
            <a:bodyPr wrap="square" rtlCol="0">
              <a:spAutoFit/>
            </a:bodyPr>
            <a:lstStyle/>
            <a:p>
              <a:r>
                <a:rPr lang="en-US" altLang="zh-CN" sz="2000" b="1">
                  <a:solidFill>
                    <a:schemeClr val="bg1"/>
                  </a:solidFill>
                  <a:latin typeface="Something Fishy" panose="020B0806030902050204" pitchFamily="34" charset="0"/>
                </a:rPr>
                <a:t>LOGO</a:t>
              </a:r>
              <a:endParaRPr lang="zh-CN" altLang="en-US" sz="2000" b="1">
                <a:solidFill>
                  <a:schemeClr val="bg1"/>
                </a:solidFill>
                <a:latin typeface="Something Fishy" panose="020B0806030902050204" pitchFamily="34" charset="0"/>
              </a:endParaRPr>
            </a:p>
          </p:txBody>
        </p:sp>
        <p:sp>
          <p:nvSpPr>
            <p:cNvPr id="8" name="TextBox 7"/>
            <p:cNvSpPr txBox="1"/>
            <p:nvPr/>
          </p:nvSpPr>
          <p:spPr>
            <a:xfrm>
              <a:off x="899592" y="2822710"/>
              <a:ext cx="1728192" cy="1352635"/>
            </a:xfrm>
            <a:prstGeom prst="rect">
              <a:avLst/>
            </a:prstGeom>
            <a:noFill/>
          </p:spPr>
          <p:txBody>
            <a:bodyPr wrap="square" rtlCol="0">
              <a:spAutoFit/>
            </a:bodyPr>
            <a:lstStyle/>
            <a:p>
              <a:r>
                <a:rPr lang="zh-CN" altLang="en-US" sz="1200">
                  <a:solidFill>
                    <a:schemeClr val="bg1"/>
                  </a:solidFill>
                  <a:latin typeface="方正华隶_GBK" panose="03000509000000000000" pitchFamily="65" charset="-122"/>
                  <a:ea typeface="方正华隶_GBK" panose="03000509000000000000" pitchFamily="65" charset="-122"/>
                </a:rPr>
                <a:t>替换</a:t>
              </a:r>
              <a:r>
                <a:rPr lang="en-US" altLang="zh-CN" sz="1200">
                  <a:solidFill>
                    <a:schemeClr val="bg1"/>
                  </a:solidFill>
                  <a:latin typeface="方正华隶_GBK" panose="03000509000000000000" pitchFamily="65" charset="-122"/>
                  <a:ea typeface="方正华隶_GBK" panose="03000509000000000000" pitchFamily="65" charset="-122"/>
                </a:rPr>
                <a:t>LOGO</a:t>
              </a:r>
              <a:endParaRPr lang="zh-CN" altLang="en-US" sz="1200">
                <a:solidFill>
                  <a:schemeClr val="bg1"/>
                </a:solidFill>
                <a:latin typeface="方正华隶_GBK" panose="03000509000000000000" pitchFamily="65" charset="-122"/>
                <a:ea typeface="方正华隶_GBK" panose="03000509000000000000" pitchFamily="65" charset="-122"/>
              </a:endParaRPr>
            </a:p>
          </p:txBody>
        </p:sp>
      </p:grpSp>
      <p:grpSp>
        <p:nvGrpSpPr>
          <p:cNvPr id="9" name="组合 8"/>
          <p:cNvGrpSpPr/>
          <p:nvPr/>
        </p:nvGrpSpPr>
        <p:grpSpPr>
          <a:xfrm>
            <a:off x="395536" y="686427"/>
            <a:ext cx="3258470" cy="857132"/>
            <a:chOff x="4304043" y="1286668"/>
            <a:chExt cx="3837944" cy="2757793"/>
          </a:xfrm>
          <a:effectLst>
            <a:outerShdw blurRad="381000" dist="254000" dir="8100000" algn="tr" rotWithShape="0">
              <a:prstClr val="black">
                <a:alpha val="40000"/>
              </a:prstClr>
            </a:outerShdw>
          </a:effectLst>
        </p:grpSpPr>
        <p:sp>
          <p:nvSpPr>
            <p:cNvPr id="10" name="圆角矩形 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351931" y="1367703"/>
              <a:ext cx="3742172" cy="259572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TextBox 9"/>
          <p:cNvSpPr>
            <a:spLocks noChangeArrowheads="1"/>
          </p:cNvSpPr>
          <p:nvPr/>
        </p:nvSpPr>
        <p:spPr bwMode="auto">
          <a:xfrm>
            <a:off x="661255" y="2355726"/>
            <a:ext cx="6818338" cy="1809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4" tIns="45717" rIns="91434" bIns="4571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just" eaLnBrk="1" hangingPunct="1">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回顾</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100" dirty="0" err="1">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20000"/>
              </a:lnSpc>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2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eaLnBrk="1" hangingPunct="1">
              <a:lnSpc>
                <a:spcPct val="120000"/>
              </a:lnSpc>
            </a:pP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3" name="TextBox 18"/>
          <p:cNvSpPr>
            <a:spLocks noChangeArrowheads="1"/>
          </p:cNvSpPr>
          <p:nvPr/>
        </p:nvSpPr>
        <p:spPr bwMode="auto">
          <a:xfrm>
            <a:off x="636982" y="761050"/>
            <a:ext cx="121058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p>
            <a:pPr algn="ctr"/>
            <a:r>
              <a:rPr lang="zh-CN" altLang="en-US" sz="4000" b="1" dirty="0">
                <a:solidFill>
                  <a:srgbClr val="AC0000"/>
                </a:solidFill>
                <a:latin typeface="微软雅黑" panose="020B0503020204020204" pitchFamily="34" charset="-122"/>
                <a:ea typeface="微软雅黑" panose="020B0503020204020204" pitchFamily="34" charset="-122"/>
                <a:sym typeface="方正大黑简体" pitchFamily="65" charset="-122"/>
              </a:rPr>
              <a:t>前言</a:t>
            </a:r>
          </a:p>
        </p:txBody>
      </p:sp>
      <p:sp>
        <p:nvSpPr>
          <p:cNvPr id="14" name="前言"/>
          <p:cNvSpPr>
            <a:spLocks noChangeArrowheads="1"/>
          </p:cNvSpPr>
          <p:nvPr/>
        </p:nvSpPr>
        <p:spPr bwMode="auto">
          <a:xfrm>
            <a:off x="1999144" y="994550"/>
            <a:ext cx="16337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4" tIns="45717" rIns="91434" bIns="4571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en-US" altLang="zh-CN" sz="2200" dirty="0">
                <a:solidFill>
                  <a:srgbClr val="AC0000"/>
                </a:solidFill>
                <a:latin typeface="Impact" panose="020B0806030902050204" pitchFamily="34" charset="0"/>
                <a:sym typeface="Impact" panose="020B0806030902050204" pitchFamily="34" charset="0"/>
              </a:rPr>
              <a:t>Introduction</a:t>
            </a:r>
            <a:endParaRPr lang="zh-CN" altLang="en-US" sz="2200" dirty="0">
              <a:solidFill>
                <a:srgbClr val="AC0000"/>
              </a:solidFill>
              <a:latin typeface="Impact" panose="020B0806030902050204" pitchFamily="34" charset="0"/>
              <a:sym typeface="Impact" panose="020B0806030902050204" pitchFamily="34" charset="0"/>
            </a:endParaRPr>
          </a:p>
        </p:txBody>
      </p:sp>
      <p:sp>
        <p:nvSpPr>
          <p:cNvPr id="15" name="矩形 14"/>
          <p:cNvSpPr/>
          <p:nvPr/>
        </p:nvSpPr>
        <p:spPr bwMode="auto">
          <a:xfrm rot="21410928">
            <a:off x="5741586" y="1111249"/>
            <a:ext cx="1579440" cy="976161"/>
          </a:xfrm>
          <a:prstGeom prst="rect">
            <a:avLst/>
          </a:prstGeom>
          <a:blipFill>
            <a:blip r:embed="rId4"/>
            <a:srcRect/>
            <a:stretch>
              <a:fillRect/>
            </a:stretch>
          </a:blipFill>
          <a:ln w="3175">
            <a:solidFill>
              <a:srgbClr val="5F5F5F"/>
            </a:solidFill>
            <a:miter lim="800000"/>
          </a:ln>
        </p:spPr>
        <p:txBody>
          <a:bodyPr vert="horz" wrap="square" lIns="91434" tIns="45717" rIns="91434" bIns="45717" numCol="1" rtlCol="0" anchor="t" anchorCtr="0" compatLnSpc="1"/>
          <a:lstStyle/>
          <a:p>
            <a:pPr defTabSz="914400"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
        <p:nvSpPr>
          <p:cNvPr id="16" name="矩形 15"/>
          <p:cNvSpPr/>
          <p:nvPr/>
        </p:nvSpPr>
        <p:spPr bwMode="auto">
          <a:xfrm rot="937907">
            <a:off x="7314921" y="1255190"/>
            <a:ext cx="1579440" cy="973310"/>
          </a:xfrm>
          <a:prstGeom prst="rect">
            <a:avLst/>
          </a:prstGeom>
          <a:blipFill>
            <a:blip r:embed="rId5"/>
            <a:srcRect/>
            <a:stretch>
              <a:fillRect/>
            </a:stretch>
          </a:blipFill>
          <a:ln w="3175">
            <a:solidFill>
              <a:srgbClr val="5F5F5F"/>
            </a:solidFill>
            <a:miter lim="800000"/>
          </a:ln>
        </p:spPr>
        <p:txBody>
          <a:bodyPr vert="horz" wrap="square" lIns="91434" tIns="45717" rIns="91434" bIns="45717" numCol="1" rtlCol="0" anchor="t" anchorCtr="0" compatLnSpc="1"/>
          <a:lstStyle/>
          <a:p>
            <a:pPr defTabSz="914400" fontAlgn="base">
              <a:spcBef>
                <a:spcPct val="0"/>
              </a:spcBef>
              <a:spcAft>
                <a:spcPct val="0"/>
              </a:spcAft>
            </a:pPr>
            <a:endParaRPr lang="zh-CN" altLang="en-US" sz="1800">
              <a:latin typeface="Arial" panose="020B0604020202020204" pitchFamily="34" charset="0"/>
              <a:ea typeface="宋体" panose="02010600030101010101" pitchFamily="2" charset="-122"/>
            </a:endParaRPr>
          </a:p>
        </p:txBody>
      </p:sp>
    </p:spTree>
  </p:cSld>
  <p:clrMapOvr>
    <a:masterClrMapping/>
  </p:clrMapOvr>
  <p:transition spd="slow"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par>
                          <p:cTn id="18" fill="hold">
                            <p:stCondLst>
                              <p:cond delay="1500"/>
                            </p:stCondLst>
                            <p:childTnLst>
                              <p:par>
                                <p:cTn id="19" presetID="41" presetClass="entr" presetSubtype="0" fill="hold" grpId="0" nodeType="afterEffect">
                                  <p:stCondLst>
                                    <p:cond delay="0"/>
                                  </p:stCondLst>
                                  <p:iterate type="lt">
                                    <p:tmPct val="10000"/>
                                  </p:iterate>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12"/>
                                        </p:tgtEl>
                                        <p:attrNameLst>
                                          <p:attrName>ppt_y</p:attrName>
                                        </p:attrNameLst>
                                      </p:cBhvr>
                                      <p:tavLst>
                                        <p:tav tm="0">
                                          <p:val>
                                            <p:strVal val="#ppt_y"/>
                                          </p:val>
                                        </p:tav>
                                        <p:tav tm="100000">
                                          <p:val>
                                            <p:strVal val="#ppt_y"/>
                                          </p:val>
                                        </p:tav>
                                      </p:tavLst>
                                    </p:anim>
                                    <p:anim calcmode="lin" valueType="num">
                                      <p:cBhvr>
                                        <p:cTn id="2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12"/>
                                        </p:tgtEl>
                                      </p:cBhvr>
                                    </p:animEffect>
                                  </p:childTnLst>
                                </p:cTn>
                              </p:par>
                            </p:childTnLst>
                          </p:cTn>
                        </p:par>
                        <p:par>
                          <p:cTn id="26" fill="hold">
                            <p:stCondLst>
                              <p:cond delay="15149"/>
                            </p:stCondLst>
                            <p:childTnLst>
                              <p:par>
                                <p:cTn id="27" presetID="52" presetClass="entr" presetSubtype="0"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Scale>
                                      <p:cBhvr>
                                        <p:cTn id="29" dur="500" decel="50000" fill="hold">
                                          <p:stCondLst>
                                            <p:cond delay="0"/>
                                          </p:stCondLst>
                                        </p:cTn>
                                        <p:tgtEl>
                                          <p:spTgt spid="1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0" dur="500" decel="50000" fill="hold">
                                          <p:stCondLst>
                                            <p:cond delay="0"/>
                                          </p:stCondLst>
                                        </p:cTn>
                                        <p:tgtEl>
                                          <p:spTgt spid="15"/>
                                        </p:tgtEl>
                                        <p:attrNameLst>
                                          <p:attrName>ppt_x</p:attrName>
                                          <p:attrName>ppt_y</p:attrName>
                                        </p:attrNameLst>
                                      </p:cBhvr>
                                      <p:rCtr x="0" y="0"/>
                                    </p:animMotion>
                                    <p:animEffect>
                                      <p:cBhvr>
                                        <p:cTn id="31" dur="500"/>
                                        <p:tgtEl>
                                          <p:spTgt spid="15"/>
                                        </p:tgtEl>
                                      </p:cBhvr>
                                    </p:animEffect>
                                  </p:childTnLst>
                                </p:cTn>
                              </p:par>
                            </p:childTnLst>
                          </p:cTn>
                        </p:par>
                        <p:par>
                          <p:cTn id="32" fill="hold">
                            <p:stCondLst>
                              <p:cond delay="15649"/>
                            </p:stCondLst>
                            <p:childTnLst>
                              <p:par>
                                <p:cTn id="33" presetID="52" presetClass="entr" presetSubtype="0"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Scale>
                                      <p:cBhvr>
                                        <p:cTn id="35" dur="500" decel="50000" fill="hold">
                                          <p:stCondLst>
                                            <p:cond delay="0"/>
                                          </p:stCondLst>
                                        </p:cTn>
                                        <p:tgtEl>
                                          <p:spTgt spid="1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rAng="0" ptsTypes="">
                                      <p:cBhvr>
                                        <p:cTn id="36" dur="500" decel="50000" fill="hold">
                                          <p:stCondLst>
                                            <p:cond delay="0"/>
                                          </p:stCondLst>
                                        </p:cTn>
                                        <p:tgtEl>
                                          <p:spTgt spid="16"/>
                                        </p:tgtEl>
                                        <p:attrNameLst>
                                          <p:attrName>ppt_x</p:attrName>
                                          <p:attrName>ppt_y</p:attrName>
                                        </p:attrNameLst>
                                      </p:cBhvr>
                                      <p:rCtr x="0" y="0"/>
                                    </p:animMotion>
                                    <p:animEffect>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619688" y="2276246"/>
            <a:ext cx="1335946" cy="1335946"/>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sp>
          <p:nvSpPr>
            <p:cNvPr id="8" name="椭圆 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dirty="0">
                  <a:ln>
                    <a:noFill/>
                  </a:ln>
                  <a:solidFill>
                    <a:srgbClr val="BE1E2D"/>
                  </a:solidFill>
                  <a:effectLst/>
                  <a:uLnTx/>
                  <a:uFillTx/>
                  <a:latin typeface="微软雅黑" panose="020B0503020204020204" pitchFamily="34" charset="-122"/>
                  <a:ea typeface="微软雅黑" panose="020B0503020204020204" pitchFamily="34" charset="-122"/>
                </a:rPr>
                <a:t>未完成的项目</a:t>
              </a:r>
            </a:p>
          </p:txBody>
        </p:sp>
      </p:grpSp>
      <p:sp>
        <p:nvSpPr>
          <p:cNvPr id="9" name="椭圆 8"/>
          <p:cNvSpPr/>
          <p:nvPr/>
        </p:nvSpPr>
        <p:spPr>
          <a:xfrm>
            <a:off x="2706448" y="1163553"/>
            <a:ext cx="727041" cy="727041"/>
          </a:xfrm>
          <a:prstGeom prst="ellipse">
            <a:avLst/>
          </a:prstGeom>
          <a:solidFill>
            <a:srgbClr val="BE1E2D"/>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10" name="组合 9"/>
          <p:cNvGrpSpPr/>
          <p:nvPr/>
        </p:nvGrpSpPr>
        <p:grpSpPr>
          <a:xfrm>
            <a:off x="2727183" y="2497084"/>
            <a:ext cx="811400" cy="811400"/>
            <a:chOff x="304800" y="673100"/>
            <a:chExt cx="4000500" cy="4000500"/>
          </a:xfrm>
          <a:effectLst>
            <a:outerShdw blurRad="317500" dist="1905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4" name="左大括号 13"/>
          <p:cNvSpPr/>
          <p:nvPr/>
        </p:nvSpPr>
        <p:spPr>
          <a:xfrm>
            <a:off x="2070395" y="1462863"/>
            <a:ext cx="370707" cy="2934157"/>
          </a:xfrm>
          <a:prstGeom prst="leftBrace">
            <a:avLst/>
          </a:prstGeom>
          <a:noFill/>
          <a:ln w="38100" cap="flat" cmpd="sng" algn="ctr">
            <a:solidFill>
              <a:srgbClr val="BE1E2D"/>
            </a:solidFill>
            <a:prstDash val="solid"/>
          </a:ln>
          <a:effectLst>
            <a:outerShdw blurRad="139700" dist="63500" dir="8100000" sx="98000" sy="98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5" name="椭圆 14"/>
          <p:cNvSpPr/>
          <p:nvPr/>
        </p:nvSpPr>
        <p:spPr>
          <a:xfrm>
            <a:off x="2791518" y="4019588"/>
            <a:ext cx="727041" cy="727041"/>
          </a:xfrm>
          <a:prstGeom prst="ellipse">
            <a:avLst/>
          </a:prstGeom>
          <a:solidFill>
            <a:srgbClr val="BE1E2D"/>
          </a:solidFill>
          <a:ln w="25400" cap="flat" cmpd="sng" algn="ctr">
            <a:noFill/>
            <a:prstDash val="solid"/>
          </a:ln>
          <a:effectLst>
            <a:outerShdw blurRad="317500" dist="1905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16" name="TextBox 15"/>
          <p:cNvSpPr txBox="1"/>
          <p:nvPr/>
        </p:nvSpPr>
        <p:spPr>
          <a:xfrm>
            <a:off x="2729308" y="1357647"/>
            <a:ext cx="10287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项目一</a:t>
            </a:r>
          </a:p>
        </p:txBody>
      </p:sp>
      <p:sp>
        <p:nvSpPr>
          <p:cNvPr id="17" name="TextBox 16"/>
          <p:cNvSpPr txBox="1"/>
          <p:nvPr/>
        </p:nvSpPr>
        <p:spPr>
          <a:xfrm>
            <a:off x="2719496" y="2733507"/>
            <a:ext cx="10287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项目一</a:t>
            </a:r>
          </a:p>
        </p:txBody>
      </p:sp>
      <p:sp>
        <p:nvSpPr>
          <p:cNvPr id="18" name="TextBox 17"/>
          <p:cNvSpPr txBox="1"/>
          <p:nvPr/>
        </p:nvSpPr>
        <p:spPr>
          <a:xfrm>
            <a:off x="2772566" y="4189643"/>
            <a:ext cx="1028700"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项目一</a:t>
            </a:r>
          </a:p>
        </p:txBody>
      </p:sp>
      <p:sp>
        <p:nvSpPr>
          <p:cNvPr id="19" name="TextBox 18"/>
          <p:cNvSpPr txBox="1"/>
          <p:nvPr/>
        </p:nvSpPr>
        <p:spPr>
          <a:xfrm>
            <a:off x="3758008" y="1254559"/>
            <a:ext cx="4046219"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sp>
        <p:nvSpPr>
          <p:cNvPr id="20" name="TextBox 19"/>
          <p:cNvSpPr txBox="1"/>
          <p:nvPr/>
        </p:nvSpPr>
        <p:spPr>
          <a:xfrm>
            <a:off x="3758008" y="2464202"/>
            <a:ext cx="4046219"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sp>
        <p:nvSpPr>
          <p:cNvPr id="21" name="TextBox 20"/>
          <p:cNvSpPr txBox="1"/>
          <p:nvPr/>
        </p:nvSpPr>
        <p:spPr>
          <a:xfrm>
            <a:off x="3748196" y="3920338"/>
            <a:ext cx="4046219" cy="81560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a:t>
            </a:r>
          </a:p>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lumMod val="65000"/>
                  <a:lumOff val="35000"/>
                </a:sysClr>
              </a:solidFill>
              <a:effectLst/>
              <a:uLnTx/>
              <a:uFillTx/>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53" presetClass="entr" presetSubtype="16" fill="hold" nodeType="withEffect">
                                  <p:stCondLst>
                                    <p:cond delay="4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par>
                                <p:cTn id="17" presetID="22" presetClass="entr" presetSubtype="8" fill="hold" grpId="0" nodeType="withEffect">
                                  <p:stCondLst>
                                    <p:cond delay="80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par>
                                <p:cTn id="20" presetID="53" presetClass="entr" presetSubtype="16"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140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10" presetClass="entr" presetSubtype="0" fill="hold" grpId="0" nodeType="withEffect">
                                  <p:stCondLst>
                                    <p:cond delay="140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grpId="0" nodeType="withEffect">
                                  <p:stCondLst>
                                    <p:cond delay="160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500"/>
                                        <p:tgtEl>
                                          <p:spTgt spid="17"/>
                                        </p:tgtEl>
                                      </p:cBhvr>
                                    </p:animEffect>
                                  </p:childTnLst>
                                </p:cTn>
                              </p:par>
                            </p:childTnLst>
                          </p:cTn>
                        </p:par>
                        <p:par>
                          <p:cTn id="36" fill="hold">
                            <p:stCondLst>
                              <p:cond delay="1000"/>
                            </p:stCondLst>
                            <p:childTnLst>
                              <p:par>
                                <p:cTn id="37" presetID="53" presetClass="entr" presetSubtype="16"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500" fill="hold"/>
                                        <p:tgtEl>
                                          <p:spTgt spid="15"/>
                                        </p:tgtEl>
                                        <p:attrNameLst>
                                          <p:attrName>ppt_w</p:attrName>
                                        </p:attrNameLst>
                                      </p:cBhvr>
                                      <p:tavLst>
                                        <p:tav tm="0">
                                          <p:val>
                                            <p:fltVal val="0"/>
                                          </p:val>
                                        </p:tav>
                                        <p:tav tm="100000">
                                          <p:val>
                                            <p:strVal val="#ppt_w"/>
                                          </p:val>
                                        </p:tav>
                                      </p:tavLst>
                                    </p:anim>
                                    <p:anim calcmode="lin" valueType="num">
                                      <p:cBhvr>
                                        <p:cTn id="40" dur="500" fill="hold"/>
                                        <p:tgtEl>
                                          <p:spTgt spid="15"/>
                                        </p:tgtEl>
                                        <p:attrNameLst>
                                          <p:attrName>ppt_h</p:attrName>
                                        </p:attrNameLst>
                                      </p:cBhvr>
                                      <p:tavLst>
                                        <p:tav tm="0">
                                          <p:val>
                                            <p:fltVal val="0"/>
                                          </p:val>
                                        </p:tav>
                                        <p:tav tm="100000">
                                          <p:val>
                                            <p:strVal val="#ppt_h"/>
                                          </p:val>
                                        </p:tav>
                                      </p:tavLst>
                                    </p:anim>
                                    <p:animEffect transition="in" filter="fade">
                                      <p:cBhvr>
                                        <p:cTn id="41" dur="500"/>
                                        <p:tgtEl>
                                          <p:spTgt spid="15"/>
                                        </p:tgtEl>
                                      </p:cBhvr>
                                    </p:animEffect>
                                  </p:childTnLst>
                                </p:cTn>
                              </p:par>
                              <p:par>
                                <p:cTn id="42" presetID="10" presetClass="entr" presetSubtype="0" fill="hold" grpId="0" nodeType="withEffect">
                                  <p:stCondLst>
                                    <p:cond delay="50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childTnLst>
                                </p:cTn>
                              </p:par>
                              <p:par>
                                <p:cTn id="45" presetID="16" presetClass="entr" presetSubtype="21" fill="hold" grpId="0" nodeType="withEffect">
                                  <p:stCondLst>
                                    <p:cond delay="100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par>
                                <p:cTn id="48" presetID="16" presetClass="entr" presetSubtype="21" fill="hold" grpId="0" nodeType="withEffect">
                                  <p:stCondLst>
                                    <p:cond delay="130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700"/>
                                        <p:tgtEl>
                                          <p:spTgt spid="20"/>
                                        </p:tgtEl>
                                      </p:cBhvr>
                                    </p:animEffect>
                                  </p:childTnLst>
                                </p:cTn>
                              </p:par>
                              <p:par>
                                <p:cTn id="51" presetID="16" presetClass="entr" presetSubtype="21" fill="hold" grpId="0" nodeType="withEffect">
                                  <p:stCondLst>
                                    <p:cond delay="170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animBg="1"/>
      <p:bldP spid="14" grpId="0" animBg="1"/>
      <p:bldP spid="15" grpId="0" animBg="1"/>
      <p:bldP spid="16" grpId="0"/>
      <p:bldP spid="17" grpId="0"/>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nvCxnSpPr>
        <p:spPr>
          <a:xfrm flipV="1">
            <a:off x="2018852" y="3209594"/>
            <a:ext cx="1348932" cy="939553"/>
          </a:xfrm>
          <a:prstGeom prst="line">
            <a:avLst/>
          </a:prstGeom>
          <a:noFill/>
          <a:ln w="76200" cap="flat" cmpd="sng" algn="ctr">
            <a:solidFill>
              <a:sysClr val="windowText" lastClr="000000"/>
            </a:solidFill>
            <a:prstDash val="solid"/>
          </a:ln>
          <a:effectLst/>
        </p:spPr>
      </p:cxnSp>
      <p:cxnSp>
        <p:nvCxnSpPr>
          <p:cNvPr id="7" name="直接连接符 6"/>
          <p:cNvCxnSpPr/>
          <p:nvPr/>
        </p:nvCxnSpPr>
        <p:spPr>
          <a:xfrm flipV="1">
            <a:off x="-36512" y="4144388"/>
            <a:ext cx="2062918" cy="999112"/>
          </a:xfrm>
          <a:prstGeom prst="line">
            <a:avLst/>
          </a:prstGeom>
          <a:noFill/>
          <a:ln w="76200" cap="flat" cmpd="sng" algn="ctr">
            <a:solidFill>
              <a:sysClr val="windowText" lastClr="000000"/>
            </a:solidFill>
            <a:prstDash val="solid"/>
          </a:ln>
          <a:effectLst/>
        </p:spPr>
      </p:cxnSp>
      <p:cxnSp>
        <p:nvCxnSpPr>
          <p:cNvPr id="8" name="直接连接符 7"/>
          <p:cNvCxnSpPr/>
          <p:nvPr/>
        </p:nvCxnSpPr>
        <p:spPr>
          <a:xfrm>
            <a:off x="3367784" y="3209595"/>
            <a:ext cx="1816070" cy="638773"/>
          </a:xfrm>
          <a:prstGeom prst="line">
            <a:avLst/>
          </a:prstGeom>
          <a:noFill/>
          <a:ln w="76200" cap="flat" cmpd="sng" algn="ctr">
            <a:solidFill>
              <a:sysClr val="windowText" lastClr="000000"/>
            </a:solidFill>
            <a:prstDash val="solid"/>
          </a:ln>
          <a:effectLst/>
        </p:spPr>
      </p:cxnSp>
      <p:cxnSp>
        <p:nvCxnSpPr>
          <p:cNvPr id="9" name="直接连接符 8"/>
          <p:cNvCxnSpPr/>
          <p:nvPr/>
        </p:nvCxnSpPr>
        <p:spPr>
          <a:xfrm flipV="1">
            <a:off x="5183854" y="2423427"/>
            <a:ext cx="1816825" cy="1424941"/>
          </a:xfrm>
          <a:prstGeom prst="line">
            <a:avLst/>
          </a:prstGeom>
          <a:noFill/>
          <a:ln w="76200" cap="flat" cmpd="sng" algn="ctr">
            <a:solidFill>
              <a:sysClr val="windowText" lastClr="000000"/>
            </a:solidFill>
            <a:prstDash val="solid"/>
          </a:ln>
          <a:effectLst/>
        </p:spPr>
      </p:cxnSp>
      <p:grpSp>
        <p:nvGrpSpPr>
          <p:cNvPr id="10" name="组合 9"/>
          <p:cNvGrpSpPr/>
          <p:nvPr/>
        </p:nvGrpSpPr>
        <p:grpSpPr>
          <a:xfrm>
            <a:off x="1620880" y="3703428"/>
            <a:ext cx="836538" cy="836538"/>
            <a:chOff x="1566862" y="4055810"/>
            <a:chExt cx="827056" cy="827056"/>
          </a:xfrm>
        </p:grpSpPr>
        <p:grpSp>
          <p:nvGrpSpPr>
            <p:cNvPr id="11" name="组合 10"/>
            <p:cNvGrpSpPr/>
            <p:nvPr/>
          </p:nvGrpSpPr>
          <p:grpSpPr>
            <a:xfrm>
              <a:off x="1566862" y="4055810"/>
              <a:ext cx="827056" cy="827056"/>
              <a:chOff x="304800" y="673100"/>
              <a:chExt cx="4000500" cy="4000500"/>
            </a:xfrm>
            <a:effectLst>
              <a:outerShdw blurRad="584200" dist="520700" dir="8100000" algn="tr" rotWithShape="0">
                <a:prstClr val="black">
                  <a:alpha val="35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5" name="椭圆 14"/>
              <p:cNvSpPr/>
              <p:nvPr/>
            </p:nvSpPr>
            <p:spPr>
              <a:xfrm>
                <a:off x="431574" y="799874"/>
                <a:ext cx="3746952" cy="3746952"/>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2" name="TextBox 11"/>
            <p:cNvSpPr txBox="1"/>
            <p:nvPr/>
          </p:nvSpPr>
          <p:spPr>
            <a:xfrm>
              <a:off x="1617926" y="4218412"/>
              <a:ext cx="730851" cy="517289"/>
            </a:xfrm>
            <a:prstGeom prst="rect">
              <a:avLst/>
            </a:prstGeom>
            <a:noFill/>
            <a:ln>
              <a:no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一</a:t>
              </a:r>
            </a:p>
          </p:txBody>
        </p:sp>
      </p:grpSp>
      <p:grpSp>
        <p:nvGrpSpPr>
          <p:cNvPr id="16" name="组合 15"/>
          <p:cNvGrpSpPr/>
          <p:nvPr/>
        </p:nvGrpSpPr>
        <p:grpSpPr>
          <a:xfrm>
            <a:off x="2845016" y="2754205"/>
            <a:ext cx="1016704" cy="1016704"/>
            <a:chOff x="2781516" y="3097105"/>
            <a:chExt cx="1016704" cy="1016704"/>
          </a:xfrm>
          <a:effectLst/>
        </p:grpSpPr>
        <p:grpSp>
          <p:nvGrpSpPr>
            <p:cNvPr id="17" name="组合 16"/>
            <p:cNvGrpSpPr/>
            <p:nvPr/>
          </p:nvGrpSpPr>
          <p:grpSpPr>
            <a:xfrm>
              <a:off x="2781516" y="3097105"/>
              <a:ext cx="1016704" cy="1016704"/>
              <a:chOff x="304800" y="673100"/>
              <a:chExt cx="4000500" cy="4000500"/>
            </a:xfrm>
            <a:effectLst>
              <a:outerShdw blurRad="584200" dist="520700" dir="8100000" algn="tr" rotWithShape="0">
                <a:prstClr val="black">
                  <a:alpha val="35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0" name="椭圆 19"/>
              <p:cNvSpPr/>
              <p:nvPr/>
            </p:nvSpPr>
            <p:spPr>
              <a:xfrm>
                <a:off x="392113" y="760413"/>
                <a:ext cx="3825875" cy="3825875"/>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8" name="TextBox 17"/>
            <p:cNvSpPr txBox="1"/>
            <p:nvPr/>
          </p:nvSpPr>
          <p:spPr>
            <a:xfrm>
              <a:off x="2980409" y="3315940"/>
              <a:ext cx="595035" cy="584775"/>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二</a:t>
              </a:r>
            </a:p>
          </p:txBody>
        </p:sp>
      </p:grpSp>
      <p:grpSp>
        <p:nvGrpSpPr>
          <p:cNvPr id="21" name="组合 20"/>
          <p:cNvGrpSpPr/>
          <p:nvPr/>
        </p:nvGrpSpPr>
        <p:grpSpPr>
          <a:xfrm>
            <a:off x="4592277" y="3232510"/>
            <a:ext cx="1239392" cy="1239392"/>
            <a:chOff x="4464548" y="3511181"/>
            <a:chExt cx="1303621" cy="1303621"/>
          </a:xfrm>
        </p:grpSpPr>
        <p:grpSp>
          <p:nvGrpSpPr>
            <p:cNvPr id="22" name="组合 21"/>
            <p:cNvGrpSpPr/>
            <p:nvPr/>
          </p:nvGrpSpPr>
          <p:grpSpPr>
            <a:xfrm>
              <a:off x="4464548" y="3511181"/>
              <a:ext cx="1303621" cy="1303621"/>
              <a:chOff x="304800" y="673100"/>
              <a:chExt cx="4000500" cy="4000500"/>
            </a:xfrm>
            <a:effectLst>
              <a:outerShdw blurRad="584200" dist="520700" dir="8100000" algn="tr" rotWithShape="0">
                <a:prstClr val="black">
                  <a:alpha val="35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6" name="椭圆 25"/>
              <p:cNvSpPr/>
              <p:nvPr/>
            </p:nvSpPr>
            <p:spPr>
              <a:xfrm>
                <a:off x="404596" y="772896"/>
                <a:ext cx="3800908" cy="3800908"/>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23" name="TextBox 22"/>
            <p:cNvSpPr txBox="1"/>
            <p:nvPr/>
          </p:nvSpPr>
          <p:spPr>
            <a:xfrm>
              <a:off x="4752438" y="3825704"/>
              <a:ext cx="733780" cy="744571"/>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三</a:t>
              </a:r>
            </a:p>
          </p:txBody>
        </p:sp>
      </p:grpSp>
      <p:grpSp>
        <p:nvGrpSpPr>
          <p:cNvPr id="27" name="组合 26"/>
          <p:cNvGrpSpPr/>
          <p:nvPr/>
        </p:nvGrpSpPr>
        <p:grpSpPr>
          <a:xfrm>
            <a:off x="6300192" y="1635646"/>
            <a:ext cx="1454948" cy="1454948"/>
            <a:chOff x="6075122" y="1932896"/>
            <a:chExt cx="1688526" cy="1688526"/>
          </a:xfrm>
        </p:grpSpPr>
        <p:grpSp>
          <p:nvGrpSpPr>
            <p:cNvPr id="28" name="组合 27"/>
            <p:cNvGrpSpPr/>
            <p:nvPr/>
          </p:nvGrpSpPr>
          <p:grpSpPr>
            <a:xfrm>
              <a:off x="6075122" y="1932896"/>
              <a:ext cx="1688526" cy="1688526"/>
              <a:chOff x="304800" y="673100"/>
              <a:chExt cx="4000500" cy="4000500"/>
            </a:xfrm>
            <a:effectLst>
              <a:outerShdw blurRad="584200" dist="520700" dir="8100000" algn="tr" rotWithShape="0">
                <a:prstClr val="black">
                  <a:alpha val="35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1" name="椭圆 30"/>
              <p:cNvSpPr/>
              <p:nvPr/>
            </p:nvSpPr>
            <p:spPr>
              <a:xfrm>
                <a:off x="411027" y="779327"/>
                <a:ext cx="3788049" cy="3788049"/>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29" name="TextBox 28"/>
            <p:cNvSpPr txBox="1"/>
            <p:nvPr/>
          </p:nvSpPr>
          <p:spPr>
            <a:xfrm>
              <a:off x="6456877" y="2299775"/>
              <a:ext cx="928687" cy="964406"/>
            </a:xfrm>
            <a:prstGeom prst="rect">
              <a:avLst/>
            </a:prstGeom>
            <a:noFill/>
            <a:ln>
              <a:noFill/>
            </a:ln>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方案</a:t>
              </a:r>
              <a:endParaRPr kumimoji="0" lang="en-US" altLang="zh-CN"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四</a:t>
              </a:r>
            </a:p>
          </p:txBody>
        </p:sp>
      </p:grpSp>
      <p:sp>
        <p:nvSpPr>
          <p:cNvPr id="32" name="TextBox 31"/>
          <p:cNvSpPr txBox="1"/>
          <p:nvPr/>
        </p:nvSpPr>
        <p:spPr>
          <a:xfrm>
            <a:off x="2230637" y="1923678"/>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3" name="TextBox 32"/>
          <p:cNvSpPr txBox="1"/>
          <p:nvPr/>
        </p:nvSpPr>
        <p:spPr>
          <a:xfrm>
            <a:off x="323528" y="2920772"/>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4" name="TextBox 33"/>
          <p:cNvSpPr txBox="1"/>
          <p:nvPr/>
        </p:nvSpPr>
        <p:spPr>
          <a:xfrm>
            <a:off x="6156176" y="3770953"/>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5" name="TextBox 34"/>
          <p:cNvSpPr txBox="1"/>
          <p:nvPr/>
        </p:nvSpPr>
        <p:spPr>
          <a:xfrm>
            <a:off x="5436096" y="915566"/>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grpSp>
        <p:nvGrpSpPr>
          <p:cNvPr id="36" name="组合 35"/>
          <p:cNvGrpSpPr/>
          <p:nvPr/>
        </p:nvGrpSpPr>
        <p:grpSpPr>
          <a:xfrm>
            <a:off x="2246287" y="4155926"/>
            <a:ext cx="447031" cy="447031"/>
            <a:chOff x="2246286" y="4230035"/>
            <a:chExt cx="525513" cy="525513"/>
          </a:xfrm>
          <a:solidFill>
            <a:srgbClr val="C00000"/>
          </a:solidFill>
        </p:grpSpPr>
        <p:sp>
          <p:nvSpPr>
            <p:cNvPr id="37" name="椭圆 36"/>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38" name="TextBox 37"/>
            <p:cNvSpPr txBox="1"/>
            <p:nvPr/>
          </p:nvSpPr>
          <p:spPr>
            <a:xfrm>
              <a:off x="2290214" y="4356307"/>
              <a:ext cx="433392" cy="325630"/>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5577236" y="3993954"/>
            <a:ext cx="447032" cy="447031"/>
            <a:chOff x="2246285" y="4230035"/>
            <a:chExt cx="525514" cy="525513"/>
          </a:xfrm>
          <a:solidFill>
            <a:srgbClr val="C00000"/>
          </a:solidFill>
        </p:grpSpPr>
        <p:sp>
          <p:nvSpPr>
            <p:cNvPr id="40" name="椭圆 39"/>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1" name="TextBox 40"/>
            <p:cNvSpPr txBox="1"/>
            <p:nvPr/>
          </p:nvSpPr>
          <p:spPr>
            <a:xfrm>
              <a:off x="2246285" y="4351468"/>
              <a:ext cx="525513" cy="2894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3522599" y="3426320"/>
            <a:ext cx="447032" cy="447031"/>
            <a:chOff x="2246285" y="4230035"/>
            <a:chExt cx="525514" cy="525513"/>
          </a:xfrm>
          <a:solidFill>
            <a:srgbClr val="C00000"/>
          </a:solidFill>
        </p:grpSpPr>
        <p:sp>
          <p:nvSpPr>
            <p:cNvPr id="43" name="椭圆 42"/>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4" name="TextBox 43"/>
            <p:cNvSpPr txBox="1"/>
            <p:nvPr/>
          </p:nvSpPr>
          <p:spPr>
            <a:xfrm>
              <a:off x="2246285" y="4371106"/>
              <a:ext cx="525513" cy="2894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7452320" y="2571750"/>
            <a:ext cx="447032" cy="447031"/>
            <a:chOff x="2246285" y="4230035"/>
            <a:chExt cx="525514" cy="525513"/>
          </a:xfrm>
          <a:solidFill>
            <a:srgbClr val="C00000"/>
          </a:solidFill>
        </p:grpSpPr>
        <p:sp>
          <p:nvSpPr>
            <p:cNvPr id="46" name="椭圆 45"/>
            <p:cNvSpPr/>
            <p:nvPr/>
          </p:nvSpPr>
          <p:spPr>
            <a:xfrm>
              <a:off x="2246286" y="4230035"/>
              <a:ext cx="525513" cy="525513"/>
            </a:xfrm>
            <a:prstGeom prst="ellipse">
              <a:avLst/>
            </a:prstGeom>
            <a:grp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7" name="TextBox 46"/>
            <p:cNvSpPr txBox="1"/>
            <p:nvPr/>
          </p:nvSpPr>
          <p:spPr>
            <a:xfrm>
              <a:off x="2246285" y="4380064"/>
              <a:ext cx="525513" cy="289448"/>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a:t>
              </a:r>
              <a:endParaRPr kumimoji="0" lang="zh-CN" altLang="en-US" sz="16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grpSp>
      <p:sp>
        <p:nvSpPr>
          <p:cNvPr id="48" name="椭圆 47"/>
          <p:cNvSpPr/>
          <p:nvPr/>
        </p:nvSpPr>
        <p:spPr>
          <a:xfrm>
            <a:off x="4349204" y="3297699"/>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49" name="椭圆 48"/>
          <p:cNvSpPr/>
          <p:nvPr/>
        </p:nvSpPr>
        <p:spPr>
          <a:xfrm>
            <a:off x="4087077" y="3914842"/>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0" name="椭圆 49"/>
          <p:cNvSpPr/>
          <p:nvPr/>
        </p:nvSpPr>
        <p:spPr>
          <a:xfrm>
            <a:off x="4224465" y="4498008"/>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1" name="椭圆 50"/>
          <p:cNvSpPr/>
          <p:nvPr/>
        </p:nvSpPr>
        <p:spPr>
          <a:xfrm>
            <a:off x="2765464" y="4258314"/>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2" name="椭圆 51"/>
          <p:cNvSpPr/>
          <p:nvPr/>
        </p:nvSpPr>
        <p:spPr>
          <a:xfrm>
            <a:off x="3341787" y="3799199"/>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3" name="椭圆 52"/>
          <p:cNvSpPr/>
          <p:nvPr/>
        </p:nvSpPr>
        <p:spPr>
          <a:xfrm>
            <a:off x="5954877" y="3288931"/>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4" name="椭圆 53"/>
          <p:cNvSpPr/>
          <p:nvPr/>
        </p:nvSpPr>
        <p:spPr>
          <a:xfrm>
            <a:off x="7360071" y="3209594"/>
            <a:ext cx="167224" cy="167224"/>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5" name="椭圆 54"/>
          <p:cNvSpPr/>
          <p:nvPr/>
        </p:nvSpPr>
        <p:spPr>
          <a:xfrm>
            <a:off x="6562548" y="3113850"/>
            <a:ext cx="137389" cy="137389"/>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6" name="椭圆 55"/>
          <p:cNvSpPr/>
          <p:nvPr/>
        </p:nvSpPr>
        <p:spPr>
          <a:xfrm>
            <a:off x="5161319" y="2765899"/>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7" name="椭圆 56"/>
          <p:cNvSpPr/>
          <p:nvPr/>
        </p:nvSpPr>
        <p:spPr>
          <a:xfrm>
            <a:off x="8028384" y="2307255"/>
            <a:ext cx="274777" cy="27477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8" name="椭圆 57"/>
          <p:cNvSpPr/>
          <p:nvPr/>
        </p:nvSpPr>
        <p:spPr>
          <a:xfrm>
            <a:off x="8053009" y="1993016"/>
            <a:ext cx="152400" cy="15240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59" name="椭圆 58"/>
          <p:cNvSpPr/>
          <p:nvPr/>
        </p:nvSpPr>
        <p:spPr>
          <a:xfrm>
            <a:off x="966178" y="4299942"/>
            <a:ext cx="166157" cy="166157"/>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Tree>
  </p:cSld>
  <p:clrMapOvr>
    <a:masterClrMapping/>
  </p:clrMapOvr>
  <p:transition spd="slow" advTm="0">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18" presetClass="entr" presetSubtype="3"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upRight)">
                                      <p:cBhvr>
                                        <p:cTn id="15" dur="300"/>
                                        <p:tgtEl>
                                          <p:spTgt spid="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 fill="hold"/>
                                        <p:tgtEl>
                                          <p:spTgt spid="10"/>
                                        </p:tgtEl>
                                        <p:attrNameLst>
                                          <p:attrName>ppt_w</p:attrName>
                                        </p:attrNameLst>
                                      </p:cBhvr>
                                      <p:tavLst>
                                        <p:tav tm="0">
                                          <p:val>
                                            <p:fltVal val="0"/>
                                          </p:val>
                                        </p:tav>
                                        <p:tav tm="100000">
                                          <p:val>
                                            <p:strVal val="#ppt_w"/>
                                          </p:val>
                                        </p:tav>
                                      </p:tavLst>
                                    </p:anim>
                                    <p:anim calcmode="lin" valueType="num">
                                      <p:cBhvr>
                                        <p:cTn id="20" dur="300" fill="hold"/>
                                        <p:tgtEl>
                                          <p:spTgt spid="10"/>
                                        </p:tgtEl>
                                        <p:attrNameLst>
                                          <p:attrName>ppt_h</p:attrName>
                                        </p:attrNameLst>
                                      </p:cBhvr>
                                      <p:tavLst>
                                        <p:tav tm="0">
                                          <p:val>
                                            <p:fltVal val="0"/>
                                          </p:val>
                                        </p:tav>
                                        <p:tav tm="100000">
                                          <p:val>
                                            <p:strVal val="#ppt_h"/>
                                          </p:val>
                                        </p:tav>
                                      </p:tavLst>
                                    </p:anim>
                                    <p:animEffect transition="in" filter="fade">
                                      <p:cBhvr>
                                        <p:cTn id="21" dur="300"/>
                                        <p:tgtEl>
                                          <p:spTgt spid="10"/>
                                        </p:tgtEl>
                                      </p:cBhvr>
                                    </p:animEffect>
                                  </p:childTnLst>
                                </p:cTn>
                              </p:par>
                              <p:par>
                                <p:cTn id="22" presetID="2" presetClass="entr" presetSubtype="4"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300" fill="hold"/>
                                        <p:tgtEl>
                                          <p:spTgt spid="36"/>
                                        </p:tgtEl>
                                        <p:attrNameLst>
                                          <p:attrName>ppt_x</p:attrName>
                                        </p:attrNameLst>
                                      </p:cBhvr>
                                      <p:tavLst>
                                        <p:tav tm="0">
                                          <p:val>
                                            <p:strVal val="#ppt_x"/>
                                          </p:val>
                                        </p:tav>
                                        <p:tav tm="100000">
                                          <p:val>
                                            <p:strVal val="#ppt_x"/>
                                          </p:val>
                                        </p:tav>
                                      </p:tavLst>
                                    </p:anim>
                                    <p:anim calcmode="lin" valueType="num">
                                      <p:cBhvr additive="base">
                                        <p:cTn id="25" dur="300" fill="hold"/>
                                        <p:tgtEl>
                                          <p:spTgt spid="36"/>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8" presetClass="entr" presetSubtype="3"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trips(upRight)">
                                      <p:cBhvr>
                                        <p:cTn id="29" dur="300"/>
                                        <p:tgtEl>
                                          <p:spTgt spid="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p:cTn id="33" dur="300" fill="hold"/>
                                        <p:tgtEl>
                                          <p:spTgt spid="16"/>
                                        </p:tgtEl>
                                        <p:attrNameLst>
                                          <p:attrName>ppt_w</p:attrName>
                                        </p:attrNameLst>
                                      </p:cBhvr>
                                      <p:tavLst>
                                        <p:tav tm="0">
                                          <p:val>
                                            <p:fltVal val="0"/>
                                          </p:val>
                                        </p:tav>
                                        <p:tav tm="100000">
                                          <p:val>
                                            <p:strVal val="#ppt_w"/>
                                          </p:val>
                                        </p:tav>
                                      </p:tavLst>
                                    </p:anim>
                                    <p:anim calcmode="lin" valueType="num">
                                      <p:cBhvr>
                                        <p:cTn id="34" dur="300" fill="hold"/>
                                        <p:tgtEl>
                                          <p:spTgt spid="16"/>
                                        </p:tgtEl>
                                        <p:attrNameLst>
                                          <p:attrName>ppt_h</p:attrName>
                                        </p:attrNameLst>
                                      </p:cBhvr>
                                      <p:tavLst>
                                        <p:tav tm="0">
                                          <p:val>
                                            <p:fltVal val="0"/>
                                          </p:val>
                                        </p:tav>
                                        <p:tav tm="100000">
                                          <p:val>
                                            <p:strVal val="#ppt_h"/>
                                          </p:val>
                                        </p:tav>
                                      </p:tavLst>
                                    </p:anim>
                                    <p:animEffect transition="in" filter="fade">
                                      <p:cBhvr>
                                        <p:cTn id="35" dur="300"/>
                                        <p:tgtEl>
                                          <p:spTgt spid="16"/>
                                        </p:tgtEl>
                                      </p:cBhvr>
                                    </p:animEffect>
                                  </p:childTnLst>
                                </p:cTn>
                              </p:par>
                              <p:par>
                                <p:cTn id="36" presetID="2" presetClass="entr" presetSubtype="4" fill="hold" nodeType="withEffect">
                                  <p:stCondLst>
                                    <p:cond delay="0"/>
                                  </p:stCondLst>
                                  <p:childTnLst>
                                    <p:set>
                                      <p:cBhvr>
                                        <p:cTn id="37" dur="1" fill="hold">
                                          <p:stCondLst>
                                            <p:cond delay="0"/>
                                          </p:stCondLst>
                                        </p:cTn>
                                        <p:tgtEl>
                                          <p:spTgt spid="42"/>
                                        </p:tgtEl>
                                        <p:attrNameLst>
                                          <p:attrName>style.visibility</p:attrName>
                                        </p:attrNameLst>
                                      </p:cBhvr>
                                      <p:to>
                                        <p:strVal val="visible"/>
                                      </p:to>
                                    </p:set>
                                    <p:anim calcmode="lin" valueType="num">
                                      <p:cBhvr additive="base">
                                        <p:cTn id="38" dur="300" fill="hold"/>
                                        <p:tgtEl>
                                          <p:spTgt spid="42"/>
                                        </p:tgtEl>
                                        <p:attrNameLst>
                                          <p:attrName>ppt_x</p:attrName>
                                        </p:attrNameLst>
                                      </p:cBhvr>
                                      <p:tavLst>
                                        <p:tav tm="0">
                                          <p:val>
                                            <p:strVal val="#ppt_x"/>
                                          </p:val>
                                        </p:tav>
                                        <p:tav tm="100000">
                                          <p:val>
                                            <p:strVal val="#ppt_x"/>
                                          </p:val>
                                        </p:tav>
                                      </p:tavLst>
                                    </p:anim>
                                    <p:anim calcmode="lin" valueType="num">
                                      <p:cBhvr additive="base">
                                        <p:cTn id="39" dur="300" fill="hold"/>
                                        <p:tgtEl>
                                          <p:spTgt spid="42"/>
                                        </p:tgtEl>
                                        <p:attrNameLst>
                                          <p:attrName>ppt_y</p:attrName>
                                        </p:attrNameLst>
                                      </p:cBhvr>
                                      <p:tavLst>
                                        <p:tav tm="0">
                                          <p:val>
                                            <p:strVal val="1+#ppt_h/2"/>
                                          </p:val>
                                        </p:tav>
                                        <p:tav tm="100000">
                                          <p:val>
                                            <p:strVal val="#ppt_y"/>
                                          </p:val>
                                        </p:tav>
                                      </p:tavLst>
                                    </p:anim>
                                  </p:childTnLst>
                                </p:cTn>
                              </p:par>
                            </p:childTnLst>
                          </p:cTn>
                        </p:par>
                        <p:par>
                          <p:cTn id="40" fill="hold">
                            <p:stCondLst>
                              <p:cond delay="3000"/>
                            </p:stCondLst>
                            <p:childTnLst>
                              <p:par>
                                <p:cTn id="41" presetID="18" presetClass="entr" presetSubtype="6"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strips(downRight)">
                                      <p:cBhvr>
                                        <p:cTn id="43" dur="300"/>
                                        <p:tgtEl>
                                          <p:spTgt spid="8"/>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300" fill="hold"/>
                                        <p:tgtEl>
                                          <p:spTgt spid="21"/>
                                        </p:tgtEl>
                                        <p:attrNameLst>
                                          <p:attrName>ppt_w</p:attrName>
                                        </p:attrNameLst>
                                      </p:cBhvr>
                                      <p:tavLst>
                                        <p:tav tm="0">
                                          <p:val>
                                            <p:fltVal val="0"/>
                                          </p:val>
                                        </p:tav>
                                        <p:tav tm="100000">
                                          <p:val>
                                            <p:strVal val="#ppt_w"/>
                                          </p:val>
                                        </p:tav>
                                      </p:tavLst>
                                    </p:anim>
                                    <p:anim calcmode="lin" valueType="num">
                                      <p:cBhvr>
                                        <p:cTn id="48" dur="300" fill="hold"/>
                                        <p:tgtEl>
                                          <p:spTgt spid="21"/>
                                        </p:tgtEl>
                                        <p:attrNameLst>
                                          <p:attrName>ppt_h</p:attrName>
                                        </p:attrNameLst>
                                      </p:cBhvr>
                                      <p:tavLst>
                                        <p:tav tm="0">
                                          <p:val>
                                            <p:fltVal val="0"/>
                                          </p:val>
                                        </p:tav>
                                        <p:tav tm="100000">
                                          <p:val>
                                            <p:strVal val="#ppt_h"/>
                                          </p:val>
                                        </p:tav>
                                      </p:tavLst>
                                    </p:anim>
                                    <p:animEffect transition="in" filter="fade">
                                      <p:cBhvr>
                                        <p:cTn id="49" dur="300"/>
                                        <p:tgtEl>
                                          <p:spTgt spid="21"/>
                                        </p:tgtEl>
                                      </p:cBhvr>
                                    </p:animEffect>
                                  </p:childTnLst>
                                </p:cTn>
                              </p:par>
                              <p:par>
                                <p:cTn id="50" presetID="2" presetClass="entr" presetSubtype="4" fill="hold" nodeType="with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additive="base">
                                        <p:cTn id="52" dur="300" fill="hold"/>
                                        <p:tgtEl>
                                          <p:spTgt spid="39"/>
                                        </p:tgtEl>
                                        <p:attrNameLst>
                                          <p:attrName>ppt_x</p:attrName>
                                        </p:attrNameLst>
                                      </p:cBhvr>
                                      <p:tavLst>
                                        <p:tav tm="0">
                                          <p:val>
                                            <p:strVal val="#ppt_x"/>
                                          </p:val>
                                        </p:tav>
                                        <p:tav tm="100000">
                                          <p:val>
                                            <p:strVal val="#ppt_x"/>
                                          </p:val>
                                        </p:tav>
                                      </p:tavLst>
                                    </p:anim>
                                    <p:anim calcmode="lin" valueType="num">
                                      <p:cBhvr additive="base">
                                        <p:cTn id="53" dur="300" fill="hold"/>
                                        <p:tgtEl>
                                          <p:spTgt spid="39"/>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18" presetClass="entr" presetSubtype="3"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strips(upRight)">
                                      <p:cBhvr>
                                        <p:cTn id="57" dur="300"/>
                                        <p:tgtEl>
                                          <p:spTgt spid="9"/>
                                        </p:tgtEl>
                                      </p:cBhvr>
                                    </p:animEffect>
                                  </p:childTnLst>
                                </p:cTn>
                              </p:par>
                            </p:childTnLst>
                          </p:cTn>
                        </p:par>
                        <p:par>
                          <p:cTn id="58" fill="hold">
                            <p:stCondLst>
                              <p:cond delay="4500"/>
                            </p:stCondLst>
                            <p:childTnLst>
                              <p:par>
                                <p:cTn id="59" presetID="53" presetClass="entr" presetSubtype="16" fill="hold"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300" fill="hold"/>
                                        <p:tgtEl>
                                          <p:spTgt spid="27"/>
                                        </p:tgtEl>
                                        <p:attrNameLst>
                                          <p:attrName>ppt_w</p:attrName>
                                        </p:attrNameLst>
                                      </p:cBhvr>
                                      <p:tavLst>
                                        <p:tav tm="0">
                                          <p:val>
                                            <p:fltVal val="0"/>
                                          </p:val>
                                        </p:tav>
                                        <p:tav tm="100000">
                                          <p:val>
                                            <p:strVal val="#ppt_w"/>
                                          </p:val>
                                        </p:tav>
                                      </p:tavLst>
                                    </p:anim>
                                    <p:anim calcmode="lin" valueType="num">
                                      <p:cBhvr>
                                        <p:cTn id="62" dur="300" fill="hold"/>
                                        <p:tgtEl>
                                          <p:spTgt spid="27"/>
                                        </p:tgtEl>
                                        <p:attrNameLst>
                                          <p:attrName>ppt_h</p:attrName>
                                        </p:attrNameLst>
                                      </p:cBhvr>
                                      <p:tavLst>
                                        <p:tav tm="0">
                                          <p:val>
                                            <p:fltVal val="0"/>
                                          </p:val>
                                        </p:tav>
                                        <p:tav tm="100000">
                                          <p:val>
                                            <p:strVal val="#ppt_h"/>
                                          </p:val>
                                        </p:tav>
                                      </p:tavLst>
                                    </p:anim>
                                    <p:animEffect transition="in" filter="fade">
                                      <p:cBhvr>
                                        <p:cTn id="63" dur="300"/>
                                        <p:tgtEl>
                                          <p:spTgt spid="27"/>
                                        </p:tgtEl>
                                      </p:cBhvr>
                                    </p:animEffect>
                                  </p:childTnLst>
                                </p:cTn>
                              </p:par>
                              <p:par>
                                <p:cTn id="64" presetID="2" presetClass="entr" presetSubtype="4" fill="hold" nodeType="withEffect">
                                  <p:stCondLst>
                                    <p:cond delay="0"/>
                                  </p:stCondLst>
                                  <p:childTnLst>
                                    <p:set>
                                      <p:cBhvr>
                                        <p:cTn id="65" dur="1" fill="hold">
                                          <p:stCondLst>
                                            <p:cond delay="0"/>
                                          </p:stCondLst>
                                        </p:cTn>
                                        <p:tgtEl>
                                          <p:spTgt spid="45"/>
                                        </p:tgtEl>
                                        <p:attrNameLst>
                                          <p:attrName>style.visibility</p:attrName>
                                        </p:attrNameLst>
                                      </p:cBhvr>
                                      <p:to>
                                        <p:strVal val="visible"/>
                                      </p:to>
                                    </p:set>
                                    <p:anim calcmode="lin" valueType="num">
                                      <p:cBhvr additive="base">
                                        <p:cTn id="66" dur="300" fill="hold"/>
                                        <p:tgtEl>
                                          <p:spTgt spid="45"/>
                                        </p:tgtEl>
                                        <p:attrNameLst>
                                          <p:attrName>ppt_x</p:attrName>
                                        </p:attrNameLst>
                                      </p:cBhvr>
                                      <p:tavLst>
                                        <p:tav tm="0">
                                          <p:val>
                                            <p:strVal val="#ppt_x"/>
                                          </p:val>
                                        </p:tav>
                                        <p:tav tm="100000">
                                          <p:val>
                                            <p:strVal val="#ppt_x"/>
                                          </p:val>
                                        </p:tav>
                                      </p:tavLst>
                                    </p:anim>
                                    <p:anim calcmode="lin" valueType="num">
                                      <p:cBhvr additive="base">
                                        <p:cTn id="67" dur="300" fill="hold"/>
                                        <p:tgtEl>
                                          <p:spTgt spid="45"/>
                                        </p:tgtEl>
                                        <p:attrNameLst>
                                          <p:attrName>ppt_y</p:attrName>
                                        </p:attrNameLst>
                                      </p:cBhvr>
                                      <p:tavLst>
                                        <p:tav tm="0">
                                          <p:val>
                                            <p:strVal val="1+#ppt_h/2"/>
                                          </p:val>
                                        </p:tav>
                                        <p:tav tm="100000">
                                          <p:val>
                                            <p:strVal val="#ppt_y"/>
                                          </p:val>
                                        </p:tav>
                                      </p:tavLst>
                                    </p:anim>
                                  </p:childTnLst>
                                </p:cTn>
                              </p:par>
                            </p:childTnLst>
                          </p:cTn>
                        </p:par>
                        <p:par>
                          <p:cTn id="68" fill="hold">
                            <p:stCondLst>
                              <p:cond delay="50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5500"/>
                            </p:stCondLst>
                            <p:childTnLst>
                              <p:par>
                                <p:cTn id="73" presetID="22" presetClass="entr" presetSubtype="1"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up)">
                                      <p:cBhvr>
                                        <p:cTn id="75" dur="500"/>
                                        <p:tgtEl>
                                          <p:spTgt spid="32"/>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wipe(up)">
                                      <p:cBhvr>
                                        <p:cTn id="79" dur="500"/>
                                        <p:tgtEl>
                                          <p:spTgt spid="34"/>
                                        </p:tgtEl>
                                      </p:cBhvr>
                                    </p:animEffect>
                                  </p:childTnLst>
                                </p:cTn>
                              </p:par>
                            </p:childTnLst>
                          </p:cTn>
                        </p:par>
                        <p:par>
                          <p:cTn id="80" fill="hold">
                            <p:stCondLst>
                              <p:cond delay="6500"/>
                            </p:stCondLst>
                            <p:childTnLst>
                              <p:par>
                                <p:cTn id="81" presetID="22" presetClass="entr" presetSubtype="1" fill="hold" grpId="0" nodeType="after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ipe(up)">
                                      <p:cBhvr>
                                        <p:cTn id="83" dur="500"/>
                                        <p:tgtEl>
                                          <p:spTgt spid="35"/>
                                        </p:tgtEl>
                                      </p:cBhvr>
                                    </p:animEffect>
                                  </p:childTnLst>
                                </p:cTn>
                              </p:par>
                            </p:childTnLst>
                          </p:cTn>
                        </p:par>
                        <p:par>
                          <p:cTn id="84" fill="hold">
                            <p:stCondLst>
                              <p:cond delay="7000"/>
                            </p:stCondLst>
                            <p:childTnLst>
                              <p:par>
                                <p:cTn id="85" presetID="2" presetClass="entr" presetSubtype="12"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additive="base">
                                        <p:cTn id="87" dur="700" fill="hold"/>
                                        <p:tgtEl>
                                          <p:spTgt spid="48"/>
                                        </p:tgtEl>
                                        <p:attrNameLst>
                                          <p:attrName>ppt_x</p:attrName>
                                        </p:attrNameLst>
                                      </p:cBhvr>
                                      <p:tavLst>
                                        <p:tav tm="0">
                                          <p:val>
                                            <p:strVal val="0-#ppt_w/2"/>
                                          </p:val>
                                        </p:tav>
                                        <p:tav tm="100000">
                                          <p:val>
                                            <p:strVal val="#ppt_x"/>
                                          </p:val>
                                        </p:tav>
                                      </p:tavLst>
                                    </p:anim>
                                    <p:anim calcmode="lin" valueType="num">
                                      <p:cBhvr additive="base">
                                        <p:cTn id="88" dur="700" fill="hold"/>
                                        <p:tgtEl>
                                          <p:spTgt spid="48"/>
                                        </p:tgtEl>
                                        <p:attrNameLst>
                                          <p:attrName>ppt_y</p:attrName>
                                        </p:attrNameLst>
                                      </p:cBhvr>
                                      <p:tavLst>
                                        <p:tav tm="0">
                                          <p:val>
                                            <p:strVal val="1+#ppt_h/2"/>
                                          </p:val>
                                        </p:tav>
                                        <p:tav tm="100000">
                                          <p:val>
                                            <p:strVal val="#ppt_y"/>
                                          </p:val>
                                        </p:tav>
                                      </p:tavLst>
                                    </p:anim>
                                  </p:childTnLst>
                                </p:cTn>
                              </p:par>
                              <p:par>
                                <p:cTn id="89" presetID="2" presetClass="entr" presetSubtype="12" fill="hold" grpId="0" nodeType="withEffect">
                                  <p:stCondLst>
                                    <p:cond delay="300"/>
                                  </p:stCondLst>
                                  <p:childTnLst>
                                    <p:set>
                                      <p:cBhvr>
                                        <p:cTn id="90" dur="1" fill="hold">
                                          <p:stCondLst>
                                            <p:cond delay="0"/>
                                          </p:stCondLst>
                                        </p:cTn>
                                        <p:tgtEl>
                                          <p:spTgt spid="49"/>
                                        </p:tgtEl>
                                        <p:attrNameLst>
                                          <p:attrName>style.visibility</p:attrName>
                                        </p:attrNameLst>
                                      </p:cBhvr>
                                      <p:to>
                                        <p:strVal val="visible"/>
                                      </p:to>
                                    </p:set>
                                    <p:anim calcmode="lin" valueType="num">
                                      <p:cBhvr additive="base">
                                        <p:cTn id="91" dur="500" fill="hold"/>
                                        <p:tgtEl>
                                          <p:spTgt spid="49"/>
                                        </p:tgtEl>
                                        <p:attrNameLst>
                                          <p:attrName>ppt_x</p:attrName>
                                        </p:attrNameLst>
                                      </p:cBhvr>
                                      <p:tavLst>
                                        <p:tav tm="0">
                                          <p:val>
                                            <p:strVal val="0-#ppt_w/2"/>
                                          </p:val>
                                        </p:tav>
                                        <p:tav tm="100000">
                                          <p:val>
                                            <p:strVal val="#ppt_x"/>
                                          </p:val>
                                        </p:tav>
                                      </p:tavLst>
                                    </p:anim>
                                    <p:anim calcmode="lin" valueType="num">
                                      <p:cBhvr additive="base">
                                        <p:cTn id="92" dur="500" fill="hold"/>
                                        <p:tgtEl>
                                          <p:spTgt spid="49"/>
                                        </p:tgtEl>
                                        <p:attrNameLst>
                                          <p:attrName>ppt_y</p:attrName>
                                        </p:attrNameLst>
                                      </p:cBhvr>
                                      <p:tavLst>
                                        <p:tav tm="0">
                                          <p:val>
                                            <p:strVal val="1+#ppt_h/2"/>
                                          </p:val>
                                        </p:tav>
                                        <p:tav tm="100000">
                                          <p:val>
                                            <p:strVal val="#ppt_y"/>
                                          </p:val>
                                        </p:tav>
                                      </p:tavLst>
                                    </p:anim>
                                  </p:childTnLst>
                                </p:cTn>
                              </p:par>
                              <p:par>
                                <p:cTn id="93" presetID="2" presetClass="entr" presetSubtype="12" fill="hold" grpId="0" nodeType="withEffect">
                                  <p:stCondLst>
                                    <p:cond delay="30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600" fill="hold"/>
                                        <p:tgtEl>
                                          <p:spTgt spid="50"/>
                                        </p:tgtEl>
                                        <p:attrNameLst>
                                          <p:attrName>ppt_x</p:attrName>
                                        </p:attrNameLst>
                                      </p:cBhvr>
                                      <p:tavLst>
                                        <p:tav tm="0">
                                          <p:val>
                                            <p:strVal val="0-#ppt_w/2"/>
                                          </p:val>
                                        </p:tav>
                                        <p:tav tm="100000">
                                          <p:val>
                                            <p:strVal val="#ppt_x"/>
                                          </p:val>
                                        </p:tav>
                                      </p:tavLst>
                                    </p:anim>
                                    <p:anim calcmode="lin" valueType="num">
                                      <p:cBhvr additive="base">
                                        <p:cTn id="96" dur="600" fill="hold"/>
                                        <p:tgtEl>
                                          <p:spTgt spid="50"/>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200"/>
                                  </p:stCondLst>
                                  <p:childTnLst>
                                    <p:set>
                                      <p:cBhvr>
                                        <p:cTn id="98" dur="1" fill="hold">
                                          <p:stCondLst>
                                            <p:cond delay="0"/>
                                          </p:stCondLst>
                                        </p:cTn>
                                        <p:tgtEl>
                                          <p:spTgt spid="51"/>
                                        </p:tgtEl>
                                        <p:attrNameLst>
                                          <p:attrName>style.visibility</p:attrName>
                                        </p:attrNameLst>
                                      </p:cBhvr>
                                      <p:to>
                                        <p:strVal val="visible"/>
                                      </p:to>
                                    </p:set>
                                    <p:anim calcmode="lin" valueType="num">
                                      <p:cBhvr additive="base">
                                        <p:cTn id="99" dur="400" fill="hold"/>
                                        <p:tgtEl>
                                          <p:spTgt spid="51"/>
                                        </p:tgtEl>
                                        <p:attrNameLst>
                                          <p:attrName>ppt_x</p:attrName>
                                        </p:attrNameLst>
                                      </p:cBhvr>
                                      <p:tavLst>
                                        <p:tav tm="0">
                                          <p:val>
                                            <p:strVal val="0-#ppt_w/2"/>
                                          </p:val>
                                        </p:tav>
                                        <p:tav tm="100000">
                                          <p:val>
                                            <p:strVal val="#ppt_x"/>
                                          </p:val>
                                        </p:tav>
                                      </p:tavLst>
                                    </p:anim>
                                    <p:anim calcmode="lin" valueType="num">
                                      <p:cBhvr additive="base">
                                        <p:cTn id="100" dur="400" fill="hold"/>
                                        <p:tgtEl>
                                          <p:spTgt spid="51"/>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 calcmode="lin" valueType="num">
                                      <p:cBhvr additive="base">
                                        <p:cTn id="103" dur="500" fill="hold"/>
                                        <p:tgtEl>
                                          <p:spTgt spid="52"/>
                                        </p:tgtEl>
                                        <p:attrNameLst>
                                          <p:attrName>ppt_x</p:attrName>
                                        </p:attrNameLst>
                                      </p:cBhvr>
                                      <p:tavLst>
                                        <p:tav tm="0">
                                          <p:val>
                                            <p:strVal val="0-#ppt_w/2"/>
                                          </p:val>
                                        </p:tav>
                                        <p:tav tm="100000">
                                          <p:val>
                                            <p:strVal val="#ppt_x"/>
                                          </p:val>
                                        </p:tav>
                                      </p:tavLst>
                                    </p:anim>
                                    <p:anim calcmode="lin" valueType="num">
                                      <p:cBhvr additive="base">
                                        <p:cTn id="104" dur="500" fill="hold"/>
                                        <p:tgtEl>
                                          <p:spTgt spid="52"/>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200"/>
                                  </p:stCondLst>
                                  <p:childTnLst>
                                    <p:set>
                                      <p:cBhvr>
                                        <p:cTn id="106" dur="1" fill="hold">
                                          <p:stCondLst>
                                            <p:cond delay="0"/>
                                          </p:stCondLst>
                                        </p:cTn>
                                        <p:tgtEl>
                                          <p:spTgt spid="53"/>
                                        </p:tgtEl>
                                        <p:attrNameLst>
                                          <p:attrName>style.visibility</p:attrName>
                                        </p:attrNameLst>
                                      </p:cBhvr>
                                      <p:to>
                                        <p:strVal val="visible"/>
                                      </p:to>
                                    </p:set>
                                    <p:anim calcmode="lin" valueType="num">
                                      <p:cBhvr additive="base">
                                        <p:cTn id="107" dur="800" fill="hold"/>
                                        <p:tgtEl>
                                          <p:spTgt spid="53"/>
                                        </p:tgtEl>
                                        <p:attrNameLst>
                                          <p:attrName>ppt_x</p:attrName>
                                        </p:attrNameLst>
                                      </p:cBhvr>
                                      <p:tavLst>
                                        <p:tav tm="0">
                                          <p:val>
                                            <p:strVal val="0-#ppt_w/2"/>
                                          </p:val>
                                        </p:tav>
                                        <p:tav tm="100000">
                                          <p:val>
                                            <p:strVal val="#ppt_x"/>
                                          </p:val>
                                        </p:tav>
                                      </p:tavLst>
                                    </p:anim>
                                    <p:anim calcmode="lin" valueType="num">
                                      <p:cBhvr additive="base">
                                        <p:cTn id="108" dur="800" fill="hold"/>
                                        <p:tgtEl>
                                          <p:spTgt spid="53"/>
                                        </p:tgtEl>
                                        <p:attrNameLst>
                                          <p:attrName>ppt_y</p:attrName>
                                        </p:attrNameLst>
                                      </p:cBhvr>
                                      <p:tavLst>
                                        <p:tav tm="0">
                                          <p:val>
                                            <p:strVal val="1+#ppt_h/2"/>
                                          </p:val>
                                        </p:tav>
                                        <p:tav tm="100000">
                                          <p:val>
                                            <p:strVal val="#ppt_y"/>
                                          </p:val>
                                        </p:tav>
                                      </p:tavLst>
                                    </p:anim>
                                  </p:childTnLst>
                                </p:cTn>
                              </p:par>
                              <p:par>
                                <p:cTn id="109" presetID="2" presetClass="entr" presetSubtype="12" fill="hold" grpId="0" nodeType="with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500" fill="hold"/>
                                        <p:tgtEl>
                                          <p:spTgt spid="54"/>
                                        </p:tgtEl>
                                        <p:attrNameLst>
                                          <p:attrName>ppt_x</p:attrName>
                                        </p:attrNameLst>
                                      </p:cBhvr>
                                      <p:tavLst>
                                        <p:tav tm="0">
                                          <p:val>
                                            <p:strVal val="0-#ppt_w/2"/>
                                          </p:val>
                                        </p:tav>
                                        <p:tav tm="100000">
                                          <p:val>
                                            <p:strVal val="#ppt_x"/>
                                          </p:val>
                                        </p:tav>
                                      </p:tavLst>
                                    </p:anim>
                                    <p:anim calcmode="lin" valueType="num">
                                      <p:cBhvr additive="base">
                                        <p:cTn id="112" dur="500" fill="hold"/>
                                        <p:tgtEl>
                                          <p:spTgt spid="54"/>
                                        </p:tgtEl>
                                        <p:attrNameLst>
                                          <p:attrName>ppt_y</p:attrName>
                                        </p:attrNameLst>
                                      </p:cBhvr>
                                      <p:tavLst>
                                        <p:tav tm="0">
                                          <p:val>
                                            <p:strVal val="1+#ppt_h/2"/>
                                          </p:val>
                                        </p:tav>
                                        <p:tav tm="100000">
                                          <p:val>
                                            <p:strVal val="#ppt_y"/>
                                          </p:val>
                                        </p:tav>
                                      </p:tavLst>
                                    </p:anim>
                                  </p:childTnLst>
                                </p:cTn>
                              </p:par>
                              <p:par>
                                <p:cTn id="113" presetID="2" presetClass="entr" presetSubtype="12" fill="hold" grpId="0" nodeType="withEffect">
                                  <p:stCondLst>
                                    <p:cond delay="200"/>
                                  </p:stCondLst>
                                  <p:childTnLst>
                                    <p:set>
                                      <p:cBhvr>
                                        <p:cTn id="114" dur="1" fill="hold">
                                          <p:stCondLst>
                                            <p:cond delay="0"/>
                                          </p:stCondLst>
                                        </p:cTn>
                                        <p:tgtEl>
                                          <p:spTgt spid="55"/>
                                        </p:tgtEl>
                                        <p:attrNameLst>
                                          <p:attrName>style.visibility</p:attrName>
                                        </p:attrNameLst>
                                      </p:cBhvr>
                                      <p:to>
                                        <p:strVal val="visible"/>
                                      </p:to>
                                    </p:set>
                                    <p:anim calcmode="lin" valueType="num">
                                      <p:cBhvr additive="base">
                                        <p:cTn id="115" dur="500" fill="hold"/>
                                        <p:tgtEl>
                                          <p:spTgt spid="55"/>
                                        </p:tgtEl>
                                        <p:attrNameLst>
                                          <p:attrName>ppt_x</p:attrName>
                                        </p:attrNameLst>
                                      </p:cBhvr>
                                      <p:tavLst>
                                        <p:tav tm="0">
                                          <p:val>
                                            <p:strVal val="0-#ppt_w/2"/>
                                          </p:val>
                                        </p:tav>
                                        <p:tav tm="100000">
                                          <p:val>
                                            <p:strVal val="#ppt_x"/>
                                          </p:val>
                                        </p:tav>
                                      </p:tavLst>
                                    </p:anim>
                                    <p:anim calcmode="lin" valueType="num">
                                      <p:cBhvr additive="base">
                                        <p:cTn id="116" dur="500" fill="hold"/>
                                        <p:tgtEl>
                                          <p:spTgt spid="55"/>
                                        </p:tgtEl>
                                        <p:attrNameLst>
                                          <p:attrName>ppt_y</p:attrName>
                                        </p:attrNameLst>
                                      </p:cBhvr>
                                      <p:tavLst>
                                        <p:tav tm="0">
                                          <p:val>
                                            <p:strVal val="1+#ppt_h/2"/>
                                          </p:val>
                                        </p:tav>
                                        <p:tav tm="100000">
                                          <p:val>
                                            <p:strVal val="#ppt_y"/>
                                          </p:val>
                                        </p:tav>
                                      </p:tavLst>
                                    </p:anim>
                                  </p:childTnLst>
                                </p:cTn>
                              </p:par>
                              <p:par>
                                <p:cTn id="117" presetID="2" presetClass="entr" presetSubtype="12" fill="hold" grpId="0" nodeType="withEffect">
                                  <p:stCondLst>
                                    <p:cond delay="0"/>
                                  </p:stCondLst>
                                  <p:childTnLst>
                                    <p:set>
                                      <p:cBhvr>
                                        <p:cTn id="118" dur="1" fill="hold">
                                          <p:stCondLst>
                                            <p:cond delay="0"/>
                                          </p:stCondLst>
                                        </p:cTn>
                                        <p:tgtEl>
                                          <p:spTgt spid="56"/>
                                        </p:tgtEl>
                                        <p:attrNameLst>
                                          <p:attrName>style.visibility</p:attrName>
                                        </p:attrNameLst>
                                      </p:cBhvr>
                                      <p:to>
                                        <p:strVal val="visible"/>
                                      </p:to>
                                    </p:set>
                                    <p:anim calcmode="lin" valueType="num">
                                      <p:cBhvr additive="base">
                                        <p:cTn id="119" dur="600" fill="hold"/>
                                        <p:tgtEl>
                                          <p:spTgt spid="56"/>
                                        </p:tgtEl>
                                        <p:attrNameLst>
                                          <p:attrName>ppt_x</p:attrName>
                                        </p:attrNameLst>
                                      </p:cBhvr>
                                      <p:tavLst>
                                        <p:tav tm="0">
                                          <p:val>
                                            <p:strVal val="0-#ppt_w/2"/>
                                          </p:val>
                                        </p:tav>
                                        <p:tav tm="100000">
                                          <p:val>
                                            <p:strVal val="#ppt_x"/>
                                          </p:val>
                                        </p:tav>
                                      </p:tavLst>
                                    </p:anim>
                                    <p:anim calcmode="lin" valueType="num">
                                      <p:cBhvr additive="base">
                                        <p:cTn id="120" dur="600" fill="hold"/>
                                        <p:tgtEl>
                                          <p:spTgt spid="56"/>
                                        </p:tgtEl>
                                        <p:attrNameLst>
                                          <p:attrName>ppt_y</p:attrName>
                                        </p:attrNameLst>
                                      </p:cBhvr>
                                      <p:tavLst>
                                        <p:tav tm="0">
                                          <p:val>
                                            <p:strVal val="1+#ppt_h/2"/>
                                          </p:val>
                                        </p:tav>
                                        <p:tav tm="100000">
                                          <p:val>
                                            <p:strVal val="#ppt_y"/>
                                          </p:val>
                                        </p:tav>
                                      </p:tavLst>
                                    </p:anim>
                                  </p:childTnLst>
                                </p:cTn>
                              </p:par>
                              <p:par>
                                <p:cTn id="121" presetID="2" presetClass="entr" presetSubtype="12" fill="hold" grpId="0" nodeType="withEffect">
                                  <p:stCondLst>
                                    <p:cond delay="0"/>
                                  </p:stCondLst>
                                  <p:childTnLst>
                                    <p:set>
                                      <p:cBhvr>
                                        <p:cTn id="122" dur="1" fill="hold">
                                          <p:stCondLst>
                                            <p:cond delay="0"/>
                                          </p:stCondLst>
                                        </p:cTn>
                                        <p:tgtEl>
                                          <p:spTgt spid="57"/>
                                        </p:tgtEl>
                                        <p:attrNameLst>
                                          <p:attrName>style.visibility</p:attrName>
                                        </p:attrNameLst>
                                      </p:cBhvr>
                                      <p:to>
                                        <p:strVal val="visible"/>
                                      </p:to>
                                    </p:set>
                                    <p:anim calcmode="lin" valueType="num">
                                      <p:cBhvr additive="base">
                                        <p:cTn id="123" dur="500" fill="hold"/>
                                        <p:tgtEl>
                                          <p:spTgt spid="57"/>
                                        </p:tgtEl>
                                        <p:attrNameLst>
                                          <p:attrName>ppt_x</p:attrName>
                                        </p:attrNameLst>
                                      </p:cBhvr>
                                      <p:tavLst>
                                        <p:tav tm="0">
                                          <p:val>
                                            <p:strVal val="0-#ppt_w/2"/>
                                          </p:val>
                                        </p:tav>
                                        <p:tav tm="100000">
                                          <p:val>
                                            <p:strVal val="#ppt_x"/>
                                          </p:val>
                                        </p:tav>
                                      </p:tavLst>
                                    </p:anim>
                                    <p:anim calcmode="lin" valueType="num">
                                      <p:cBhvr additive="base">
                                        <p:cTn id="124" dur="500" fill="hold"/>
                                        <p:tgtEl>
                                          <p:spTgt spid="57"/>
                                        </p:tgtEl>
                                        <p:attrNameLst>
                                          <p:attrName>ppt_y</p:attrName>
                                        </p:attrNameLst>
                                      </p:cBhvr>
                                      <p:tavLst>
                                        <p:tav tm="0">
                                          <p:val>
                                            <p:strVal val="1+#ppt_h/2"/>
                                          </p:val>
                                        </p:tav>
                                        <p:tav tm="100000">
                                          <p:val>
                                            <p:strVal val="#ppt_y"/>
                                          </p:val>
                                        </p:tav>
                                      </p:tavLst>
                                    </p:anim>
                                  </p:childTnLst>
                                </p:cTn>
                              </p:par>
                              <p:par>
                                <p:cTn id="125" presetID="2" presetClass="entr" presetSubtype="12" fill="hold" grpId="0" nodeType="withEffect">
                                  <p:stCondLst>
                                    <p:cond delay="300"/>
                                  </p:stCondLst>
                                  <p:childTnLst>
                                    <p:set>
                                      <p:cBhvr>
                                        <p:cTn id="126" dur="1" fill="hold">
                                          <p:stCondLst>
                                            <p:cond delay="0"/>
                                          </p:stCondLst>
                                        </p:cTn>
                                        <p:tgtEl>
                                          <p:spTgt spid="58"/>
                                        </p:tgtEl>
                                        <p:attrNameLst>
                                          <p:attrName>style.visibility</p:attrName>
                                        </p:attrNameLst>
                                      </p:cBhvr>
                                      <p:to>
                                        <p:strVal val="visible"/>
                                      </p:to>
                                    </p:set>
                                    <p:anim calcmode="lin" valueType="num">
                                      <p:cBhvr additive="base">
                                        <p:cTn id="127" dur="400" fill="hold"/>
                                        <p:tgtEl>
                                          <p:spTgt spid="58"/>
                                        </p:tgtEl>
                                        <p:attrNameLst>
                                          <p:attrName>ppt_x</p:attrName>
                                        </p:attrNameLst>
                                      </p:cBhvr>
                                      <p:tavLst>
                                        <p:tav tm="0">
                                          <p:val>
                                            <p:strVal val="0-#ppt_w/2"/>
                                          </p:val>
                                        </p:tav>
                                        <p:tav tm="100000">
                                          <p:val>
                                            <p:strVal val="#ppt_x"/>
                                          </p:val>
                                        </p:tav>
                                      </p:tavLst>
                                    </p:anim>
                                    <p:anim calcmode="lin" valueType="num">
                                      <p:cBhvr additive="base">
                                        <p:cTn id="128" dur="400" fill="hold"/>
                                        <p:tgtEl>
                                          <p:spTgt spid="58"/>
                                        </p:tgtEl>
                                        <p:attrNameLst>
                                          <p:attrName>ppt_y</p:attrName>
                                        </p:attrNameLst>
                                      </p:cBhvr>
                                      <p:tavLst>
                                        <p:tav tm="0">
                                          <p:val>
                                            <p:strVal val="1+#ppt_h/2"/>
                                          </p:val>
                                        </p:tav>
                                        <p:tav tm="100000">
                                          <p:val>
                                            <p:strVal val="#ppt_y"/>
                                          </p:val>
                                        </p:tav>
                                      </p:tavLst>
                                    </p:anim>
                                  </p:childTnLst>
                                </p:cTn>
                              </p:par>
                              <p:par>
                                <p:cTn id="129" presetID="2" presetClass="entr" presetSubtype="12" fill="hold" grpId="0" nodeType="withEffect">
                                  <p:stCondLst>
                                    <p:cond delay="0"/>
                                  </p:stCondLst>
                                  <p:childTnLst>
                                    <p:set>
                                      <p:cBhvr>
                                        <p:cTn id="130" dur="1" fill="hold">
                                          <p:stCondLst>
                                            <p:cond delay="0"/>
                                          </p:stCondLst>
                                        </p:cTn>
                                        <p:tgtEl>
                                          <p:spTgt spid="59"/>
                                        </p:tgtEl>
                                        <p:attrNameLst>
                                          <p:attrName>style.visibility</p:attrName>
                                        </p:attrNameLst>
                                      </p:cBhvr>
                                      <p:to>
                                        <p:strVal val="visible"/>
                                      </p:to>
                                    </p:set>
                                    <p:anim calcmode="lin" valueType="num">
                                      <p:cBhvr additive="base">
                                        <p:cTn id="131" dur="500" fill="hold"/>
                                        <p:tgtEl>
                                          <p:spTgt spid="59"/>
                                        </p:tgtEl>
                                        <p:attrNameLst>
                                          <p:attrName>ppt_x</p:attrName>
                                        </p:attrNameLst>
                                      </p:cBhvr>
                                      <p:tavLst>
                                        <p:tav tm="0">
                                          <p:val>
                                            <p:strVal val="0-#ppt_w/2"/>
                                          </p:val>
                                        </p:tav>
                                        <p:tav tm="100000">
                                          <p:val>
                                            <p:strVal val="#ppt_x"/>
                                          </p:val>
                                        </p:tav>
                                      </p:tavLst>
                                    </p:anim>
                                    <p:anim calcmode="lin" valueType="num">
                                      <p:cBhvr additive="base">
                                        <p:cTn id="132"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P spid="35" grpId="0"/>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2033665" y="3045661"/>
            <a:ext cx="3059785" cy="1518551"/>
            <a:chOff x="1591195" y="3531392"/>
            <a:chExt cx="1721136" cy="774463"/>
          </a:xfrm>
          <a:effectLst>
            <a:outerShdw blurRad="444500" dist="254000" dir="8100000" algn="tr" rotWithShape="0">
              <a:prstClr val="black">
                <a:alpha val="50000"/>
              </a:prstClr>
            </a:outerShdw>
          </a:effectLst>
        </p:grpSpPr>
        <p:sp>
          <p:nvSpPr>
            <p:cNvPr id="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9" name="组合 8"/>
          <p:cNvGrpSpPr/>
          <p:nvPr/>
        </p:nvGrpSpPr>
        <p:grpSpPr>
          <a:xfrm>
            <a:off x="893217" y="1152717"/>
            <a:ext cx="3059785" cy="1518551"/>
            <a:chOff x="1591195" y="3531392"/>
            <a:chExt cx="1721136" cy="774463"/>
          </a:xfrm>
          <a:effectLst>
            <a:outerShdw blurRad="444500" dist="254000" dir="8100000" algn="tr" rotWithShape="0">
              <a:prstClr val="black">
                <a:alpha val="50000"/>
              </a:prstClr>
            </a:outerShdw>
          </a:effectLst>
        </p:grpSpPr>
        <p:sp>
          <p:nvSpPr>
            <p:cNvPr id="10"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11"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2" name="Freeform 9"/>
          <p:cNvSpPr>
            <a:spLocks noEditPoints="1"/>
          </p:cNvSpPr>
          <p:nvPr/>
        </p:nvSpPr>
        <p:spPr bwMode="auto">
          <a:xfrm>
            <a:off x="1252315" y="1674242"/>
            <a:ext cx="583929" cy="581800"/>
          </a:xfrm>
          <a:custGeom>
            <a:avLst/>
            <a:gdLst>
              <a:gd name="T0" fmla="*/ 86 w 116"/>
              <a:gd name="T1" fmla="*/ 17 h 116"/>
              <a:gd name="T2" fmla="*/ 8 w 116"/>
              <a:gd name="T3" fmla="*/ 45 h 116"/>
              <a:gd name="T4" fmla="*/ 11 w 116"/>
              <a:gd name="T5" fmla="*/ 50 h 116"/>
              <a:gd name="T6" fmla="*/ 12 w 116"/>
              <a:gd name="T7" fmla="*/ 59 h 116"/>
              <a:gd name="T8" fmla="*/ 16 w 116"/>
              <a:gd name="T9" fmla="*/ 69 h 116"/>
              <a:gd name="T10" fmla="*/ 20 w 116"/>
              <a:gd name="T11" fmla="*/ 77 h 116"/>
              <a:gd name="T12" fmla="*/ 24 w 116"/>
              <a:gd name="T13" fmla="*/ 83 h 116"/>
              <a:gd name="T14" fmla="*/ 27 w 116"/>
              <a:gd name="T15" fmla="*/ 98 h 116"/>
              <a:gd name="T16" fmla="*/ 33 w 116"/>
              <a:gd name="T17" fmla="*/ 105 h 116"/>
              <a:gd name="T18" fmla="*/ 34 w 116"/>
              <a:gd name="T19" fmla="*/ 101 h 116"/>
              <a:gd name="T20" fmla="*/ 37 w 116"/>
              <a:gd name="T21" fmla="*/ 93 h 116"/>
              <a:gd name="T22" fmla="*/ 41 w 116"/>
              <a:gd name="T23" fmla="*/ 83 h 116"/>
              <a:gd name="T24" fmla="*/ 49 w 116"/>
              <a:gd name="T25" fmla="*/ 73 h 116"/>
              <a:gd name="T26" fmla="*/ 53 w 116"/>
              <a:gd name="T27" fmla="*/ 66 h 116"/>
              <a:gd name="T28" fmla="*/ 45 w 116"/>
              <a:gd name="T29" fmla="*/ 61 h 116"/>
              <a:gd name="T30" fmla="*/ 38 w 116"/>
              <a:gd name="T31" fmla="*/ 58 h 116"/>
              <a:gd name="T32" fmla="*/ 33 w 116"/>
              <a:gd name="T33" fmla="*/ 51 h 116"/>
              <a:gd name="T34" fmla="*/ 25 w 116"/>
              <a:gd name="T35" fmla="*/ 47 h 116"/>
              <a:gd name="T36" fmla="*/ 17 w 116"/>
              <a:gd name="T37" fmla="*/ 49 h 116"/>
              <a:gd name="T38" fmla="*/ 13 w 116"/>
              <a:gd name="T39" fmla="*/ 44 h 116"/>
              <a:gd name="T40" fmla="*/ 12 w 116"/>
              <a:gd name="T41" fmla="*/ 37 h 116"/>
              <a:gd name="T42" fmla="*/ 8 w 116"/>
              <a:gd name="T43" fmla="*/ 37 h 116"/>
              <a:gd name="T44" fmla="*/ 12 w 116"/>
              <a:gd name="T45" fmla="*/ 30 h 116"/>
              <a:gd name="T46" fmla="*/ 18 w 116"/>
              <a:gd name="T47" fmla="*/ 30 h 116"/>
              <a:gd name="T48" fmla="*/ 24 w 116"/>
              <a:gd name="T49" fmla="*/ 25 h 116"/>
              <a:gd name="T50" fmla="*/ 30 w 116"/>
              <a:gd name="T51" fmla="*/ 18 h 116"/>
              <a:gd name="T52" fmla="*/ 32 w 116"/>
              <a:gd name="T53" fmla="*/ 15 h 116"/>
              <a:gd name="T54" fmla="*/ 42 w 116"/>
              <a:gd name="T55" fmla="*/ 12 h 116"/>
              <a:gd name="T56" fmla="*/ 34 w 116"/>
              <a:gd name="T57" fmla="*/ 8 h 116"/>
              <a:gd name="T58" fmla="*/ 32 w 116"/>
              <a:gd name="T59" fmla="*/ 8 h 116"/>
              <a:gd name="T60" fmla="*/ 49 w 116"/>
              <a:gd name="T61" fmla="*/ 2 h 116"/>
              <a:gd name="T62" fmla="*/ 56 w 116"/>
              <a:gd name="T63" fmla="*/ 5 h 116"/>
              <a:gd name="T64" fmla="*/ 82 w 116"/>
              <a:gd name="T65" fmla="*/ 6 h 116"/>
              <a:gd name="T66" fmla="*/ 79 w 116"/>
              <a:gd name="T67" fmla="*/ 11 h 116"/>
              <a:gd name="T68" fmla="*/ 85 w 116"/>
              <a:gd name="T69" fmla="*/ 19 h 116"/>
              <a:gd name="T70" fmla="*/ 89 w 116"/>
              <a:gd name="T71" fmla="*/ 19 h 116"/>
              <a:gd name="T72" fmla="*/ 93 w 116"/>
              <a:gd name="T73" fmla="*/ 17 h 116"/>
              <a:gd name="T74" fmla="*/ 97 w 116"/>
              <a:gd name="T75" fmla="*/ 23 h 116"/>
              <a:gd name="T76" fmla="*/ 101 w 116"/>
              <a:gd name="T77" fmla="*/ 27 h 116"/>
              <a:gd name="T78" fmla="*/ 95 w 116"/>
              <a:gd name="T79" fmla="*/ 27 h 116"/>
              <a:gd name="T80" fmla="*/ 89 w 116"/>
              <a:gd name="T81" fmla="*/ 25 h 116"/>
              <a:gd name="T82" fmla="*/ 81 w 116"/>
              <a:gd name="T83" fmla="*/ 24 h 116"/>
              <a:gd name="T84" fmla="*/ 74 w 116"/>
              <a:gd name="T85" fmla="*/ 30 h 116"/>
              <a:gd name="T86" fmla="*/ 70 w 116"/>
              <a:gd name="T87" fmla="*/ 39 h 116"/>
              <a:gd name="T88" fmla="*/ 73 w 116"/>
              <a:gd name="T89" fmla="*/ 50 h 116"/>
              <a:gd name="T90" fmla="*/ 82 w 116"/>
              <a:gd name="T91" fmla="*/ 53 h 116"/>
              <a:gd name="T92" fmla="*/ 91 w 116"/>
              <a:gd name="T93" fmla="*/ 53 h 116"/>
              <a:gd name="T94" fmla="*/ 95 w 116"/>
              <a:gd name="T95" fmla="*/ 61 h 116"/>
              <a:gd name="T96" fmla="*/ 96 w 116"/>
              <a:gd name="T97" fmla="*/ 71 h 116"/>
              <a:gd name="T98" fmla="*/ 95 w 116"/>
              <a:gd name="T99" fmla="*/ 81 h 116"/>
              <a:gd name="T100" fmla="*/ 100 w 116"/>
              <a:gd name="T101" fmla="*/ 90 h 116"/>
              <a:gd name="T102" fmla="*/ 107 w 116"/>
              <a:gd name="T103" fmla="*/ 82 h 116"/>
              <a:gd name="T104" fmla="*/ 112 w 116"/>
              <a:gd name="T105" fmla="*/ 69 h 116"/>
              <a:gd name="T106" fmla="*/ 114 w 116"/>
              <a:gd name="T107" fmla="*/ 53 h 116"/>
              <a:gd name="T108" fmla="*/ 109 w 116"/>
              <a:gd name="T109" fmla="*/ 39 h 116"/>
              <a:gd name="T110" fmla="*/ 105 w 116"/>
              <a:gd name="T111" fmla="*/ 32 h 116"/>
              <a:gd name="T112" fmla="*/ 111 w 116"/>
              <a:gd name="T113" fmla="*/ 41 h 116"/>
              <a:gd name="T114" fmla="*/ 79 w 116"/>
              <a:gd name="T115" fmla="*/ 10 h 116"/>
              <a:gd name="T116" fmla="*/ 75 w 116"/>
              <a:gd name="T117" fmla="*/ 5 h 116"/>
              <a:gd name="T118" fmla="*/ 76 w 116"/>
              <a:gd name="T119" fmla="*/ 9 h 116"/>
              <a:gd name="T120" fmla="*/ 73 w 116"/>
              <a:gd name="T121" fmla="*/ 4 h 116"/>
              <a:gd name="T122" fmla="*/ 109 w 116"/>
              <a:gd name="T123" fmla="*/ 8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6" h="116">
                <a:moveTo>
                  <a:pt x="6" y="33"/>
                </a:moveTo>
                <a:cubicBezTo>
                  <a:pt x="6" y="33"/>
                  <a:pt x="6" y="33"/>
                  <a:pt x="6" y="33"/>
                </a:cubicBezTo>
                <a:cubicBezTo>
                  <a:pt x="6" y="33"/>
                  <a:pt x="6" y="33"/>
                  <a:pt x="5" y="34"/>
                </a:cubicBezTo>
                <a:cubicBezTo>
                  <a:pt x="6" y="34"/>
                  <a:pt x="6" y="34"/>
                  <a:pt x="6" y="34"/>
                </a:cubicBezTo>
                <a:cubicBezTo>
                  <a:pt x="6" y="34"/>
                  <a:pt x="6" y="34"/>
                  <a:pt x="6" y="34"/>
                </a:cubicBezTo>
                <a:cubicBezTo>
                  <a:pt x="6" y="34"/>
                  <a:pt x="6" y="34"/>
                  <a:pt x="6" y="33"/>
                </a:cubicBezTo>
                <a:close/>
                <a:moveTo>
                  <a:pt x="5" y="35"/>
                </a:moveTo>
                <a:cubicBezTo>
                  <a:pt x="5" y="35"/>
                  <a:pt x="5" y="35"/>
                  <a:pt x="5" y="35"/>
                </a:cubicBezTo>
                <a:cubicBezTo>
                  <a:pt x="5" y="35"/>
                  <a:pt x="5" y="34"/>
                  <a:pt x="5" y="34"/>
                </a:cubicBezTo>
                <a:cubicBezTo>
                  <a:pt x="5" y="34"/>
                  <a:pt x="5" y="34"/>
                  <a:pt x="5" y="34"/>
                </a:cubicBezTo>
                <a:cubicBezTo>
                  <a:pt x="5" y="34"/>
                  <a:pt x="5" y="34"/>
                  <a:pt x="5" y="35"/>
                </a:cubicBezTo>
                <a:cubicBezTo>
                  <a:pt x="5" y="35"/>
                  <a:pt x="5" y="35"/>
                  <a:pt x="5" y="35"/>
                </a:cubicBezTo>
                <a:close/>
                <a:moveTo>
                  <a:pt x="88" y="18"/>
                </a:moveTo>
                <a:cubicBezTo>
                  <a:pt x="88" y="18"/>
                  <a:pt x="88" y="18"/>
                  <a:pt x="88" y="18"/>
                </a:cubicBezTo>
                <a:cubicBezTo>
                  <a:pt x="88" y="18"/>
                  <a:pt x="88" y="18"/>
                  <a:pt x="88" y="18"/>
                </a:cubicBezTo>
                <a:cubicBezTo>
                  <a:pt x="88" y="18"/>
                  <a:pt x="88" y="18"/>
                  <a:pt x="88" y="18"/>
                </a:cubicBezTo>
                <a:cubicBezTo>
                  <a:pt x="88" y="18"/>
                  <a:pt x="88" y="18"/>
                  <a:pt x="88" y="18"/>
                </a:cubicBezTo>
                <a:cubicBezTo>
                  <a:pt x="88" y="17"/>
                  <a:pt x="87" y="17"/>
                  <a:pt x="87" y="17"/>
                </a:cubicBezTo>
                <a:cubicBezTo>
                  <a:pt x="87" y="17"/>
                  <a:pt x="87" y="17"/>
                  <a:pt x="87" y="17"/>
                </a:cubicBezTo>
                <a:cubicBezTo>
                  <a:pt x="87" y="17"/>
                  <a:pt x="87" y="17"/>
                  <a:pt x="87" y="17"/>
                </a:cubicBezTo>
                <a:cubicBezTo>
                  <a:pt x="86" y="17"/>
                  <a:pt x="86" y="17"/>
                  <a:pt x="86" y="17"/>
                </a:cubicBezTo>
                <a:cubicBezTo>
                  <a:pt x="86" y="17"/>
                  <a:pt x="86" y="17"/>
                  <a:pt x="86" y="17"/>
                </a:cubicBezTo>
                <a:cubicBezTo>
                  <a:pt x="86" y="16"/>
                  <a:pt x="86" y="16"/>
                  <a:pt x="86" y="16"/>
                </a:cubicBezTo>
                <a:cubicBezTo>
                  <a:pt x="86" y="16"/>
                  <a:pt x="86" y="16"/>
                  <a:pt x="86" y="16"/>
                </a:cubicBezTo>
                <a:cubicBezTo>
                  <a:pt x="86" y="16"/>
                  <a:pt x="86" y="16"/>
                  <a:pt x="85" y="16"/>
                </a:cubicBezTo>
                <a:cubicBezTo>
                  <a:pt x="85" y="16"/>
                  <a:pt x="85" y="16"/>
                  <a:pt x="85" y="16"/>
                </a:cubicBezTo>
                <a:cubicBezTo>
                  <a:pt x="85" y="16"/>
                  <a:pt x="85" y="16"/>
                  <a:pt x="85" y="16"/>
                </a:cubicBezTo>
                <a:cubicBezTo>
                  <a:pt x="86" y="17"/>
                  <a:pt x="86" y="17"/>
                  <a:pt x="86" y="17"/>
                </a:cubicBezTo>
                <a:cubicBezTo>
                  <a:pt x="87" y="17"/>
                  <a:pt x="87" y="17"/>
                  <a:pt x="87" y="17"/>
                </a:cubicBezTo>
                <a:cubicBezTo>
                  <a:pt x="87" y="18"/>
                  <a:pt x="87" y="18"/>
                  <a:pt x="87" y="18"/>
                </a:cubicBezTo>
                <a:cubicBezTo>
                  <a:pt x="86" y="18"/>
                  <a:pt x="87" y="18"/>
                  <a:pt x="87" y="18"/>
                </a:cubicBezTo>
                <a:cubicBezTo>
                  <a:pt x="87" y="18"/>
                  <a:pt x="87" y="18"/>
                  <a:pt x="87" y="18"/>
                </a:cubicBezTo>
                <a:cubicBezTo>
                  <a:pt x="87" y="18"/>
                  <a:pt x="87" y="18"/>
                  <a:pt x="87" y="18"/>
                </a:cubicBezTo>
                <a:cubicBezTo>
                  <a:pt x="87" y="18"/>
                  <a:pt x="87" y="18"/>
                  <a:pt x="87" y="18"/>
                </a:cubicBezTo>
                <a:cubicBezTo>
                  <a:pt x="88" y="18"/>
                  <a:pt x="88" y="18"/>
                  <a:pt x="88" y="18"/>
                </a:cubicBezTo>
                <a:cubicBezTo>
                  <a:pt x="88" y="18"/>
                  <a:pt x="88" y="18"/>
                  <a:pt x="88" y="18"/>
                </a:cubicBezTo>
                <a:cubicBezTo>
                  <a:pt x="88" y="18"/>
                  <a:pt x="88" y="18"/>
                  <a:pt x="88" y="18"/>
                </a:cubicBezTo>
                <a:close/>
                <a:moveTo>
                  <a:pt x="112" y="37"/>
                </a:moveTo>
                <a:cubicBezTo>
                  <a:pt x="114" y="44"/>
                  <a:pt x="116" y="51"/>
                  <a:pt x="116" y="58"/>
                </a:cubicBezTo>
                <a:cubicBezTo>
                  <a:pt x="116" y="90"/>
                  <a:pt x="90" y="116"/>
                  <a:pt x="58" y="116"/>
                </a:cubicBezTo>
                <a:cubicBezTo>
                  <a:pt x="26" y="116"/>
                  <a:pt x="0" y="90"/>
                  <a:pt x="0" y="58"/>
                </a:cubicBezTo>
                <a:cubicBezTo>
                  <a:pt x="0" y="50"/>
                  <a:pt x="2" y="42"/>
                  <a:pt x="5" y="35"/>
                </a:cubicBezTo>
                <a:cubicBezTo>
                  <a:pt x="5" y="42"/>
                  <a:pt x="5" y="42"/>
                  <a:pt x="5" y="42"/>
                </a:cubicBezTo>
                <a:cubicBezTo>
                  <a:pt x="5" y="42"/>
                  <a:pt x="5" y="42"/>
                  <a:pt x="5" y="42"/>
                </a:cubicBezTo>
                <a:cubicBezTo>
                  <a:pt x="5" y="42"/>
                  <a:pt x="5" y="42"/>
                  <a:pt x="5" y="42"/>
                </a:cubicBezTo>
                <a:cubicBezTo>
                  <a:pt x="5" y="42"/>
                  <a:pt x="5" y="42"/>
                  <a:pt x="5" y="42"/>
                </a:cubicBezTo>
                <a:cubicBezTo>
                  <a:pt x="6" y="42"/>
                  <a:pt x="6" y="42"/>
                  <a:pt x="6" y="42"/>
                </a:cubicBezTo>
                <a:cubicBezTo>
                  <a:pt x="6" y="43"/>
                  <a:pt x="6" y="43"/>
                  <a:pt x="6" y="43"/>
                </a:cubicBezTo>
                <a:cubicBezTo>
                  <a:pt x="6" y="43"/>
                  <a:pt x="7" y="43"/>
                  <a:pt x="7" y="43"/>
                </a:cubicBezTo>
                <a:cubicBezTo>
                  <a:pt x="7" y="43"/>
                  <a:pt x="7" y="43"/>
                  <a:pt x="7" y="43"/>
                </a:cubicBezTo>
                <a:cubicBezTo>
                  <a:pt x="7" y="43"/>
                  <a:pt x="7" y="43"/>
                  <a:pt x="7" y="43"/>
                </a:cubicBezTo>
                <a:cubicBezTo>
                  <a:pt x="7" y="43"/>
                  <a:pt x="7" y="43"/>
                  <a:pt x="7" y="43"/>
                </a:cubicBezTo>
                <a:cubicBezTo>
                  <a:pt x="7" y="43"/>
                  <a:pt x="7" y="44"/>
                  <a:pt x="7" y="44"/>
                </a:cubicBezTo>
                <a:cubicBezTo>
                  <a:pt x="7" y="44"/>
                  <a:pt x="7" y="44"/>
                  <a:pt x="7" y="44"/>
                </a:cubicBezTo>
                <a:cubicBezTo>
                  <a:pt x="8" y="44"/>
                  <a:pt x="8" y="44"/>
                  <a:pt x="8" y="45"/>
                </a:cubicBezTo>
                <a:cubicBezTo>
                  <a:pt x="8" y="45"/>
                  <a:pt x="8" y="45"/>
                  <a:pt x="8" y="45"/>
                </a:cubicBezTo>
                <a:cubicBezTo>
                  <a:pt x="8" y="45"/>
                  <a:pt x="8" y="45"/>
                  <a:pt x="8" y="45"/>
                </a:cubicBezTo>
                <a:cubicBezTo>
                  <a:pt x="8" y="45"/>
                  <a:pt x="8" y="45"/>
                  <a:pt x="8" y="45"/>
                </a:cubicBezTo>
                <a:cubicBezTo>
                  <a:pt x="8" y="45"/>
                  <a:pt x="8"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5"/>
                  <a:pt x="9" y="45"/>
                  <a:pt x="9" y="45"/>
                </a:cubicBezTo>
                <a:cubicBezTo>
                  <a:pt x="9" y="46"/>
                  <a:pt x="9" y="46"/>
                  <a:pt x="9" y="46"/>
                </a:cubicBezTo>
                <a:cubicBezTo>
                  <a:pt x="10" y="46"/>
                  <a:pt x="10" y="46"/>
                  <a:pt x="10" y="46"/>
                </a:cubicBezTo>
                <a:cubicBezTo>
                  <a:pt x="10" y="46"/>
                  <a:pt x="10" y="46"/>
                  <a:pt x="10" y="46"/>
                </a:cubicBezTo>
                <a:cubicBezTo>
                  <a:pt x="10" y="46"/>
                  <a:pt x="10" y="46"/>
                  <a:pt x="10" y="46"/>
                </a:cubicBezTo>
                <a:cubicBezTo>
                  <a:pt x="10" y="46"/>
                  <a:pt x="10" y="46"/>
                  <a:pt x="10" y="47"/>
                </a:cubicBezTo>
                <a:cubicBezTo>
                  <a:pt x="10" y="47"/>
                  <a:pt x="10" y="47"/>
                  <a:pt x="10" y="47"/>
                </a:cubicBezTo>
                <a:cubicBezTo>
                  <a:pt x="10" y="47"/>
                  <a:pt x="10" y="47"/>
                  <a:pt x="10" y="47"/>
                </a:cubicBezTo>
                <a:cubicBezTo>
                  <a:pt x="10" y="47"/>
                  <a:pt x="10" y="47"/>
                  <a:pt x="10" y="47"/>
                </a:cubicBezTo>
                <a:cubicBezTo>
                  <a:pt x="11" y="47"/>
                  <a:pt x="11" y="47"/>
                  <a:pt x="11" y="47"/>
                </a:cubicBezTo>
                <a:cubicBezTo>
                  <a:pt x="11" y="47"/>
                  <a:pt x="11" y="47"/>
                  <a:pt x="11" y="47"/>
                </a:cubicBezTo>
                <a:cubicBezTo>
                  <a:pt x="11" y="48"/>
                  <a:pt x="11" y="48"/>
                  <a:pt x="11" y="48"/>
                </a:cubicBezTo>
                <a:cubicBezTo>
                  <a:pt x="11" y="48"/>
                  <a:pt x="11" y="49"/>
                  <a:pt x="11" y="49"/>
                </a:cubicBezTo>
                <a:cubicBezTo>
                  <a:pt x="11" y="49"/>
                  <a:pt x="11" y="49"/>
                  <a:pt x="11" y="49"/>
                </a:cubicBezTo>
                <a:cubicBezTo>
                  <a:pt x="11" y="49"/>
                  <a:pt x="11" y="49"/>
                  <a:pt x="11" y="49"/>
                </a:cubicBezTo>
                <a:cubicBezTo>
                  <a:pt x="11" y="49"/>
                  <a:pt x="11" y="49"/>
                  <a:pt x="11" y="49"/>
                </a:cubicBezTo>
                <a:cubicBezTo>
                  <a:pt x="11" y="50"/>
                  <a:pt x="11" y="50"/>
                  <a:pt x="11" y="50"/>
                </a:cubicBezTo>
                <a:cubicBezTo>
                  <a:pt x="11" y="50"/>
                  <a:pt x="11" y="50"/>
                  <a:pt x="11" y="50"/>
                </a:cubicBezTo>
                <a:cubicBezTo>
                  <a:pt x="11" y="50"/>
                  <a:pt x="11" y="50"/>
                  <a:pt x="11" y="50"/>
                </a:cubicBezTo>
                <a:cubicBezTo>
                  <a:pt x="11" y="50"/>
                  <a:pt x="11" y="50"/>
                  <a:pt x="11" y="50"/>
                </a:cubicBezTo>
                <a:cubicBezTo>
                  <a:pt x="11" y="50"/>
                  <a:pt x="11" y="50"/>
                  <a:pt x="11" y="50"/>
                </a:cubicBezTo>
                <a:cubicBezTo>
                  <a:pt x="13" y="50"/>
                  <a:pt x="13" y="50"/>
                  <a:pt x="13" y="50"/>
                </a:cubicBezTo>
                <a:cubicBezTo>
                  <a:pt x="13" y="50"/>
                  <a:pt x="13" y="50"/>
                  <a:pt x="13" y="50"/>
                </a:cubicBezTo>
                <a:cubicBezTo>
                  <a:pt x="13" y="50"/>
                  <a:pt x="13" y="50"/>
                  <a:pt x="13" y="50"/>
                </a:cubicBezTo>
                <a:cubicBezTo>
                  <a:pt x="13" y="50"/>
                  <a:pt x="13" y="50"/>
                  <a:pt x="13" y="50"/>
                </a:cubicBezTo>
                <a:cubicBezTo>
                  <a:pt x="13" y="51"/>
                  <a:pt x="13" y="51"/>
                  <a:pt x="13" y="51"/>
                </a:cubicBezTo>
                <a:cubicBezTo>
                  <a:pt x="13" y="51"/>
                  <a:pt x="14" y="51"/>
                  <a:pt x="14" y="51"/>
                </a:cubicBezTo>
                <a:cubicBezTo>
                  <a:pt x="14" y="51"/>
                  <a:pt x="14" y="52"/>
                  <a:pt x="14" y="52"/>
                </a:cubicBezTo>
                <a:cubicBezTo>
                  <a:pt x="14" y="52"/>
                  <a:pt x="14" y="52"/>
                  <a:pt x="14" y="52"/>
                </a:cubicBezTo>
                <a:cubicBezTo>
                  <a:pt x="14" y="52"/>
                  <a:pt x="14" y="53"/>
                  <a:pt x="14" y="53"/>
                </a:cubicBezTo>
                <a:cubicBezTo>
                  <a:pt x="14" y="53"/>
                  <a:pt x="14" y="53"/>
                  <a:pt x="14" y="53"/>
                </a:cubicBezTo>
                <a:cubicBezTo>
                  <a:pt x="14" y="53"/>
                  <a:pt x="14" y="53"/>
                  <a:pt x="14" y="53"/>
                </a:cubicBezTo>
                <a:cubicBezTo>
                  <a:pt x="15" y="53"/>
                  <a:pt x="15" y="53"/>
                  <a:pt x="15" y="54"/>
                </a:cubicBezTo>
                <a:cubicBezTo>
                  <a:pt x="15" y="54"/>
                  <a:pt x="15" y="54"/>
                  <a:pt x="14" y="54"/>
                </a:cubicBezTo>
                <a:cubicBezTo>
                  <a:pt x="14" y="54"/>
                  <a:pt x="14" y="54"/>
                  <a:pt x="14" y="54"/>
                </a:cubicBezTo>
                <a:cubicBezTo>
                  <a:pt x="14" y="56"/>
                  <a:pt x="14" y="56"/>
                  <a:pt x="14" y="56"/>
                </a:cubicBezTo>
                <a:cubicBezTo>
                  <a:pt x="14" y="56"/>
                  <a:pt x="14" y="56"/>
                  <a:pt x="14" y="56"/>
                </a:cubicBezTo>
                <a:cubicBezTo>
                  <a:pt x="14" y="56"/>
                  <a:pt x="14" y="56"/>
                  <a:pt x="14" y="56"/>
                </a:cubicBezTo>
                <a:cubicBezTo>
                  <a:pt x="13" y="56"/>
                  <a:pt x="13" y="56"/>
                  <a:pt x="13" y="56"/>
                </a:cubicBezTo>
                <a:cubicBezTo>
                  <a:pt x="13" y="57"/>
                  <a:pt x="13" y="57"/>
                  <a:pt x="13" y="57"/>
                </a:cubicBezTo>
                <a:cubicBezTo>
                  <a:pt x="13" y="57"/>
                  <a:pt x="13" y="57"/>
                  <a:pt x="13" y="57"/>
                </a:cubicBezTo>
                <a:cubicBezTo>
                  <a:pt x="13" y="57"/>
                  <a:pt x="13" y="57"/>
                  <a:pt x="13" y="57"/>
                </a:cubicBezTo>
                <a:cubicBezTo>
                  <a:pt x="13" y="58"/>
                  <a:pt x="13" y="58"/>
                  <a:pt x="13" y="58"/>
                </a:cubicBezTo>
                <a:cubicBezTo>
                  <a:pt x="13" y="58"/>
                  <a:pt x="13" y="58"/>
                  <a:pt x="13" y="58"/>
                </a:cubicBezTo>
                <a:cubicBezTo>
                  <a:pt x="13" y="58"/>
                  <a:pt x="13" y="58"/>
                  <a:pt x="13" y="58"/>
                </a:cubicBezTo>
                <a:cubicBezTo>
                  <a:pt x="12" y="58"/>
                  <a:pt x="12" y="58"/>
                  <a:pt x="12" y="58"/>
                </a:cubicBezTo>
                <a:cubicBezTo>
                  <a:pt x="12" y="59"/>
                  <a:pt x="12" y="59"/>
                  <a:pt x="12" y="59"/>
                </a:cubicBezTo>
                <a:cubicBezTo>
                  <a:pt x="12" y="59"/>
                  <a:pt x="12" y="59"/>
                  <a:pt x="12" y="59"/>
                </a:cubicBezTo>
                <a:cubicBezTo>
                  <a:pt x="12" y="60"/>
                  <a:pt x="12" y="60"/>
                  <a:pt x="13" y="60"/>
                </a:cubicBezTo>
                <a:cubicBezTo>
                  <a:pt x="13" y="60"/>
                  <a:pt x="13" y="60"/>
                  <a:pt x="13" y="60"/>
                </a:cubicBezTo>
                <a:cubicBezTo>
                  <a:pt x="13" y="60"/>
                  <a:pt x="13" y="60"/>
                  <a:pt x="13" y="60"/>
                </a:cubicBezTo>
                <a:cubicBezTo>
                  <a:pt x="13" y="61"/>
                  <a:pt x="13" y="61"/>
                  <a:pt x="13" y="61"/>
                </a:cubicBezTo>
                <a:cubicBezTo>
                  <a:pt x="12" y="61"/>
                  <a:pt x="12" y="61"/>
                  <a:pt x="12" y="61"/>
                </a:cubicBezTo>
                <a:cubicBezTo>
                  <a:pt x="12" y="61"/>
                  <a:pt x="12" y="61"/>
                  <a:pt x="12" y="61"/>
                </a:cubicBezTo>
                <a:cubicBezTo>
                  <a:pt x="12" y="61"/>
                  <a:pt x="12" y="62"/>
                  <a:pt x="12" y="62"/>
                </a:cubicBezTo>
                <a:cubicBezTo>
                  <a:pt x="12" y="62"/>
                  <a:pt x="12" y="62"/>
                  <a:pt x="12" y="62"/>
                </a:cubicBezTo>
                <a:cubicBezTo>
                  <a:pt x="12" y="62"/>
                  <a:pt x="12" y="62"/>
                  <a:pt x="12" y="62"/>
                </a:cubicBezTo>
                <a:cubicBezTo>
                  <a:pt x="12" y="63"/>
                  <a:pt x="12" y="63"/>
                  <a:pt x="12" y="63"/>
                </a:cubicBezTo>
                <a:cubicBezTo>
                  <a:pt x="12" y="63"/>
                  <a:pt x="12" y="63"/>
                  <a:pt x="12" y="63"/>
                </a:cubicBezTo>
                <a:cubicBezTo>
                  <a:pt x="12" y="64"/>
                  <a:pt x="12" y="64"/>
                  <a:pt x="12" y="64"/>
                </a:cubicBezTo>
                <a:cubicBezTo>
                  <a:pt x="12" y="64"/>
                  <a:pt x="13" y="64"/>
                  <a:pt x="13" y="65"/>
                </a:cubicBezTo>
                <a:cubicBezTo>
                  <a:pt x="13" y="65"/>
                  <a:pt x="13" y="65"/>
                  <a:pt x="14" y="66"/>
                </a:cubicBezTo>
                <a:cubicBezTo>
                  <a:pt x="14" y="66"/>
                  <a:pt x="14" y="66"/>
                  <a:pt x="14" y="66"/>
                </a:cubicBezTo>
                <a:cubicBezTo>
                  <a:pt x="14" y="66"/>
                  <a:pt x="14" y="67"/>
                  <a:pt x="14" y="67"/>
                </a:cubicBezTo>
                <a:cubicBezTo>
                  <a:pt x="14" y="67"/>
                  <a:pt x="14" y="67"/>
                  <a:pt x="14" y="67"/>
                </a:cubicBezTo>
                <a:cubicBezTo>
                  <a:pt x="14" y="67"/>
                  <a:pt x="14"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8"/>
                  <a:pt x="15" y="68"/>
                  <a:pt x="15" y="68"/>
                </a:cubicBezTo>
                <a:cubicBezTo>
                  <a:pt x="15" y="69"/>
                  <a:pt x="15" y="69"/>
                  <a:pt x="15" y="69"/>
                </a:cubicBezTo>
                <a:cubicBezTo>
                  <a:pt x="15" y="69"/>
                  <a:pt x="15" y="69"/>
                  <a:pt x="15" y="69"/>
                </a:cubicBezTo>
                <a:cubicBezTo>
                  <a:pt x="15" y="69"/>
                  <a:pt x="16" y="69"/>
                  <a:pt x="16" y="69"/>
                </a:cubicBezTo>
                <a:cubicBezTo>
                  <a:pt x="16" y="69"/>
                  <a:pt x="16" y="69"/>
                  <a:pt x="16" y="69"/>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0"/>
                  <a:pt x="16" y="70"/>
                </a:cubicBezTo>
                <a:cubicBezTo>
                  <a:pt x="16" y="70"/>
                  <a:pt x="16" y="71"/>
                  <a:pt x="16" y="71"/>
                </a:cubicBezTo>
                <a:cubicBezTo>
                  <a:pt x="16" y="72"/>
                  <a:pt x="16" y="72"/>
                  <a:pt x="16" y="72"/>
                </a:cubicBezTo>
                <a:cubicBezTo>
                  <a:pt x="16" y="72"/>
                  <a:pt x="16" y="72"/>
                  <a:pt x="16" y="72"/>
                </a:cubicBezTo>
                <a:cubicBezTo>
                  <a:pt x="16" y="72"/>
                  <a:pt x="16" y="72"/>
                  <a:pt x="16" y="72"/>
                </a:cubicBezTo>
                <a:cubicBezTo>
                  <a:pt x="16" y="73"/>
                  <a:pt x="16" y="73"/>
                  <a:pt x="16" y="73"/>
                </a:cubicBezTo>
                <a:cubicBezTo>
                  <a:pt x="16" y="73"/>
                  <a:pt x="16" y="73"/>
                  <a:pt x="16" y="73"/>
                </a:cubicBezTo>
                <a:cubicBezTo>
                  <a:pt x="16" y="73"/>
                  <a:pt x="16" y="73"/>
                  <a:pt x="17" y="73"/>
                </a:cubicBezTo>
                <a:cubicBezTo>
                  <a:pt x="17" y="73"/>
                  <a:pt x="17" y="73"/>
                  <a:pt x="17" y="74"/>
                </a:cubicBezTo>
                <a:cubicBezTo>
                  <a:pt x="17" y="74"/>
                  <a:pt x="17" y="74"/>
                  <a:pt x="17" y="74"/>
                </a:cubicBezTo>
                <a:cubicBezTo>
                  <a:pt x="17" y="74"/>
                  <a:pt x="17" y="74"/>
                  <a:pt x="17" y="74"/>
                </a:cubicBezTo>
                <a:cubicBezTo>
                  <a:pt x="17" y="74"/>
                  <a:pt x="17" y="75"/>
                  <a:pt x="17" y="75"/>
                </a:cubicBezTo>
                <a:cubicBezTo>
                  <a:pt x="17" y="75"/>
                  <a:pt x="17" y="75"/>
                  <a:pt x="18" y="75"/>
                </a:cubicBezTo>
                <a:cubicBezTo>
                  <a:pt x="18" y="75"/>
                  <a:pt x="18" y="75"/>
                  <a:pt x="18" y="75"/>
                </a:cubicBezTo>
                <a:cubicBezTo>
                  <a:pt x="18" y="76"/>
                  <a:pt x="18" y="76"/>
                  <a:pt x="18" y="76"/>
                </a:cubicBezTo>
                <a:cubicBezTo>
                  <a:pt x="19" y="76"/>
                  <a:pt x="19" y="76"/>
                  <a:pt x="19" y="76"/>
                </a:cubicBezTo>
                <a:cubicBezTo>
                  <a:pt x="20" y="76"/>
                  <a:pt x="20" y="76"/>
                  <a:pt x="20" y="76"/>
                </a:cubicBezTo>
                <a:cubicBezTo>
                  <a:pt x="20" y="76"/>
                  <a:pt x="20" y="76"/>
                  <a:pt x="20" y="76"/>
                </a:cubicBezTo>
                <a:cubicBezTo>
                  <a:pt x="20" y="76"/>
                  <a:pt x="20" y="76"/>
                  <a:pt x="20" y="76"/>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0" y="77"/>
                  <a:pt x="20" y="77"/>
                </a:cubicBezTo>
                <a:cubicBezTo>
                  <a:pt x="20" y="77"/>
                  <a:pt x="21" y="77"/>
                  <a:pt x="21" y="77"/>
                </a:cubicBezTo>
                <a:cubicBezTo>
                  <a:pt x="21" y="77"/>
                  <a:pt x="21" y="77"/>
                  <a:pt x="21" y="77"/>
                </a:cubicBezTo>
                <a:cubicBezTo>
                  <a:pt x="21" y="77"/>
                  <a:pt x="21" y="77"/>
                  <a:pt x="21" y="77"/>
                </a:cubicBezTo>
                <a:cubicBezTo>
                  <a:pt x="21" y="78"/>
                  <a:pt x="21"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8"/>
                  <a:pt x="22" y="78"/>
                </a:cubicBezTo>
                <a:cubicBezTo>
                  <a:pt x="22" y="78"/>
                  <a:pt x="22" y="79"/>
                  <a:pt x="22" y="79"/>
                </a:cubicBezTo>
                <a:cubicBezTo>
                  <a:pt x="22" y="79"/>
                  <a:pt x="22" y="79"/>
                  <a:pt x="22" y="80"/>
                </a:cubicBezTo>
                <a:cubicBezTo>
                  <a:pt x="22" y="80"/>
                  <a:pt x="22" y="80"/>
                  <a:pt x="22" y="80"/>
                </a:cubicBezTo>
                <a:cubicBezTo>
                  <a:pt x="22" y="80"/>
                  <a:pt x="22" y="80"/>
                  <a:pt x="22" y="80"/>
                </a:cubicBezTo>
                <a:cubicBezTo>
                  <a:pt x="22" y="80"/>
                  <a:pt x="22" y="81"/>
                  <a:pt x="23" y="81"/>
                </a:cubicBezTo>
                <a:cubicBezTo>
                  <a:pt x="23" y="81"/>
                  <a:pt x="23" y="81"/>
                  <a:pt x="23" y="81"/>
                </a:cubicBezTo>
                <a:cubicBezTo>
                  <a:pt x="23" y="81"/>
                  <a:pt x="23" y="81"/>
                  <a:pt x="23" y="81"/>
                </a:cubicBezTo>
                <a:cubicBezTo>
                  <a:pt x="23" y="81"/>
                  <a:pt x="23" y="81"/>
                  <a:pt x="23" y="81"/>
                </a:cubicBezTo>
                <a:cubicBezTo>
                  <a:pt x="23" y="81"/>
                  <a:pt x="23" y="81"/>
                  <a:pt x="23" y="81"/>
                </a:cubicBezTo>
                <a:cubicBezTo>
                  <a:pt x="23" y="81"/>
                  <a:pt x="23" y="82"/>
                  <a:pt x="23" y="82"/>
                </a:cubicBezTo>
                <a:cubicBezTo>
                  <a:pt x="23" y="82"/>
                  <a:pt x="23" y="82"/>
                  <a:pt x="23" y="82"/>
                </a:cubicBezTo>
                <a:cubicBezTo>
                  <a:pt x="23" y="82"/>
                  <a:pt x="23" y="82"/>
                  <a:pt x="23" y="82"/>
                </a:cubicBezTo>
                <a:cubicBezTo>
                  <a:pt x="23" y="82"/>
                  <a:pt x="23" y="82"/>
                  <a:pt x="23" y="82"/>
                </a:cubicBezTo>
                <a:cubicBezTo>
                  <a:pt x="23" y="82"/>
                  <a:pt x="23" y="82"/>
                  <a:pt x="23" y="82"/>
                </a:cubicBezTo>
                <a:cubicBezTo>
                  <a:pt x="23" y="82"/>
                  <a:pt x="23" y="83"/>
                  <a:pt x="23" y="83"/>
                </a:cubicBezTo>
                <a:cubicBezTo>
                  <a:pt x="23" y="83"/>
                  <a:pt x="23" y="83"/>
                  <a:pt x="23" y="83"/>
                </a:cubicBezTo>
                <a:cubicBezTo>
                  <a:pt x="24" y="83"/>
                  <a:pt x="24" y="83"/>
                  <a:pt x="24" y="83"/>
                </a:cubicBezTo>
                <a:cubicBezTo>
                  <a:pt x="24" y="83"/>
                  <a:pt x="24" y="83"/>
                  <a:pt x="24" y="83"/>
                </a:cubicBezTo>
                <a:cubicBezTo>
                  <a:pt x="24" y="83"/>
                  <a:pt x="24" y="83"/>
                  <a:pt x="24" y="84"/>
                </a:cubicBezTo>
                <a:cubicBezTo>
                  <a:pt x="24" y="84"/>
                  <a:pt x="24" y="84"/>
                  <a:pt x="24" y="84"/>
                </a:cubicBezTo>
                <a:cubicBezTo>
                  <a:pt x="24" y="84"/>
                  <a:pt x="24" y="85"/>
                  <a:pt x="24" y="85"/>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89"/>
                  <a:pt x="24" y="89"/>
                  <a:pt x="24" y="89"/>
                </a:cubicBezTo>
                <a:cubicBezTo>
                  <a:pt x="24" y="90"/>
                  <a:pt x="24" y="90"/>
                  <a:pt x="24" y="90"/>
                </a:cubicBezTo>
                <a:cubicBezTo>
                  <a:pt x="24" y="90"/>
                  <a:pt x="24" y="90"/>
                  <a:pt x="25" y="90"/>
                </a:cubicBezTo>
                <a:cubicBezTo>
                  <a:pt x="25" y="90"/>
                  <a:pt x="25" y="90"/>
                  <a:pt x="25" y="90"/>
                </a:cubicBezTo>
                <a:cubicBezTo>
                  <a:pt x="25" y="90"/>
                  <a:pt x="25" y="91"/>
                  <a:pt x="25" y="91"/>
                </a:cubicBezTo>
                <a:cubicBezTo>
                  <a:pt x="25" y="91"/>
                  <a:pt x="25" y="92"/>
                  <a:pt x="25" y="92"/>
                </a:cubicBezTo>
                <a:cubicBezTo>
                  <a:pt x="25" y="92"/>
                  <a:pt x="25" y="92"/>
                  <a:pt x="25" y="92"/>
                </a:cubicBezTo>
                <a:cubicBezTo>
                  <a:pt x="25" y="93"/>
                  <a:pt x="25" y="93"/>
                  <a:pt x="25" y="93"/>
                </a:cubicBezTo>
                <a:cubicBezTo>
                  <a:pt x="25" y="93"/>
                  <a:pt x="25" y="93"/>
                  <a:pt x="25" y="93"/>
                </a:cubicBezTo>
                <a:cubicBezTo>
                  <a:pt x="25" y="93"/>
                  <a:pt x="25" y="93"/>
                  <a:pt x="25" y="93"/>
                </a:cubicBezTo>
                <a:cubicBezTo>
                  <a:pt x="25" y="93"/>
                  <a:pt x="25" y="93"/>
                  <a:pt x="25" y="93"/>
                </a:cubicBezTo>
                <a:cubicBezTo>
                  <a:pt x="25" y="93"/>
                  <a:pt x="25" y="93"/>
                  <a:pt x="25" y="93"/>
                </a:cubicBezTo>
                <a:cubicBezTo>
                  <a:pt x="25" y="94"/>
                  <a:pt x="25" y="94"/>
                  <a:pt x="25" y="94"/>
                </a:cubicBezTo>
                <a:cubicBezTo>
                  <a:pt x="25" y="94"/>
                  <a:pt x="25" y="94"/>
                  <a:pt x="25" y="94"/>
                </a:cubicBezTo>
                <a:cubicBezTo>
                  <a:pt x="25" y="94"/>
                  <a:pt x="25" y="95"/>
                  <a:pt x="25" y="95"/>
                </a:cubicBezTo>
                <a:cubicBezTo>
                  <a:pt x="25" y="95"/>
                  <a:pt x="25" y="95"/>
                  <a:pt x="25" y="95"/>
                </a:cubicBezTo>
                <a:cubicBezTo>
                  <a:pt x="25" y="96"/>
                  <a:pt x="26" y="96"/>
                  <a:pt x="26" y="97"/>
                </a:cubicBezTo>
                <a:cubicBezTo>
                  <a:pt x="26" y="97"/>
                  <a:pt x="26" y="97"/>
                  <a:pt x="26" y="97"/>
                </a:cubicBezTo>
                <a:cubicBezTo>
                  <a:pt x="27" y="97"/>
                  <a:pt x="27" y="97"/>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7" y="98"/>
                  <a:pt x="27" y="98"/>
                  <a:pt x="27" y="98"/>
                </a:cubicBezTo>
                <a:cubicBezTo>
                  <a:pt x="28" y="98"/>
                  <a:pt x="28" y="99"/>
                  <a:pt x="28" y="99"/>
                </a:cubicBezTo>
                <a:cubicBezTo>
                  <a:pt x="28" y="99"/>
                  <a:pt x="28" y="99"/>
                  <a:pt x="28" y="99"/>
                </a:cubicBezTo>
                <a:cubicBezTo>
                  <a:pt x="28" y="99"/>
                  <a:pt x="28" y="99"/>
                  <a:pt x="28" y="99"/>
                </a:cubicBezTo>
                <a:cubicBezTo>
                  <a:pt x="28" y="99"/>
                  <a:pt x="28" y="99"/>
                  <a:pt x="28" y="99"/>
                </a:cubicBezTo>
                <a:cubicBezTo>
                  <a:pt x="28" y="99"/>
                  <a:pt x="28" y="99"/>
                  <a:pt x="29" y="99"/>
                </a:cubicBezTo>
                <a:cubicBezTo>
                  <a:pt x="29" y="100"/>
                  <a:pt x="29" y="100"/>
                  <a:pt x="29" y="101"/>
                </a:cubicBezTo>
                <a:cubicBezTo>
                  <a:pt x="29" y="101"/>
                  <a:pt x="29" y="101"/>
                  <a:pt x="29" y="101"/>
                </a:cubicBezTo>
                <a:cubicBezTo>
                  <a:pt x="30" y="101"/>
                  <a:pt x="30" y="101"/>
                  <a:pt x="30" y="102"/>
                </a:cubicBezTo>
                <a:cubicBezTo>
                  <a:pt x="30" y="102"/>
                  <a:pt x="30" y="102"/>
                  <a:pt x="30" y="102"/>
                </a:cubicBezTo>
                <a:cubicBezTo>
                  <a:pt x="30" y="102"/>
                  <a:pt x="30" y="102"/>
                  <a:pt x="30" y="102"/>
                </a:cubicBezTo>
                <a:cubicBezTo>
                  <a:pt x="30" y="102"/>
                  <a:pt x="30" y="102"/>
                  <a:pt x="30" y="102"/>
                </a:cubicBezTo>
                <a:cubicBezTo>
                  <a:pt x="30" y="102"/>
                  <a:pt x="30" y="102"/>
                  <a:pt x="30" y="102"/>
                </a:cubicBezTo>
                <a:cubicBezTo>
                  <a:pt x="30" y="103"/>
                  <a:pt x="30" y="103"/>
                  <a:pt x="30" y="103"/>
                </a:cubicBezTo>
                <a:cubicBezTo>
                  <a:pt x="30" y="103"/>
                  <a:pt x="30" y="103"/>
                  <a:pt x="30" y="103"/>
                </a:cubicBezTo>
                <a:cubicBezTo>
                  <a:pt x="30" y="103"/>
                  <a:pt x="30" y="103"/>
                  <a:pt x="31" y="103"/>
                </a:cubicBezTo>
                <a:cubicBezTo>
                  <a:pt x="31" y="103"/>
                  <a:pt x="31" y="104"/>
                  <a:pt x="31" y="104"/>
                </a:cubicBezTo>
                <a:cubicBezTo>
                  <a:pt x="31" y="104"/>
                  <a:pt x="31" y="104"/>
                  <a:pt x="31" y="104"/>
                </a:cubicBezTo>
                <a:cubicBezTo>
                  <a:pt x="31" y="104"/>
                  <a:pt x="31" y="104"/>
                  <a:pt x="31" y="104"/>
                </a:cubicBezTo>
                <a:cubicBezTo>
                  <a:pt x="31" y="104"/>
                  <a:pt x="32" y="104"/>
                  <a:pt x="32" y="104"/>
                </a:cubicBezTo>
                <a:cubicBezTo>
                  <a:pt x="32" y="105"/>
                  <a:pt x="32" y="105"/>
                  <a:pt x="32"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3" y="105"/>
                  <a:pt x="33" y="105"/>
                  <a:pt x="33" y="105"/>
                </a:cubicBezTo>
                <a:cubicBezTo>
                  <a:pt x="34" y="105"/>
                  <a:pt x="34" y="105"/>
                  <a:pt x="34" y="105"/>
                </a:cubicBezTo>
                <a:cubicBezTo>
                  <a:pt x="34" y="105"/>
                  <a:pt x="34" y="105"/>
                  <a:pt x="34" y="105"/>
                </a:cubicBezTo>
                <a:cubicBezTo>
                  <a:pt x="34" y="106"/>
                  <a:pt x="34" y="106"/>
                  <a:pt x="34" y="106"/>
                </a:cubicBezTo>
                <a:cubicBezTo>
                  <a:pt x="34" y="106"/>
                  <a:pt x="34" y="106"/>
                  <a:pt x="34" y="106"/>
                </a:cubicBezTo>
                <a:cubicBezTo>
                  <a:pt x="34" y="106"/>
                  <a:pt x="34" y="106"/>
                  <a:pt x="34" y="106"/>
                </a:cubicBezTo>
                <a:cubicBezTo>
                  <a:pt x="34" y="106"/>
                  <a:pt x="34" y="106"/>
                  <a:pt x="35" y="106"/>
                </a:cubicBezTo>
                <a:cubicBezTo>
                  <a:pt x="35" y="106"/>
                  <a:pt x="35" y="106"/>
                  <a:pt x="35" y="105"/>
                </a:cubicBezTo>
                <a:cubicBezTo>
                  <a:pt x="35" y="105"/>
                  <a:pt x="35" y="105"/>
                  <a:pt x="35" y="105"/>
                </a:cubicBezTo>
                <a:cubicBezTo>
                  <a:pt x="35" y="105"/>
                  <a:pt x="35" y="105"/>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4"/>
                </a:cubicBezTo>
                <a:cubicBezTo>
                  <a:pt x="35" y="104"/>
                  <a:pt x="35" y="104"/>
                  <a:pt x="35" y="103"/>
                </a:cubicBezTo>
                <a:cubicBezTo>
                  <a:pt x="35" y="103"/>
                  <a:pt x="35" y="103"/>
                  <a:pt x="35" y="103"/>
                </a:cubicBezTo>
                <a:cubicBezTo>
                  <a:pt x="35" y="103"/>
                  <a:pt x="35" y="102"/>
                  <a:pt x="35" y="102"/>
                </a:cubicBezTo>
                <a:cubicBezTo>
                  <a:pt x="34" y="102"/>
                  <a:pt x="34" y="102"/>
                  <a:pt x="34" y="102"/>
                </a:cubicBezTo>
                <a:cubicBezTo>
                  <a:pt x="34" y="102"/>
                  <a:pt x="34" y="102"/>
                  <a:pt x="34" y="102"/>
                </a:cubicBezTo>
                <a:cubicBezTo>
                  <a:pt x="34" y="102"/>
                  <a:pt x="34" y="102"/>
                  <a:pt x="34" y="102"/>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1"/>
                  <a:pt x="34" y="101"/>
                  <a:pt x="34" y="101"/>
                </a:cubicBezTo>
                <a:cubicBezTo>
                  <a:pt x="34" y="100"/>
                  <a:pt x="34" y="100"/>
                  <a:pt x="34" y="100"/>
                </a:cubicBezTo>
                <a:cubicBezTo>
                  <a:pt x="34" y="100"/>
                  <a:pt x="34" y="99"/>
                  <a:pt x="34" y="99"/>
                </a:cubicBezTo>
                <a:cubicBezTo>
                  <a:pt x="34" y="99"/>
                  <a:pt x="34" y="99"/>
                  <a:pt x="33" y="99"/>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8"/>
                  <a:pt x="33" y="98"/>
                </a:cubicBezTo>
                <a:cubicBezTo>
                  <a:pt x="33" y="98"/>
                  <a:pt x="33" y="97"/>
                  <a:pt x="33" y="97"/>
                </a:cubicBezTo>
                <a:cubicBezTo>
                  <a:pt x="33" y="97"/>
                  <a:pt x="33" y="97"/>
                  <a:pt x="33" y="97"/>
                </a:cubicBezTo>
                <a:cubicBezTo>
                  <a:pt x="33" y="97"/>
                  <a:pt x="33" y="97"/>
                  <a:pt x="33" y="97"/>
                </a:cubicBezTo>
                <a:cubicBezTo>
                  <a:pt x="34" y="97"/>
                  <a:pt x="34" y="97"/>
                  <a:pt x="34" y="96"/>
                </a:cubicBezTo>
                <a:cubicBezTo>
                  <a:pt x="34" y="96"/>
                  <a:pt x="34" y="96"/>
                  <a:pt x="34" y="96"/>
                </a:cubicBezTo>
                <a:cubicBezTo>
                  <a:pt x="34" y="96"/>
                  <a:pt x="34" y="96"/>
                  <a:pt x="34" y="96"/>
                </a:cubicBezTo>
                <a:cubicBezTo>
                  <a:pt x="34" y="96"/>
                  <a:pt x="34" y="96"/>
                  <a:pt x="34" y="96"/>
                </a:cubicBezTo>
                <a:cubicBezTo>
                  <a:pt x="34" y="96"/>
                  <a:pt x="35" y="96"/>
                  <a:pt x="35" y="96"/>
                </a:cubicBezTo>
                <a:cubicBezTo>
                  <a:pt x="35" y="96"/>
                  <a:pt x="35" y="96"/>
                  <a:pt x="35" y="96"/>
                </a:cubicBezTo>
                <a:cubicBezTo>
                  <a:pt x="35" y="96"/>
                  <a:pt x="35" y="96"/>
                  <a:pt x="35" y="96"/>
                </a:cubicBezTo>
                <a:cubicBezTo>
                  <a:pt x="35" y="95"/>
                  <a:pt x="35" y="95"/>
                  <a:pt x="35" y="95"/>
                </a:cubicBezTo>
                <a:cubicBezTo>
                  <a:pt x="35" y="95"/>
                  <a:pt x="35" y="95"/>
                  <a:pt x="35" y="95"/>
                </a:cubicBezTo>
                <a:cubicBezTo>
                  <a:pt x="36" y="95"/>
                  <a:pt x="36" y="95"/>
                  <a:pt x="36" y="95"/>
                </a:cubicBezTo>
                <a:cubicBezTo>
                  <a:pt x="36" y="95"/>
                  <a:pt x="36" y="95"/>
                  <a:pt x="36" y="95"/>
                </a:cubicBezTo>
                <a:cubicBezTo>
                  <a:pt x="36" y="95"/>
                  <a:pt x="37" y="95"/>
                  <a:pt x="37" y="95"/>
                </a:cubicBezTo>
                <a:cubicBezTo>
                  <a:pt x="37" y="94"/>
                  <a:pt x="37" y="94"/>
                  <a:pt x="37" y="93"/>
                </a:cubicBezTo>
                <a:cubicBezTo>
                  <a:pt x="37" y="93"/>
                  <a:pt x="36" y="93"/>
                  <a:pt x="36" y="93"/>
                </a:cubicBezTo>
                <a:cubicBezTo>
                  <a:pt x="36" y="93"/>
                  <a:pt x="36" y="93"/>
                  <a:pt x="36" y="93"/>
                </a:cubicBezTo>
                <a:cubicBezTo>
                  <a:pt x="36" y="93"/>
                  <a:pt x="36" y="93"/>
                  <a:pt x="36" y="93"/>
                </a:cubicBezTo>
                <a:cubicBezTo>
                  <a:pt x="36" y="93"/>
                  <a:pt x="36" y="93"/>
                  <a:pt x="36" y="93"/>
                </a:cubicBezTo>
                <a:cubicBezTo>
                  <a:pt x="36" y="93"/>
                  <a:pt x="35" y="93"/>
                  <a:pt x="35" y="92"/>
                </a:cubicBezTo>
                <a:cubicBezTo>
                  <a:pt x="35" y="92"/>
                  <a:pt x="35" y="92"/>
                  <a:pt x="35" y="92"/>
                </a:cubicBezTo>
                <a:cubicBezTo>
                  <a:pt x="37" y="92"/>
                  <a:pt x="37" y="92"/>
                  <a:pt x="37" y="92"/>
                </a:cubicBezTo>
                <a:cubicBezTo>
                  <a:pt x="37" y="92"/>
                  <a:pt x="37" y="92"/>
                  <a:pt x="37" y="92"/>
                </a:cubicBezTo>
                <a:cubicBezTo>
                  <a:pt x="37" y="92"/>
                  <a:pt x="37" y="92"/>
                  <a:pt x="37" y="92"/>
                </a:cubicBezTo>
                <a:cubicBezTo>
                  <a:pt x="37" y="92"/>
                  <a:pt x="37" y="92"/>
                  <a:pt x="38" y="92"/>
                </a:cubicBezTo>
                <a:cubicBezTo>
                  <a:pt x="38" y="92"/>
                  <a:pt x="38" y="92"/>
                  <a:pt x="38" y="92"/>
                </a:cubicBezTo>
                <a:cubicBezTo>
                  <a:pt x="38" y="91"/>
                  <a:pt x="38" y="91"/>
                  <a:pt x="38" y="91"/>
                </a:cubicBezTo>
                <a:cubicBezTo>
                  <a:pt x="38" y="91"/>
                  <a:pt x="38" y="91"/>
                  <a:pt x="38" y="91"/>
                </a:cubicBezTo>
                <a:cubicBezTo>
                  <a:pt x="38" y="91"/>
                  <a:pt x="38" y="90"/>
                  <a:pt x="38" y="90"/>
                </a:cubicBezTo>
                <a:cubicBezTo>
                  <a:pt x="38" y="90"/>
                  <a:pt x="38" y="90"/>
                  <a:pt x="38" y="90"/>
                </a:cubicBezTo>
                <a:cubicBezTo>
                  <a:pt x="38" y="90"/>
                  <a:pt x="38" y="90"/>
                  <a:pt x="38" y="90"/>
                </a:cubicBezTo>
                <a:cubicBezTo>
                  <a:pt x="38" y="90"/>
                  <a:pt x="38" y="90"/>
                  <a:pt x="38" y="90"/>
                </a:cubicBezTo>
                <a:cubicBezTo>
                  <a:pt x="39" y="90"/>
                  <a:pt x="39" y="90"/>
                  <a:pt x="39" y="90"/>
                </a:cubicBezTo>
                <a:cubicBezTo>
                  <a:pt x="39" y="90"/>
                  <a:pt x="40" y="89"/>
                  <a:pt x="40" y="89"/>
                </a:cubicBezTo>
                <a:cubicBezTo>
                  <a:pt x="40" y="88"/>
                  <a:pt x="40" y="88"/>
                  <a:pt x="40" y="88"/>
                </a:cubicBezTo>
                <a:cubicBezTo>
                  <a:pt x="40" y="85"/>
                  <a:pt x="40" y="85"/>
                  <a:pt x="40" y="85"/>
                </a:cubicBezTo>
                <a:cubicBezTo>
                  <a:pt x="40" y="85"/>
                  <a:pt x="40" y="84"/>
                  <a:pt x="40" y="84"/>
                </a:cubicBezTo>
                <a:cubicBezTo>
                  <a:pt x="40" y="84"/>
                  <a:pt x="40" y="84"/>
                  <a:pt x="40" y="84"/>
                </a:cubicBezTo>
                <a:cubicBezTo>
                  <a:pt x="41" y="85"/>
                  <a:pt x="41" y="85"/>
                  <a:pt x="41" y="85"/>
                </a:cubicBezTo>
                <a:cubicBezTo>
                  <a:pt x="41" y="84"/>
                  <a:pt x="41" y="84"/>
                  <a:pt x="41" y="84"/>
                </a:cubicBezTo>
                <a:cubicBezTo>
                  <a:pt x="41" y="84"/>
                  <a:pt x="41" y="84"/>
                  <a:pt x="41" y="84"/>
                </a:cubicBezTo>
                <a:cubicBezTo>
                  <a:pt x="41" y="84"/>
                  <a:pt x="41" y="83"/>
                  <a:pt x="41" y="83"/>
                </a:cubicBezTo>
                <a:cubicBezTo>
                  <a:pt x="41" y="83"/>
                  <a:pt x="41" y="83"/>
                  <a:pt x="41" y="83"/>
                </a:cubicBezTo>
                <a:cubicBezTo>
                  <a:pt x="41" y="83"/>
                  <a:pt x="41" y="83"/>
                  <a:pt x="42" y="82"/>
                </a:cubicBezTo>
                <a:cubicBezTo>
                  <a:pt x="42" y="82"/>
                  <a:pt x="42" y="82"/>
                  <a:pt x="43" y="82"/>
                </a:cubicBezTo>
                <a:cubicBezTo>
                  <a:pt x="43" y="82"/>
                  <a:pt x="43" y="82"/>
                  <a:pt x="43" y="82"/>
                </a:cubicBezTo>
                <a:cubicBezTo>
                  <a:pt x="43" y="82"/>
                  <a:pt x="44" y="82"/>
                  <a:pt x="44" y="82"/>
                </a:cubicBezTo>
                <a:cubicBezTo>
                  <a:pt x="44" y="82"/>
                  <a:pt x="44" y="82"/>
                  <a:pt x="44" y="82"/>
                </a:cubicBezTo>
                <a:cubicBezTo>
                  <a:pt x="44"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2"/>
                  <a:pt x="45" y="82"/>
                  <a:pt x="45" y="82"/>
                </a:cubicBezTo>
                <a:cubicBezTo>
                  <a:pt x="45" y="81"/>
                  <a:pt x="45" y="81"/>
                  <a:pt x="45" y="81"/>
                </a:cubicBezTo>
                <a:cubicBezTo>
                  <a:pt x="45" y="81"/>
                  <a:pt x="45" y="81"/>
                  <a:pt x="45" y="81"/>
                </a:cubicBezTo>
                <a:cubicBezTo>
                  <a:pt x="45" y="81"/>
                  <a:pt x="45" y="81"/>
                  <a:pt x="45" y="81"/>
                </a:cubicBezTo>
                <a:cubicBezTo>
                  <a:pt x="46" y="81"/>
                  <a:pt x="46" y="81"/>
                  <a:pt x="46" y="81"/>
                </a:cubicBezTo>
                <a:cubicBezTo>
                  <a:pt x="46" y="81"/>
                  <a:pt x="46" y="81"/>
                  <a:pt x="46" y="81"/>
                </a:cubicBezTo>
                <a:cubicBezTo>
                  <a:pt x="46" y="80"/>
                  <a:pt x="46" y="80"/>
                  <a:pt x="46" y="80"/>
                </a:cubicBezTo>
                <a:cubicBezTo>
                  <a:pt x="46" y="80"/>
                  <a:pt x="47" y="80"/>
                  <a:pt x="47" y="80"/>
                </a:cubicBezTo>
                <a:cubicBezTo>
                  <a:pt x="47" y="80"/>
                  <a:pt x="47" y="80"/>
                  <a:pt x="47" y="80"/>
                </a:cubicBezTo>
                <a:cubicBezTo>
                  <a:pt x="47" y="80"/>
                  <a:pt x="47" y="80"/>
                  <a:pt x="47" y="80"/>
                </a:cubicBezTo>
                <a:cubicBezTo>
                  <a:pt x="47" y="80"/>
                  <a:pt x="48" y="80"/>
                  <a:pt x="48" y="79"/>
                </a:cubicBezTo>
                <a:cubicBezTo>
                  <a:pt x="48" y="79"/>
                  <a:pt x="48" y="79"/>
                  <a:pt x="48" y="79"/>
                </a:cubicBezTo>
                <a:cubicBezTo>
                  <a:pt x="48" y="78"/>
                  <a:pt x="48" y="78"/>
                  <a:pt x="48" y="78"/>
                </a:cubicBezTo>
                <a:cubicBezTo>
                  <a:pt x="49" y="78"/>
                  <a:pt x="49" y="78"/>
                  <a:pt x="49" y="78"/>
                </a:cubicBezTo>
                <a:cubicBezTo>
                  <a:pt x="49" y="77"/>
                  <a:pt x="49" y="76"/>
                  <a:pt x="49" y="76"/>
                </a:cubicBezTo>
                <a:cubicBezTo>
                  <a:pt x="49" y="75"/>
                  <a:pt x="49" y="75"/>
                  <a:pt x="49" y="75"/>
                </a:cubicBezTo>
                <a:cubicBezTo>
                  <a:pt x="49" y="73"/>
                  <a:pt x="49" y="73"/>
                  <a:pt x="49" y="73"/>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49" y="72"/>
                  <a:pt x="49" y="72"/>
                  <a:pt x="49" y="72"/>
                </a:cubicBezTo>
                <a:cubicBezTo>
                  <a:pt x="50" y="72"/>
                  <a:pt x="50" y="72"/>
                  <a:pt x="50" y="72"/>
                </a:cubicBezTo>
                <a:cubicBezTo>
                  <a:pt x="50" y="72"/>
                  <a:pt x="50" y="72"/>
                  <a:pt x="50" y="72"/>
                </a:cubicBezTo>
                <a:cubicBezTo>
                  <a:pt x="50" y="72"/>
                  <a:pt x="50" y="71"/>
                  <a:pt x="50" y="71"/>
                </a:cubicBezTo>
                <a:cubicBezTo>
                  <a:pt x="50" y="71"/>
                  <a:pt x="50" y="71"/>
                  <a:pt x="50" y="71"/>
                </a:cubicBezTo>
                <a:cubicBezTo>
                  <a:pt x="50" y="71"/>
                  <a:pt x="50" y="71"/>
                  <a:pt x="50" y="71"/>
                </a:cubicBezTo>
                <a:cubicBezTo>
                  <a:pt x="50" y="71"/>
                  <a:pt x="51" y="71"/>
                  <a:pt x="51" y="71"/>
                </a:cubicBezTo>
                <a:cubicBezTo>
                  <a:pt x="51" y="71"/>
                  <a:pt x="51" y="71"/>
                  <a:pt x="51" y="71"/>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1" y="70"/>
                  <a:pt x="51" y="70"/>
                </a:cubicBezTo>
                <a:cubicBezTo>
                  <a:pt x="51" y="70"/>
                  <a:pt x="52" y="69"/>
                  <a:pt x="52" y="69"/>
                </a:cubicBezTo>
                <a:cubicBezTo>
                  <a:pt x="52" y="69"/>
                  <a:pt x="52" y="68"/>
                  <a:pt x="53" y="68"/>
                </a:cubicBezTo>
                <a:cubicBezTo>
                  <a:pt x="53" y="68"/>
                  <a:pt x="53" y="68"/>
                  <a:pt x="53" y="68"/>
                </a:cubicBezTo>
                <a:cubicBezTo>
                  <a:pt x="54" y="68"/>
                  <a:pt x="53" y="67"/>
                  <a:pt x="53" y="67"/>
                </a:cubicBezTo>
                <a:cubicBezTo>
                  <a:pt x="53" y="67"/>
                  <a:pt x="53" y="67"/>
                  <a:pt x="53" y="67"/>
                </a:cubicBezTo>
                <a:cubicBezTo>
                  <a:pt x="53" y="67"/>
                  <a:pt x="53" y="67"/>
                  <a:pt x="53" y="67"/>
                </a:cubicBezTo>
                <a:cubicBezTo>
                  <a:pt x="53" y="67"/>
                  <a:pt x="53" y="67"/>
                  <a:pt x="53" y="67"/>
                </a:cubicBezTo>
                <a:cubicBezTo>
                  <a:pt x="53" y="67"/>
                  <a:pt x="53" y="67"/>
                  <a:pt x="53" y="67"/>
                </a:cubicBezTo>
                <a:cubicBezTo>
                  <a:pt x="53" y="67"/>
                  <a:pt x="53" y="66"/>
                  <a:pt x="53" y="66"/>
                </a:cubicBezTo>
                <a:cubicBezTo>
                  <a:pt x="53" y="66"/>
                  <a:pt x="53" y="66"/>
                  <a:pt x="53" y="66"/>
                </a:cubicBezTo>
                <a:cubicBezTo>
                  <a:pt x="53" y="66"/>
                  <a:pt x="53" y="66"/>
                  <a:pt x="53" y="66"/>
                </a:cubicBezTo>
                <a:cubicBezTo>
                  <a:pt x="53" y="66"/>
                  <a:pt x="53" y="66"/>
                  <a:pt x="53" y="66"/>
                </a:cubicBezTo>
                <a:cubicBezTo>
                  <a:pt x="53" y="64"/>
                  <a:pt x="53" y="64"/>
                  <a:pt x="53" y="64"/>
                </a:cubicBezTo>
                <a:cubicBezTo>
                  <a:pt x="53" y="64"/>
                  <a:pt x="53" y="64"/>
                  <a:pt x="53" y="64"/>
                </a:cubicBezTo>
                <a:cubicBezTo>
                  <a:pt x="53" y="64"/>
                  <a:pt x="53" y="64"/>
                  <a:pt x="53" y="64"/>
                </a:cubicBezTo>
                <a:cubicBezTo>
                  <a:pt x="53" y="64"/>
                  <a:pt x="53" y="64"/>
                  <a:pt x="53" y="64"/>
                </a:cubicBezTo>
                <a:cubicBezTo>
                  <a:pt x="53" y="63"/>
                  <a:pt x="53" y="63"/>
                  <a:pt x="53" y="63"/>
                </a:cubicBezTo>
                <a:cubicBezTo>
                  <a:pt x="53" y="63"/>
                  <a:pt x="53" y="63"/>
                  <a:pt x="53" y="63"/>
                </a:cubicBezTo>
                <a:cubicBezTo>
                  <a:pt x="52" y="63"/>
                  <a:pt x="52" y="63"/>
                  <a:pt x="52" y="63"/>
                </a:cubicBezTo>
                <a:cubicBezTo>
                  <a:pt x="52" y="63"/>
                  <a:pt x="52" y="63"/>
                  <a:pt x="52" y="63"/>
                </a:cubicBezTo>
                <a:cubicBezTo>
                  <a:pt x="51" y="63"/>
                  <a:pt x="51" y="63"/>
                  <a:pt x="51" y="63"/>
                </a:cubicBezTo>
                <a:cubicBezTo>
                  <a:pt x="50" y="63"/>
                  <a:pt x="50" y="63"/>
                  <a:pt x="50" y="62"/>
                </a:cubicBezTo>
                <a:cubicBezTo>
                  <a:pt x="50" y="62"/>
                  <a:pt x="50" y="62"/>
                  <a:pt x="50" y="62"/>
                </a:cubicBezTo>
                <a:cubicBezTo>
                  <a:pt x="50" y="62"/>
                  <a:pt x="50" y="62"/>
                  <a:pt x="50" y="62"/>
                </a:cubicBezTo>
                <a:cubicBezTo>
                  <a:pt x="50" y="62"/>
                  <a:pt x="50" y="62"/>
                  <a:pt x="50" y="62"/>
                </a:cubicBezTo>
                <a:cubicBezTo>
                  <a:pt x="49" y="62"/>
                  <a:pt x="49" y="62"/>
                  <a:pt x="49" y="62"/>
                </a:cubicBezTo>
                <a:cubicBezTo>
                  <a:pt x="49" y="62"/>
                  <a:pt x="49" y="61"/>
                  <a:pt x="49" y="61"/>
                </a:cubicBezTo>
                <a:cubicBezTo>
                  <a:pt x="49" y="61"/>
                  <a:pt x="49"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8" y="61"/>
                  <a:pt x="48" y="61"/>
                  <a:pt x="48" y="61"/>
                </a:cubicBezTo>
                <a:cubicBezTo>
                  <a:pt x="47" y="61"/>
                  <a:pt x="47" y="61"/>
                  <a:pt x="47" y="61"/>
                </a:cubicBezTo>
                <a:cubicBezTo>
                  <a:pt x="47" y="61"/>
                  <a:pt x="47" y="61"/>
                  <a:pt x="47" y="61"/>
                </a:cubicBezTo>
                <a:cubicBezTo>
                  <a:pt x="46" y="61"/>
                  <a:pt x="46" y="61"/>
                  <a:pt x="46" y="61"/>
                </a:cubicBezTo>
                <a:cubicBezTo>
                  <a:pt x="46" y="61"/>
                  <a:pt x="46" y="61"/>
                  <a:pt x="45" y="61"/>
                </a:cubicBezTo>
                <a:cubicBezTo>
                  <a:pt x="45" y="61"/>
                  <a:pt x="45" y="61"/>
                  <a:pt x="45" y="61"/>
                </a:cubicBezTo>
                <a:cubicBezTo>
                  <a:pt x="44" y="61"/>
                  <a:pt x="44" y="61"/>
                  <a:pt x="44" y="61"/>
                </a:cubicBezTo>
                <a:cubicBezTo>
                  <a:pt x="44" y="61"/>
                  <a:pt x="44" y="61"/>
                  <a:pt x="44" y="61"/>
                </a:cubicBezTo>
                <a:cubicBezTo>
                  <a:pt x="44" y="61"/>
                  <a:pt x="44" y="61"/>
                  <a:pt x="44" y="61"/>
                </a:cubicBezTo>
                <a:cubicBezTo>
                  <a:pt x="44" y="60"/>
                  <a:pt x="44" y="60"/>
                  <a:pt x="43" y="60"/>
                </a:cubicBezTo>
                <a:cubicBezTo>
                  <a:pt x="43" y="60"/>
                  <a:pt x="43" y="60"/>
                  <a:pt x="43" y="60"/>
                </a:cubicBezTo>
                <a:cubicBezTo>
                  <a:pt x="43"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60"/>
                  <a:pt x="42" y="60"/>
                  <a:pt x="42" y="60"/>
                </a:cubicBezTo>
                <a:cubicBezTo>
                  <a:pt x="42" y="59"/>
                  <a:pt x="42" y="59"/>
                  <a:pt x="42" y="59"/>
                </a:cubicBezTo>
                <a:cubicBezTo>
                  <a:pt x="42" y="59"/>
                  <a:pt x="41" y="59"/>
                  <a:pt x="41" y="59"/>
                </a:cubicBezTo>
                <a:cubicBezTo>
                  <a:pt x="41" y="59"/>
                  <a:pt x="41" y="59"/>
                  <a:pt x="41" y="59"/>
                </a:cubicBezTo>
                <a:cubicBezTo>
                  <a:pt x="41" y="59"/>
                  <a:pt x="41" y="59"/>
                  <a:pt x="41" y="59"/>
                </a:cubicBezTo>
                <a:cubicBezTo>
                  <a:pt x="39" y="59"/>
                  <a:pt x="39" y="59"/>
                  <a:pt x="39" y="59"/>
                </a:cubicBezTo>
                <a:cubicBezTo>
                  <a:pt x="39" y="59"/>
                  <a:pt x="39" y="59"/>
                  <a:pt x="39" y="59"/>
                </a:cubicBezTo>
                <a:cubicBezTo>
                  <a:pt x="38" y="59"/>
                  <a:pt x="38" y="59"/>
                  <a:pt x="38" y="59"/>
                </a:cubicBezTo>
                <a:cubicBezTo>
                  <a:pt x="38" y="59"/>
                  <a:pt x="38" y="59"/>
                  <a:pt x="38" y="59"/>
                </a:cubicBezTo>
                <a:cubicBezTo>
                  <a:pt x="38" y="59"/>
                  <a:pt x="38" y="59"/>
                  <a:pt x="38"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7" y="59"/>
                  <a:pt x="37" y="59"/>
                </a:cubicBezTo>
                <a:cubicBezTo>
                  <a:pt x="37" y="59"/>
                  <a:pt x="38" y="59"/>
                  <a:pt x="38" y="58"/>
                </a:cubicBezTo>
                <a:cubicBezTo>
                  <a:pt x="38" y="58"/>
                  <a:pt x="38" y="58"/>
                  <a:pt x="38" y="58"/>
                </a:cubicBezTo>
                <a:cubicBezTo>
                  <a:pt x="39" y="58"/>
                  <a:pt x="39" y="58"/>
                  <a:pt x="39" y="58"/>
                </a:cubicBezTo>
                <a:cubicBezTo>
                  <a:pt x="39" y="58"/>
                  <a:pt x="39" y="58"/>
                  <a:pt x="39" y="58"/>
                </a:cubicBezTo>
                <a:cubicBezTo>
                  <a:pt x="39" y="58"/>
                  <a:pt x="39" y="58"/>
                  <a:pt x="39" y="58"/>
                </a:cubicBezTo>
                <a:cubicBezTo>
                  <a:pt x="39" y="58"/>
                  <a:pt x="40" y="58"/>
                  <a:pt x="40" y="58"/>
                </a:cubicBezTo>
                <a:cubicBezTo>
                  <a:pt x="40" y="58"/>
                  <a:pt x="39" y="57"/>
                  <a:pt x="39" y="57"/>
                </a:cubicBezTo>
                <a:cubicBezTo>
                  <a:pt x="39" y="57"/>
                  <a:pt x="39" y="57"/>
                  <a:pt x="39" y="56"/>
                </a:cubicBezTo>
                <a:cubicBezTo>
                  <a:pt x="39" y="56"/>
                  <a:pt x="38" y="56"/>
                  <a:pt x="38" y="56"/>
                </a:cubicBezTo>
                <a:cubicBezTo>
                  <a:pt x="38" y="56"/>
                  <a:pt x="38" y="55"/>
                  <a:pt x="38" y="55"/>
                </a:cubicBezTo>
                <a:cubicBezTo>
                  <a:pt x="38" y="55"/>
                  <a:pt x="38" y="55"/>
                  <a:pt x="38" y="55"/>
                </a:cubicBezTo>
                <a:cubicBezTo>
                  <a:pt x="38" y="55"/>
                  <a:pt x="38" y="55"/>
                  <a:pt x="38" y="55"/>
                </a:cubicBezTo>
                <a:cubicBezTo>
                  <a:pt x="38" y="55"/>
                  <a:pt x="37" y="55"/>
                  <a:pt x="37" y="55"/>
                </a:cubicBezTo>
                <a:cubicBezTo>
                  <a:pt x="37" y="55"/>
                  <a:pt x="37" y="55"/>
                  <a:pt x="37" y="55"/>
                </a:cubicBezTo>
                <a:cubicBezTo>
                  <a:pt x="37" y="55"/>
                  <a:pt x="37" y="55"/>
                  <a:pt x="37" y="55"/>
                </a:cubicBezTo>
                <a:cubicBezTo>
                  <a:pt x="37" y="55"/>
                  <a:pt x="37" y="55"/>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4"/>
                  <a:pt x="36" y="54"/>
                  <a:pt x="36" y="54"/>
                </a:cubicBezTo>
                <a:cubicBezTo>
                  <a:pt x="36" y="53"/>
                  <a:pt x="36" y="53"/>
                  <a:pt x="35" y="53"/>
                </a:cubicBezTo>
                <a:cubicBezTo>
                  <a:pt x="35" y="53"/>
                  <a:pt x="35" y="53"/>
                  <a:pt x="35" y="53"/>
                </a:cubicBezTo>
                <a:cubicBezTo>
                  <a:pt x="35" y="53"/>
                  <a:pt x="35" y="53"/>
                  <a:pt x="35" y="52"/>
                </a:cubicBezTo>
                <a:cubicBezTo>
                  <a:pt x="35" y="52"/>
                  <a:pt x="35" y="52"/>
                  <a:pt x="35" y="52"/>
                </a:cubicBezTo>
                <a:cubicBezTo>
                  <a:pt x="34" y="52"/>
                  <a:pt x="34" y="52"/>
                  <a:pt x="34" y="52"/>
                </a:cubicBezTo>
                <a:cubicBezTo>
                  <a:pt x="34" y="52"/>
                  <a:pt x="34" y="52"/>
                  <a:pt x="34" y="52"/>
                </a:cubicBezTo>
                <a:cubicBezTo>
                  <a:pt x="33" y="52"/>
                  <a:pt x="33" y="52"/>
                  <a:pt x="33" y="52"/>
                </a:cubicBezTo>
                <a:cubicBezTo>
                  <a:pt x="33" y="51"/>
                  <a:pt x="33" y="51"/>
                  <a:pt x="33" y="51"/>
                </a:cubicBezTo>
                <a:cubicBezTo>
                  <a:pt x="32" y="51"/>
                  <a:pt x="32" y="51"/>
                  <a:pt x="32" y="51"/>
                </a:cubicBezTo>
                <a:cubicBezTo>
                  <a:pt x="32" y="51"/>
                  <a:pt x="32" y="51"/>
                  <a:pt x="32" y="51"/>
                </a:cubicBezTo>
                <a:cubicBezTo>
                  <a:pt x="32" y="51"/>
                  <a:pt x="31" y="51"/>
                  <a:pt x="31" y="51"/>
                </a:cubicBezTo>
                <a:cubicBezTo>
                  <a:pt x="31" y="51"/>
                  <a:pt x="31" y="51"/>
                  <a:pt x="31" y="51"/>
                </a:cubicBezTo>
                <a:cubicBezTo>
                  <a:pt x="31" y="51"/>
                  <a:pt x="31" y="51"/>
                  <a:pt x="31" y="51"/>
                </a:cubicBezTo>
                <a:cubicBezTo>
                  <a:pt x="31" y="51"/>
                  <a:pt x="31" y="50"/>
                  <a:pt x="30" y="50"/>
                </a:cubicBezTo>
                <a:cubicBezTo>
                  <a:pt x="30" y="50"/>
                  <a:pt x="30" y="50"/>
                  <a:pt x="30" y="50"/>
                </a:cubicBezTo>
                <a:cubicBezTo>
                  <a:pt x="30" y="50"/>
                  <a:pt x="30" y="50"/>
                  <a:pt x="30" y="50"/>
                </a:cubicBezTo>
                <a:cubicBezTo>
                  <a:pt x="30" y="50"/>
                  <a:pt x="30" y="50"/>
                  <a:pt x="30" y="50"/>
                </a:cubicBezTo>
                <a:cubicBezTo>
                  <a:pt x="30" y="49"/>
                  <a:pt x="29" y="49"/>
                  <a:pt x="29" y="49"/>
                </a:cubicBezTo>
                <a:cubicBezTo>
                  <a:pt x="29" y="49"/>
                  <a:pt x="29" y="49"/>
                  <a:pt x="29" y="49"/>
                </a:cubicBezTo>
                <a:cubicBezTo>
                  <a:pt x="28" y="49"/>
                  <a:pt x="28" y="49"/>
                  <a:pt x="28" y="49"/>
                </a:cubicBezTo>
                <a:cubicBezTo>
                  <a:pt x="28" y="49"/>
                  <a:pt x="28" y="49"/>
                  <a:pt x="28" y="49"/>
                </a:cubicBezTo>
                <a:cubicBezTo>
                  <a:pt x="28" y="49"/>
                  <a:pt x="28" y="49"/>
                  <a:pt x="28" y="49"/>
                </a:cubicBezTo>
                <a:cubicBezTo>
                  <a:pt x="29" y="48"/>
                  <a:pt x="29" y="48"/>
                  <a:pt x="29" y="48"/>
                </a:cubicBezTo>
                <a:cubicBezTo>
                  <a:pt x="28" y="48"/>
                  <a:pt x="28" y="48"/>
                  <a:pt x="28" y="48"/>
                </a:cubicBezTo>
                <a:cubicBezTo>
                  <a:pt x="28" y="48"/>
                  <a:pt x="28" y="48"/>
                  <a:pt x="28" y="48"/>
                </a:cubicBezTo>
                <a:cubicBezTo>
                  <a:pt x="28" y="48"/>
                  <a:pt x="28" y="48"/>
                  <a:pt x="28" y="48"/>
                </a:cubicBezTo>
                <a:cubicBezTo>
                  <a:pt x="28" y="48"/>
                  <a:pt x="28" y="48"/>
                  <a:pt x="28" y="48"/>
                </a:cubicBezTo>
                <a:cubicBezTo>
                  <a:pt x="27" y="48"/>
                  <a:pt x="27" y="48"/>
                  <a:pt x="27" y="48"/>
                </a:cubicBezTo>
                <a:cubicBezTo>
                  <a:pt x="27" y="48"/>
                  <a:pt x="26" y="48"/>
                  <a:pt x="26" y="48"/>
                </a:cubicBezTo>
                <a:cubicBezTo>
                  <a:pt x="26" y="48"/>
                  <a:pt x="26" y="48"/>
                  <a:pt x="26" y="48"/>
                </a:cubicBezTo>
                <a:cubicBezTo>
                  <a:pt x="26" y="48"/>
                  <a:pt x="26" y="48"/>
                  <a:pt x="26" y="48"/>
                </a:cubicBezTo>
                <a:cubicBezTo>
                  <a:pt x="26" y="48"/>
                  <a:pt x="26" y="48"/>
                  <a:pt x="26" y="48"/>
                </a:cubicBezTo>
                <a:cubicBezTo>
                  <a:pt x="26" y="48"/>
                  <a:pt x="26" y="48"/>
                  <a:pt x="26" y="48"/>
                </a:cubicBezTo>
                <a:cubicBezTo>
                  <a:pt x="26" y="48"/>
                  <a:pt x="25" y="48"/>
                  <a:pt x="26" y="48"/>
                </a:cubicBezTo>
                <a:cubicBezTo>
                  <a:pt x="26" y="47"/>
                  <a:pt x="26" y="47"/>
                  <a:pt x="26" y="47"/>
                </a:cubicBezTo>
                <a:cubicBezTo>
                  <a:pt x="25" y="47"/>
                  <a:pt x="25" y="47"/>
                  <a:pt x="25" y="47"/>
                </a:cubicBezTo>
                <a:cubicBezTo>
                  <a:pt x="25" y="47"/>
                  <a:pt x="24" y="47"/>
                  <a:pt x="24" y="47"/>
                </a:cubicBezTo>
                <a:cubicBezTo>
                  <a:pt x="24" y="47"/>
                  <a:pt x="24" y="47"/>
                  <a:pt x="23" y="47"/>
                </a:cubicBezTo>
                <a:cubicBezTo>
                  <a:pt x="23" y="47"/>
                  <a:pt x="23" y="47"/>
                  <a:pt x="23" y="47"/>
                </a:cubicBezTo>
                <a:cubicBezTo>
                  <a:pt x="23" y="47"/>
                  <a:pt x="22" y="46"/>
                  <a:pt x="22" y="46"/>
                </a:cubicBezTo>
                <a:cubicBezTo>
                  <a:pt x="22" y="46"/>
                  <a:pt x="22" y="46"/>
                  <a:pt x="21" y="46"/>
                </a:cubicBezTo>
                <a:cubicBezTo>
                  <a:pt x="21" y="46"/>
                  <a:pt x="21" y="46"/>
                  <a:pt x="21" y="46"/>
                </a:cubicBezTo>
                <a:cubicBezTo>
                  <a:pt x="21" y="46"/>
                  <a:pt x="21" y="46"/>
                  <a:pt x="21" y="46"/>
                </a:cubicBezTo>
                <a:cubicBezTo>
                  <a:pt x="21" y="46"/>
                  <a:pt x="21" y="46"/>
                  <a:pt x="21" y="46"/>
                </a:cubicBezTo>
                <a:cubicBezTo>
                  <a:pt x="20" y="46"/>
                  <a:pt x="20" y="46"/>
                  <a:pt x="20" y="46"/>
                </a:cubicBezTo>
                <a:cubicBezTo>
                  <a:pt x="20" y="47"/>
                  <a:pt x="20" y="47"/>
                  <a:pt x="20" y="47"/>
                </a:cubicBezTo>
                <a:cubicBezTo>
                  <a:pt x="20" y="46"/>
                  <a:pt x="19" y="46"/>
                  <a:pt x="19" y="46"/>
                </a:cubicBezTo>
                <a:cubicBezTo>
                  <a:pt x="19" y="46"/>
                  <a:pt x="19" y="46"/>
                  <a:pt x="19" y="46"/>
                </a:cubicBezTo>
                <a:cubicBezTo>
                  <a:pt x="19" y="46"/>
                  <a:pt x="19" y="46"/>
                  <a:pt x="19" y="46"/>
                </a:cubicBezTo>
                <a:cubicBezTo>
                  <a:pt x="19" y="47"/>
                  <a:pt x="19" y="47"/>
                  <a:pt x="19" y="47"/>
                </a:cubicBezTo>
                <a:cubicBezTo>
                  <a:pt x="19" y="47"/>
                  <a:pt x="19" y="47"/>
                  <a:pt x="19" y="47"/>
                </a:cubicBezTo>
                <a:cubicBezTo>
                  <a:pt x="19" y="47"/>
                  <a:pt x="18" y="47"/>
                  <a:pt x="18" y="47"/>
                </a:cubicBezTo>
                <a:cubicBezTo>
                  <a:pt x="18" y="47"/>
                  <a:pt x="18" y="47"/>
                  <a:pt x="18" y="47"/>
                </a:cubicBezTo>
                <a:cubicBezTo>
                  <a:pt x="18" y="47"/>
                  <a:pt x="18" y="47"/>
                  <a:pt x="18" y="47"/>
                </a:cubicBezTo>
                <a:cubicBezTo>
                  <a:pt x="18" y="47"/>
                  <a:pt x="17" y="47"/>
                  <a:pt x="17" y="47"/>
                </a:cubicBezTo>
                <a:cubicBezTo>
                  <a:pt x="17" y="47"/>
                  <a:pt x="17" y="47"/>
                  <a:pt x="17" y="47"/>
                </a:cubicBezTo>
                <a:cubicBezTo>
                  <a:pt x="16" y="47"/>
                  <a:pt x="16" y="47"/>
                  <a:pt x="16" y="47"/>
                </a:cubicBezTo>
                <a:cubicBezTo>
                  <a:pt x="16" y="47"/>
                  <a:pt x="16" y="47"/>
                  <a:pt x="16" y="47"/>
                </a:cubicBezTo>
                <a:cubicBezTo>
                  <a:pt x="16" y="48"/>
                  <a:pt x="16" y="48"/>
                  <a:pt x="16" y="48"/>
                </a:cubicBezTo>
                <a:cubicBezTo>
                  <a:pt x="16" y="48"/>
                  <a:pt x="16" y="48"/>
                  <a:pt x="16" y="48"/>
                </a:cubicBezTo>
                <a:cubicBezTo>
                  <a:pt x="16" y="48"/>
                  <a:pt x="17" y="48"/>
                  <a:pt x="17" y="48"/>
                </a:cubicBezTo>
                <a:cubicBezTo>
                  <a:pt x="17" y="48"/>
                  <a:pt x="17" y="48"/>
                  <a:pt x="17" y="48"/>
                </a:cubicBezTo>
                <a:cubicBezTo>
                  <a:pt x="17" y="49"/>
                  <a:pt x="17" y="49"/>
                  <a:pt x="17" y="49"/>
                </a:cubicBezTo>
                <a:cubicBezTo>
                  <a:pt x="17" y="49"/>
                  <a:pt x="17" y="49"/>
                  <a:pt x="17" y="49"/>
                </a:cubicBezTo>
                <a:cubicBezTo>
                  <a:pt x="17" y="49"/>
                  <a:pt x="17"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5" y="49"/>
                  <a:pt x="15" y="49"/>
                </a:cubicBezTo>
                <a:cubicBezTo>
                  <a:pt x="15" y="49"/>
                  <a:pt x="15" y="49"/>
                  <a:pt x="15" y="49"/>
                </a:cubicBezTo>
                <a:cubicBezTo>
                  <a:pt x="15" y="49"/>
                  <a:pt x="15" y="48"/>
                  <a:pt x="15" y="48"/>
                </a:cubicBezTo>
                <a:cubicBezTo>
                  <a:pt x="15" y="48"/>
                  <a:pt x="15" y="48"/>
                  <a:pt x="15" y="48"/>
                </a:cubicBezTo>
                <a:cubicBezTo>
                  <a:pt x="15" y="48"/>
                  <a:pt x="15" y="48"/>
                  <a:pt x="14" y="48"/>
                </a:cubicBezTo>
                <a:cubicBezTo>
                  <a:pt x="14" y="48"/>
                  <a:pt x="14" y="48"/>
                  <a:pt x="14" y="48"/>
                </a:cubicBezTo>
                <a:cubicBezTo>
                  <a:pt x="14" y="48"/>
                  <a:pt x="14" y="48"/>
                  <a:pt x="14" y="48"/>
                </a:cubicBezTo>
                <a:cubicBezTo>
                  <a:pt x="13" y="48"/>
                  <a:pt x="13" y="48"/>
                  <a:pt x="13" y="48"/>
                </a:cubicBezTo>
                <a:cubicBezTo>
                  <a:pt x="13" y="48"/>
                  <a:pt x="13" y="48"/>
                  <a:pt x="13" y="48"/>
                </a:cubicBezTo>
                <a:cubicBezTo>
                  <a:pt x="13" y="48"/>
                  <a:pt x="13" y="48"/>
                  <a:pt x="13" y="48"/>
                </a:cubicBezTo>
                <a:cubicBezTo>
                  <a:pt x="13" y="48"/>
                  <a:pt x="13" y="48"/>
                  <a:pt x="13" y="48"/>
                </a:cubicBezTo>
                <a:cubicBezTo>
                  <a:pt x="13" y="48"/>
                  <a:pt x="12" y="48"/>
                  <a:pt x="12" y="48"/>
                </a:cubicBezTo>
                <a:cubicBezTo>
                  <a:pt x="12" y="48"/>
                  <a:pt x="12" y="48"/>
                  <a:pt x="12" y="48"/>
                </a:cubicBezTo>
                <a:cubicBezTo>
                  <a:pt x="12" y="47"/>
                  <a:pt x="12" y="47"/>
                  <a:pt x="12" y="47"/>
                </a:cubicBezTo>
                <a:cubicBezTo>
                  <a:pt x="12" y="47"/>
                  <a:pt x="12" y="47"/>
                  <a:pt x="12" y="47"/>
                </a:cubicBezTo>
                <a:cubicBezTo>
                  <a:pt x="12" y="47"/>
                  <a:pt x="12" y="47"/>
                  <a:pt x="12" y="46"/>
                </a:cubicBezTo>
                <a:cubicBezTo>
                  <a:pt x="12" y="46"/>
                  <a:pt x="12" y="46"/>
                  <a:pt x="12" y="46"/>
                </a:cubicBezTo>
                <a:cubicBezTo>
                  <a:pt x="12" y="46"/>
                  <a:pt x="12" y="46"/>
                  <a:pt x="12" y="46"/>
                </a:cubicBezTo>
                <a:cubicBezTo>
                  <a:pt x="12" y="46"/>
                  <a:pt x="12" y="46"/>
                  <a:pt x="12" y="46"/>
                </a:cubicBezTo>
                <a:cubicBezTo>
                  <a:pt x="12" y="46"/>
                  <a:pt x="13" y="46"/>
                  <a:pt x="13" y="45"/>
                </a:cubicBezTo>
                <a:cubicBezTo>
                  <a:pt x="13" y="45"/>
                  <a:pt x="13" y="44"/>
                  <a:pt x="13" y="44"/>
                </a:cubicBezTo>
                <a:cubicBezTo>
                  <a:pt x="13" y="44"/>
                  <a:pt x="13" y="44"/>
                  <a:pt x="13" y="44"/>
                </a:cubicBezTo>
                <a:cubicBezTo>
                  <a:pt x="13" y="44"/>
                  <a:pt x="13" y="44"/>
                  <a:pt x="13" y="44"/>
                </a:cubicBezTo>
                <a:cubicBezTo>
                  <a:pt x="13" y="44"/>
                  <a:pt x="13" y="44"/>
                  <a:pt x="13" y="44"/>
                </a:cubicBezTo>
                <a:cubicBezTo>
                  <a:pt x="13" y="43"/>
                  <a:pt x="13" y="43"/>
                  <a:pt x="13" y="43"/>
                </a:cubicBezTo>
                <a:cubicBezTo>
                  <a:pt x="13" y="43"/>
                  <a:pt x="13" y="43"/>
                  <a:pt x="13" y="42"/>
                </a:cubicBezTo>
                <a:cubicBezTo>
                  <a:pt x="13" y="42"/>
                  <a:pt x="13" y="42"/>
                  <a:pt x="12" y="42"/>
                </a:cubicBezTo>
                <a:cubicBezTo>
                  <a:pt x="12" y="42"/>
                  <a:pt x="12" y="42"/>
                  <a:pt x="12" y="42"/>
                </a:cubicBezTo>
                <a:cubicBezTo>
                  <a:pt x="12" y="42"/>
                  <a:pt x="12" y="42"/>
                  <a:pt x="12" y="42"/>
                </a:cubicBezTo>
                <a:cubicBezTo>
                  <a:pt x="12" y="42"/>
                  <a:pt x="12" y="42"/>
                  <a:pt x="12" y="42"/>
                </a:cubicBezTo>
                <a:cubicBezTo>
                  <a:pt x="11" y="42"/>
                  <a:pt x="11" y="42"/>
                  <a:pt x="11" y="42"/>
                </a:cubicBezTo>
                <a:cubicBezTo>
                  <a:pt x="11" y="42"/>
                  <a:pt x="11" y="42"/>
                  <a:pt x="11" y="42"/>
                </a:cubicBezTo>
                <a:cubicBezTo>
                  <a:pt x="11" y="42"/>
                  <a:pt x="11" y="42"/>
                  <a:pt x="11" y="42"/>
                </a:cubicBezTo>
                <a:cubicBezTo>
                  <a:pt x="11" y="42"/>
                  <a:pt x="11" y="42"/>
                  <a:pt x="11" y="42"/>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2" y="40"/>
                </a:cubicBezTo>
                <a:cubicBezTo>
                  <a:pt x="12" y="40"/>
                  <a:pt x="12" y="39"/>
                  <a:pt x="13" y="38"/>
                </a:cubicBezTo>
                <a:cubicBezTo>
                  <a:pt x="13" y="38"/>
                  <a:pt x="13" y="38"/>
                  <a:pt x="13" y="37"/>
                </a:cubicBezTo>
                <a:cubicBezTo>
                  <a:pt x="13" y="37"/>
                  <a:pt x="13" y="37"/>
                  <a:pt x="13" y="37"/>
                </a:cubicBezTo>
                <a:cubicBezTo>
                  <a:pt x="13" y="37"/>
                  <a:pt x="13" y="37"/>
                  <a:pt x="13" y="37"/>
                </a:cubicBezTo>
                <a:cubicBezTo>
                  <a:pt x="12" y="37"/>
                  <a:pt x="12" y="37"/>
                  <a:pt x="12" y="37"/>
                </a:cubicBezTo>
                <a:cubicBezTo>
                  <a:pt x="12" y="37"/>
                  <a:pt x="12" y="37"/>
                  <a:pt x="12" y="37"/>
                </a:cubicBezTo>
                <a:cubicBezTo>
                  <a:pt x="12" y="37"/>
                  <a:pt x="11" y="37"/>
                  <a:pt x="11" y="37"/>
                </a:cubicBezTo>
                <a:cubicBezTo>
                  <a:pt x="11" y="37"/>
                  <a:pt x="10" y="37"/>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10" y="38"/>
                  <a:pt x="10" y="38"/>
                  <a:pt x="10" y="38"/>
                </a:cubicBezTo>
                <a:cubicBezTo>
                  <a:pt x="9" y="38"/>
                  <a:pt x="9" y="39"/>
                  <a:pt x="9" y="39"/>
                </a:cubicBezTo>
                <a:cubicBezTo>
                  <a:pt x="9" y="39"/>
                  <a:pt x="9" y="39"/>
                  <a:pt x="9" y="39"/>
                </a:cubicBezTo>
                <a:cubicBezTo>
                  <a:pt x="9" y="39"/>
                  <a:pt x="9" y="39"/>
                  <a:pt x="9" y="39"/>
                </a:cubicBezTo>
                <a:cubicBezTo>
                  <a:pt x="9" y="39"/>
                  <a:pt x="8" y="40"/>
                  <a:pt x="8" y="40"/>
                </a:cubicBezTo>
                <a:cubicBezTo>
                  <a:pt x="8" y="40"/>
                  <a:pt x="8" y="39"/>
                  <a:pt x="8" y="39"/>
                </a:cubicBezTo>
                <a:cubicBezTo>
                  <a:pt x="8" y="39"/>
                  <a:pt x="8" y="39"/>
                  <a:pt x="8" y="39"/>
                </a:cubicBezTo>
                <a:cubicBezTo>
                  <a:pt x="8" y="39"/>
                  <a:pt x="8" y="39"/>
                  <a:pt x="8" y="39"/>
                </a:cubicBezTo>
                <a:cubicBezTo>
                  <a:pt x="8" y="38"/>
                  <a:pt x="8" y="38"/>
                  <a:pt x="8" y="38"/>
                </a:cubicBezTo>
                <a:cubicBezTo>
                  <a:pt x="8" y="38"/>
                  <a:pt x="8" y="38"/>
                  <a:pt x="7" y="38"/>
                </a:cubicBezTo>
                <a:cubicBezTo>
                  <a:pt x="7" y="38"/>
                  <a:pt x="7" y="38"/>
                  <a:pt x="7" y="38"/>
                </a:cubicBezTo>
                <a:cubicBezTo>
                  <a:pt x="7" y="38"/>
                  <a:pt x="7" y="38"/>
                  <a:pt x="7" y="38"/>
                </a:cubicBezTo>
                <a:cubicBezTo>
                  <a:pt x="7" y="38"/>
                  <a:pt x="7" y="38"/>
                  <a:pt x="7" y="38"/>
                </a:cubicBezTo>
                <a:cubicBezTo>
                  <a:pt x="7" y="38"/>
                  <a:pt x="8" y="37"/>
                  <a:pt x="8" y="37"/>
                </a:cubicBezTo>
                <a:cubicBezTo>
                  <a:pt x="8" y="37"/>
                  <a:pt x="8" y="37"/>
                  <a:pt x="8" y="37"/>
                </a:cubicBezTo>
                <a:cubicBezTo>
                  <a:pt x="8" y="38"/>
                  <a:pt x="8" y="38"/>
                  <a:pt x="8" y="38"/>
                </a:cubicBezTo>
                <a:cubicBezTo>
                  <a:pt x="8" y="37"/>
                  <a:pt x="8" y="37"/>
                  <a:pt x="8" y="37"/>
                </a:cubicBezTo>
                <a:cubicBezTo>
                  <a:pt x="8" y="37"/>
                  <a:pt x="8" y="37"/>
                  <a:pt x="8" y="37"/>
                </a:cubicBezTo>
                <a:cubicBezTo>
                  <a:pt x="8" y="37"/>
                  <a:pt x="8" y="37"/>
                  <a:pt x="8" y="37"/>
                </a:cubicBezTo>
                <a:cubicBezTo>
                  <a:pt x="9" y="37"/>
                  <a:pt x="9" y="37"/>
                  <a:pt x="9" y="37"/>
                </a:cubicBezTo>
                <a:cubicBezTo>
                  <a:pt x="9" y="37"/>
                  <a:pt x="9" y="37"/>
                  <a:pt x="9" y="37"/>
                </a:cubicBezTo>
                <a:cubicBezTo>
                  <a:pt x="9" y="37"/>
                  <a:pt x="9" y="37"/>
                  <a:pt x="9" y="36"/>
                </a:cubicBezTo>
                <a:cubicBezTo>
                  <a:pt x="9" y="36"/>
                  <a:pt x="8" y="36"/>
                  <a:pt x="9" y="36"/>
                </a:cubicBezTo>
                <a:cubicBezTo>
                  <a:pt x="9" y="36"/>
                  <a:pt x="9" y="36"/>
                  <a:pt x="9" y="36"/>
                </a:cubicBezTo>
                <a:cubicBezTo>
                  <a:pt x="9" y="36"/>
                  <a:pt x="9" y="36"/>
                  <a:pt x="9" y="36"/>
                </a:cubicBezTo>
                <a:cubicBezTo>
                  <a:pt x="9" y="36"/>
                  <a:pt x="9" y="36"/>
                  <a:pt x="9" y="36"/>
                </a:cubicBezTo>
                <a:cubicBezTo>
                  <a:pt x="9" y="36"/>
                  <a:pt x="9" y="35"/>
                  <a:pt x="9" y="35"/>
                </a:cubicBezTo>
                <a:cubicBezTo>
                  <a:pt x="9" y="35"/>
                  <a:pt x="9" y="34"/>
                  <a:pt x="9" y="34"/>
                </a:cubicBezTo>
                <a:cubicBezTo>
                  <a:pt x="9" y="34"/>
                  <a:pt x="9" y="34"/>
                  <a:pt x="9" y="34"/>
                </a:cubicBezTo>
                <a:cubicBezTo>
                  <a:pt x="10" y="34"/>
                  <a:pt x="10" y="34"/>
                  <a:pt x="10" y="34"/>
                </a:cubicBezTo>
                <a:cubicBezTo>
                  <a:pt x="10" y="34"/>
                  <a:pt x="10" y="34"/>
                  <a:pt x="10" y="34"/>
                </a:cubicBezTo>
                <a:cubicBezTo>
                  <a:pt x="10" y="34"/>
                  <a:pt x="10" y="34"/>
                  <a:pt x="10" y="34"/>
                </a:cubicBezTo>
                <a:cubicBezTo>
                  <a:pt x="10" y="34"/>
                  <a:pt x="9" y="33"/>
                  <a:pt x="10" y="33"/>
                </a:cubicBezTo>
                <a:cubicBezTo>
                  <a:pt x="10" y="33"/>
                  <a:pt x="10" y="33"/>
                  <a:pt x="10" y="33"/>
                </a:cubicBezTo>
                <a:cubicBezTo>
                  <a:pt x="10" y="33"/>
                  <a:pt x="10" y="33"/>
                  <a:pt x="10" y="33"/>
                </a:cubicBezTo>
                <a:cubicBezTo>
                  <a:pt x="10" y="33"/>
                  <a:pt x="10" y="33"/>
                  <a:pt x="10" y="33"/>
                </a:cubicBezTo>
                <a:cubicBezTo>
                  <a:pt x="10" y="33"/>
                  <a:pt x="10" y="33"/>
                  <a:pt x="10" y="33"/>
                </a:cubicBezTo>
                <a:cubicBezTo>
                  <a:pt x="10" y="33"/>
                  <a:pt x="10" y="32"/>
                  <a:pt x="10" y="32"/>
                </a:cubicBezTo>
                <a:cubicBezTo>
                  <a:pt x="10" y="32"/>
                  <a:pt x="10" y="32"/>
                  <a:pt x="10" y="32"/>
                </a:cubicBezTo>
                <a:cubicBezTo>
                  <a:pt x="10" y="32"/>
                  <a:pt x="10" y="32"/>
                  <a:pt x="10" y="32"/>
                </a:cubicBezTo>
                <a:cubicBezTo>
                  <a:pt x="10" y="32"/>
                  <a:pt x="11" y="32"/>
                  <a:pt x="11" y="32"/>
                </a:cubicBezTo>
                <a:cubicBezTo>
                  <a:pt x="11" y="32"/>
                  <a:pt x="11" y="32"/>
                  <a:pt x="11" y="32"/>
                </a:cubicBezTo>
                <a:cubicBezTo>
                  <a:pt x="11" y="31"/>
                  <a:pt x="11" y="31"/>
                  <a:pt x="11" y="31"/>
                </a:cubicBezTo>
                <a:cubicBezTo>
                  <a:pt x="12" y="31"/>
                  <a:pt x="12" y="31"/>
                  <a:pt x="12" y="30"/>
                </a:cubicBezTo>
                <a:cubicBezTo>
                  <a:pt x="12" y="30"/>
                  <a:pt x="12" y="30"/>
                  <a:pt x="12" y="30"/>
                </a:cubicBezTo>
                <a:cubicBezTo>
                  <a:pt x="12" y="30"/>
                  <a:pt x="12" y="30"/>
                  <a:pt x="12" y="30"/>
                </a:cubicBezTo>
                <a:cubicBezTo>
                  <a:pt x="12" y="30"/>
                  <a:pt x="12" y="30"/>
                  <a:pt x="12" y="30"/>
                </a:cubicBezTo>
                <a:cubicBezTo>
                  <a:pt x="12" y="30"/>
                  <a:pt x="13" y="30"/>
                  <a:pt x="13" y="30"/>
                </a:cubicBezTo>
                <a:cubicBezTo>
                  <a:pt x="13" y="30"/>
                  <a:pt x="13" y="30"/>
                  <a:pt x="13" y="30"/>
                </a:cubicBezTo>
                <a:cubicBezTo>
                  <a:pt x="13" y="30"/>
                  <a:pt x="13" y="30"/>
                  <a:pt x="13" y="30"/>
                </a:cubicBezTo>
                <a:cubicBezTo>
                  <a:pt x="14" y="30"/>
                  <a:pt x="14" y="30"/>
                  <a:pt x="14" y="30"/>
                </a:cubicBezTo>
                <a:cubicBezTo>
                  <a:pt x="15" y="30"/>
                  <a:pt x="15" y="30"/>
                  <a:pt x="15" y="30"/>
                </a:cubicBezTo>
                <a:cubicBezTo>
                  <a:pt x="15" y="29"/>
                  <a:pt x="15" y="29"/>
                  <a:pt x="16" y="29"/>
                </a:cubicBezTo>
                <a:cubicBezTo>
                  <a:pt x="16" y="29"/>
                  <a:pt x="16" y="29"/>
                  <a:pt x="16" y="29"/>
                </a:cubicBezTo>
                <a:cubicBezTo>
                  <a:pt x="16" y="29"/>
                  <a:pt x="16" y="29"/>
                  <a:pt x="16" y="29"/>
                </a:cubicBezTo>
                <a:cubicBezTo>
                  <a:pt x="16" y="29"/>
                  <a:pt x="16" y="29"/>
                  <a:pt x="16" y="29"/>
                </a:cubicBezTo>
                <a:cubicBezTo>
                  <a:pt x="16" y="29"/>
                  <a:pt x="17" y="30"/>
                  <a:pt x="17" y="30"/>
                </a:cubicBezTo>
                <a:cubicBezTo>
                  <a:pt x="17" y="31"/>
                  <a:pt x="17" y="31"/>
                  <a:pt x="17" y="31"/>
                </a:cubicBezTo>
                <a:cubicBezTo>
                  <a:pt x="17" y="31"/>
                  <a:pt x="16" y="32"/>
                  <a:pt x="16" y="32"/>
                </a:cubicBezTo>
                <a:cubicBezTo>
                  <a:pt x="16" y="32"/>
                  <a:pt x="16" y="32"/>
                  <a:pt x="16" y="32"/>
                </a:cubicBezTo>
                <a:cubicBezTo>
                  <a:pt x="16" y="32"/>
                  <a:pt x="16" y="32"/>
                  <a:pt x="16" y="32"/>
                </a:cubicBezTo>
                <a:cubicBezTo>
                  <a:pt x="16" y="33"/>
                  <a:pt x="16" y="33"/>
                  <a:pt x="16" y="33"/>
                </a:cubicBezTo>
                <a:cubicBezTo>
                  <a:pt x="16" y="33"/>
                  <a:pt x="17" y="33"/>
                  <a:pt x="17" y="33"/>
                </a:cubicBezTo>
                <a:cubicBezTo>
                  <a:pt x="17" y="33"/>
                  <a:pt x="17" y="33"/>
                  <a:pt x="17" y="33"/>
                </a:cubicBezTo>
                <a:cubicBezTo>
                  <a:pt x="17" y="33"/>
                  <a:pt x="17" y="33"/>
                  <a:pt x="17" y="33"/>
                </a:cubicBezTo>
                <a:cubicBezTo>
                  <a:pt x="17" y="33"/>
                  <a:pt x="17" y="33"/>
                  <a:pt x="17" y="33"/>
                </a:cubicBezTo>
                <a:cubicBezTo>
                  <a:pt x="17" y="33"/>
                  <a:pt x="17" y="33"/>
                  <a:pt x="17" y="33"/>
                </a:cubicBezTo>
                <a:cubicBezTo>
                  <a:pt x="18" y="33"/>
                  <a:pt x="18" y="32"/>
                  <a:pt x="18" y="32"/>
                </a:cubicBezTo>
                <a:cubicBezTo>
                  <a:pt x="18" y="32"/>
                  <a:pt x="18" y="31"/>
                  <a:pt x="18" y="31"/>
                </a:cubicBezTo>
                <a:cubicBezTo>
                  <a:pt x="18" y="31"/>
                  <a:pt x="18" y="31"/>
                  <a:pt x="18" y="31"/>
                </a:cubicBezTo>
                <a:cubicBezTo>
                  <a:pt x="18" y="31"/>
                  <a:pt x="18" y="31"/>
                  <a:pt x="18" y="31"/>
                </a:cubicBezTo>
                <a:cubicBezTo>
                  <a:pt x="18" y="31"/>
                  <a:pt x="18" y="31"/>
                  <a:pt x="18" y="31"/>
                </a:cubicBezTo>
                <a:cubicBezTo>
                  <a:pt x="18" y="31"/>
                  <a:pt x="18" y="31"/>
                  <a:pt x="18" y="31"/>
                </a:cubicBezTo>
                <a:cubicBezTo>
                  <a:pt x="18" y="31"/>
                  <a:pt x="18" y="30"/>
                  <a:pt x="18" y="30"/>
                </a:cubicBezTo>
                <a:cubicBezTo>
                  <a:pt x="18" y="30"/>
                  <a:pt x="18" y="30"/>
                  <a:pt x="18" y="30"/>
                </a:cubicBezTo>
                <a:cubicBezTo>
                  <a:pt x="19" y="30"/>
                  <a:pt x="19" y="30"/>
                  <a:pt x="19" y="30"/>
                </a:cubicBezTo>
                <a:cubicBezTo>
                  <a:pt x="19" y="30"/>
                  <a:pt x="19" y="30"/>
                  <a:pt x="19" y="30"/>
                </a:cubicBezTo>
                <a:cubicBezTo>
                  <a:pt x="19" y="30"/>
                  <a:pt x="19" y="30"/>
                  <a:pt x="19" y="30"/>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20" y="29"/>
                  <a:pt x="20" y="29"/>
                  <a:pt x="20" y="28"/>
                </a:cubicBezTo>
                <a:cubicBezTo>
                  <a:pt x="20" y="28"/>
                  <a:pt x="20" y="28"/>
                  <a:pt x="20" y="28"/>
                </a:cubicBezTo>
                <a:cubicBezTo>
                  <a:pt x="20" y="28"/>
                  <a:pt x="20" y="28"/>
                  <a:pt x="20" y="28"/>
                </a:cubicBezTo>
                <a:cubicBezTo>
                  <a:pt x="20" y="28"/>
                  <a:pt x="20" y="28"/>
                  <a:pt x="20" y="28"/>
                </a:cubicBezTo>
                <a:cubicBezTo>
                  <a:pt x="21" y="28"/>
                  <a:pt x="21" y="28"/>
                  <a:pt x="21" y="28"/>
                </a:cubicBezTo>
                <a:cubicBezTo>
                  <a:pt x="21" y="28"/>
                  <a:pt x="21" y="28"/>
                  <a:pt x="21" y="28"/>
                </a:cubicBezTo>
                <a:cubicBezTo>
                  <a:pt x="21" y="28"/>
                  <a:pt x="21" y="28"/>
                  <a:pt x="21" y="28"/>
                </a:cubicBezTo>
                <a:cubicBezTo>
                  <a:pt x="21" y="27"/>
                  <a:pt x="21" y="27"/>
                  <a:pt x="21" y="27"/>
                </a:cubicBezTo>
                <a:cubicBezTo>
                  <a:pt x="21" y="27"/>
                  <a:pt x="20" y="27"/>
                  <a:pt x="20" y="27"/>
                </a:cubicBezTo>
                <a:cubicBezTo>
                  <a:pt x="20" y="27"/>
                  <a:pt x="20" y="27"/>
                  <a:pt x="20" y="27"/>
                </a:cubicBezTo>
                <a:cubicBezTo>
                  <a:pt x="20" y="27"/>
                  <a:pt x="20" y="27"/>
                  <a:pt x="20" y="27"/>
                </a:cubicBezTo>
                <a:cubicBezTo>
                  <a:pt x="21" y="27"/>
                  <a:pt x="21" y="27"/>
                  <a:pt x="21" y="27"/>
                </a:cubicBezTo>
                <a:cubicBezTo>
                  <a:pt x="21" y="27"/>
                  <a:pt x="21" y="27"/>
                  <a:pt x="21" y="27"/>
                </a:cubicBezTo>
                <a:cubicBezTo>
                  <a:pt x="21" y="27"/>
                  <a:pt x="21" y="27"/>
                  <a:pt x="21" y="27"/>
                </a:cubicBezTo>
                <a:cubicBezTo>
                  <a:pt x="22" y="27"/>
                  <a:pt x="22" y="27"/>
                  <a:pt x="22" y="26"/>
                </a:cubicBezTo>
                <a:cubicBezTo>
                  <a:pt x="22" y="26"/>
                  <a:pt x="22" y="26"/>
                  <a:pt x="22" y="26"/>
                </a:cubicBezTo>
                <a:cubicBezTo>
                  <a:pt x="23" y="25"/>
                  <a:pt x="23" y="25"/>
                  <a:pt x="23" y="25"/>
                </a:cubicBezTo>
                <a:cubicBezTo>
                  <a:pt x="24" y="25"/>
                  <a:pt x="24" y="25"/>
                  <a:pt x="24" y="25"/>
                </a:cubicBezTo>
                <a:cubicBezTo>
                  <a:pt x="24" y="25"/>
                  <a:pt x="24" y="25"/>
                  <a:pt x="24" y="25"/>
                </a:cubicBezTo>
                <a:cubicBezTo>
                  <a:pt x="24" y="25"/>
                  <a:pt x="24" y="25"/>
                  <a:pt x="24" y="25"/>
                </a:cubicBezTo>
                <a:cubicBezTo>
                  <a:pt x="24" y="25"/>
                  <a:pt x="24" y="24"/>
                  <a:pt x="24" y="24"/>
                </a:cubicBezTo>
                <a:cubicBezTo>
                  <a:pt x="24" y="24"/>
                  <a:pt x="24" y="24"/>
                  <a:pt x="25" y="24"/>
                </a:cubicBezTo>
                <a:cubicBezTo>
                  <a:pt x="25" y="24"/>
                  <a:pt x="25" y="24"/>
                  <a:pt x="25" y="24"/>
                </a:cubicBezTo>
                <a:cubicBezTo>
                  <a:pt x="25" y="24"/>
                  <a:pt x="25" y="24"/>
                  <a:pt x="25" y="23"/>
                </a:cubicBezTo>
                <a:cubicBezTo>
                  <a:pt x="25" y="23"/>
                  <a:pt x="25" y="23"/>
                  <a:pt x="25" y="23"/>
                </a:cubicBezTo>
                <a:cubicBezTo>
                  <a:pt x="25" y="23"/>
                  <a:pt x="25" y="23"/>
                  <a:pt x="25" y="23"/>
                </a:cubicBezTo>
                <a:cubicBezTo>
                  <a:pt x="25" y="23"/>
                  <a:pt x="25" y="22"/>
                  <a:pt x="25" y="22"/>
                </a:cubicBezTo>
                <a:cubicBezTo>
                  <a:pt x="26" y="22"/>
                  <a:pt x="26" y="21"/>
                  <a:pt x="27" y="21"/>
                </a:cubicBezTo>
                <a:cubicBezTo>
                  <a:pt x="27" y="21"/>
                  <a:pt x="27" y="21"/>
                  <a:pt x="27" y="21"/>
                </a:cubicBezTo>
                <a:cubicBezTo>
                  <a:pt x="28" y="21"/>
                  <a:pt x="28" y="21"/>
                  <a:pt x="28" y="21"/>
                </a:cubicBezTo>
                <a:cubicBezTo>
                  <a:pt x="28" y="21"/>
                  <a:pt x="28" y="20"/>
                  <a:pt x="28" y="20"/>
                </a:cubicBezTo>
                <a:cubicBezTo>
                  <a:pt x="28" y="20"/>
                  <a:pt x="28" y="20"/>
                  <a:pt x="28" y="20"/>
                </a:cubicBezTo>
                <a:cubicBezTo>
                  <a:pt x="28" y="20"/>
                  <a:pt x="28" y="20"/>
                  <a:pt x="28" y="20"/>
                </a:cubicBezTo>
                <a:cubicBezTo>
                  <a:pt x="29" y="20"/>
                  <a:pt x="29" y="20"/>
                  <a:pt x="29" y="20"/>
                </a:cubicBezTo>
                <a:cubicBezTo>
                  <a:pt x="29" y="20"/>
                  <a:pt x="29" y="20"/>
                  <a:pt x="29" y="20"/>
                </a:cubicBezTo>
                <a:cubicBezTo>
                  <a:pt x="29" y="20"/>
                  <a:pt x="29" y="20"/>
                  <a:pt x="29" y="20"/>
                </a:cubicBezTo>
                <a:cubicBezTo>
                  <a:pt x="29" y="20"/>
                  <a:pt x="29" y="20"/>
                  <a:pt x="29" y="20"/>
                </a:cubicBezTo>
                <a:cubicBezTo>
                  <a:pt x="29" y="20"/>
                  <a:pt x="29" y="20"/>
                  <a:pt x="30" y="20"/>
                </a:cubicBezTo>
                <a:cubicBezTo>
                  <a:pt x="30" y="19"/>
                  <a:pt x="30" y="19"/>
                  <a:pt x="30" y="19"/>
                </a:cubicBezTo>
                <a:cubicBezTo>
                  <a:pt x="30" y="19"/>
                  <a:pt x="30" y="19"/>
                  <a:pt x="30" y="19"/>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0" y="18"/>
                  <a:pt x="30" y="18"/>
                  <a:pt x="30" y="18"/>
                </a:cubicBezTo>
                <a:cubicBezTo>
                  <a:pt x="31" y="18"/>
                  <a:pt x="31" y="18"/>
                  <a:pt x="31" y="18"/>
                </a:cubicBezTo>
                <a:cubicBezTo>
                  <a:pt x="31" y="18"/>
                  <a:pt x="31" y="17"/>
                  <a:pt x="31" y="17"/>
                </a:cubicBezTo>
                <a:cubicBezTo>
                  <a:pt x="31" y="17"/>
                  <a:pt x="31" y="17"/>
                  <a:pt x="31" y="17"/>
                </a:cubicBezTo>
                <a:cubicBezTo>
                  <a:pt x="31" y="17"/>
                  <a:pt x="31" y="17"/>
                  <a:pt x="31" y="17"/>
                </a:cubicBezTo>
                <a:cubicBezTo>
                  <a:pt x="31" y="17"/>
                  <a:pt x="31" y="17"/>
                  <a:pt x="31" y="17"/>
                </a:cubicBezTo>
                <a:cubicBezTo>
                  <a:pt x="32" y="17"/>
                  <a:pt x="32" y="17"/>
                  <a:pt x="32" y="17"/>
                </a:cubicBezTo>
                <a:cubicBezTo>
                  <a:pt x="32" y="17"/>
                  <a:pt x="32" y="17"/>
                  <a:pt x="32" y="17"/>
                </a:cubicBezTo>
                <a:cubicBezTo>
                  <a:pt x="32" y="17"/>
                  <a:pt x="32" y="17"/>
                  <a:pt x="32" y="17"/>
                </a:cubicBezTo>
                <a:cubicBezTo>
                  <a:pt x="32" y="17"/>
                  <a:pt x="32" y="17"/>
                  <a:pt x="32" y="17"/>
                </a:cubicBezTo>
                <a:cubicBezTo>
                  <a:pt x="32" y="17"/>
                  <a:pt x="32" y="17"/>
                  <a:pt x="32" y="17"/>
                </a:cubicBezTo>
                <a:cubicBezTo>
                  <a:pt x="33" y="17"/>
                  <a:pt x="33" y="17"/>
                  <a:pt x="33" y="16"/>
                </a:cubicBezTo>
                <a:cubicBezTo>
                  <a:pt x="33" y="16"/>
                  <a:pt x="33" y="16"/>
                  <a:pt x="33" y="16"/>
                </a:cubicBezTo>
                <a:cubicBezTo>
                  <a:pt x="33" y="16"/>
                  <a:pt x="33" y="16"/>
                  <a:pt x="33" y="16"/>
                </a:cubicBezTo>
                <a:cubicBezTo>
                  <a:pt x="33" y="16"/>
                  <a:pt x="33" y="16"/>
                  <a:pt x="33" y="16"/>
                </a:cubicBezTo>
                <a:cubicBezTo>
                  <a:pt x="34" y="16"/>
                  <a:pt x="34" y="16"/>
                  <a:pt x="34" y="16"/>
                </a:cubicBezTo>
                <a:cubicBezTo>
                  <a:pt x="34" y="16"/>
                  <a:pt x="34" y="16"/>
                  <a:pt x="34" y="16"/>
                </a:cubicBezTo>
                <a:cubicBezTo>
                  <a:pt x="34" y="16"/>
                  <a:pt x="34" y="16"/>
                  <a:pt x="34" y="16"/>
                </a:cubicBezTo>
                <a:cubicBezTo>
                  <a:pt x="34" y="16"/>
                  <a:pt x="34" y="16"/>
                  <a:pt x="34" y="16"/>
                </a:cubicBezTo>
                <a:cubicBezTo>
                  <a:pt x="35" y="16"/>
                  <a:pt x="35" y="15"/>
                  <a:pt x="35" y="15"/>
                </a:cubicBezTo>
                <a:cubicBezTo>
                  <a:pt x="35" y="15"/>
                  <a:pt x="35" y="15"/>
                  <a:pt x="35" y="15"/>
                </a:cubicBezTo>
                <a:cubicBezTo>
                  <a:pt x="34" y="15"/>
                  <a:pt x="34" y="15"/>
                  <a:pt x="34" y="15"/>
                </a:cubicBezTo>
                <a:cubicBezTo>
                  <a:pt x="33" y="15"/>
                  <a:pt x="33" y="15"/>
                  <a:pt x="33" y="15"/>
                </a:cubicBezTo>
                <a:cubicBezTo>
                  <a:pt x="33" y="15"/>
                  <a:pt x="33" y="15"/>
                  <a:pt x="33" y="15"/>
                </a:cubicBezTo>
                <a:cubicBezTo>
                  <a:pt x="33" y="15"/>
                  <a:pt x="33" y="15"/>
                  <a:pt x="33" y="15"/>
                </a:cubicBezTo>
                <a:cubicBezTo>
                  <a:pt x="33" y="15"/>
                  <a:pt x="33" y="15"/>
                  <a:pt x="32" y="15"/>
                </a:cubicBezTo>
                <a:cubicBezTo>
                  <a:pt x="32" y="15"/>
                  <a:pt x="32" y="15"/>
                  <a:pt x="32" y="15"/>
                </a:cubicBezTo>
                <a:cubicBezTo>
                  <a:pt x="32" y="15"/>
                  <a:pt x="32" y="15"/>
                  <a:pt x="32" y="15"/>
                </a:cubicBezTo>
                <a:cubicBezTo>
                  <a:pt x="32" y="15"/>
                  <a:pt x="32" y="15"/>
                  <a:pt x="32" y="15"/>
                </a:cubicBezTo>
                <a:cubicBezTo>
                  <a:pt x="33" y="15"/>
                  <a:pt x="33" y="15"/>
                  <a:pt x="33" y="15"/>
                </a:cubicBezTo>
                <a:cubicBezTo>
                  <a:pt x="33" y="15"/>
                  <a:pt x="33" y="14"/>
                  <a:pt x="33" y="14"/>
                </a:cubicBezTo>
                <a:cubicBezTo>
                  <a:pt x="33" y="14"/>
                  <a:pt x="33" y="14"/>
                  <a:pt x="33" y="14"/>
                </a:cubicBezTo>
                <a:cubicBezTo>
                  <a:pt x="33" y="14"/>
                  <a:pt x="33" y="14"/>
                  <a:pt x="33" y="14"/>
                </a:cubicBezTo>
                <a:cubicBezTo>
                  <a:pt x="33" y="14"/>
                  <a:pt x="33" y="14"/>
                  <a:pt x="33" y="14"/>
                </a:cubicBezTo>
                <a:cubicBezTo>
                  <a:pt x="34" y="14"/>
                  <a:pt x="34" y="14"/>
                  <a:pt x="34" y="14"/>
                </a:cubicBezTo>
                <a:cubicBezTo>
                  <a:pt x="34" y="14"/>
                  <a:pt x="34" y="14"/>
                  <a:pt x="34" y="14"/>
                </a:cubicBezTo>
                <a:cubicBezTo>
                  <a:pt x="34" y="14"/>
                  <a:pt x="34" y="14"/>
                  <a:pt x="34" y="14"/>
                </a:cubicBezTo>
                <a:cubicBezTo>
                  <a:pt x="34" y="14"/>
                  <a:pt x="34" y="14"/>
                  <a:pt x="34" y="14"/>
                </a:cubicBezTo>
                <a:cubicBezTo>
                  <a:pt x="34" y="14"/>
                  <a:pt x="34" y="14"/>
                  <a:pt x="34" y="14"/>
                </a:cubicBezTo>
                <a:cubicBezTo>
                  <a:pt x="38" y="14"/>
                  <a:pt x="38" y="14"/>
                  <a:pt x="38" y="14"/>
                </a:cubicBezTo>
                <a:cubicBezTo>
                  <a:pt x="38" y="13"/>
                  <a:pt x="38" y="13"/>
                  <a:pt x="38" y="13"/>
                </a:cubicBezTo>
                <a:cubicBezTo>
                  <a:pt x="38" y="13"/>
                  <a:pt x="38"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3"/>
                </a:cubicBezTo>
                <a:cubicBezTo>
                  <a:pt x="39" y="13"/>
                  <a:pt x="39" y="13"/>
                  <a:pt x="39" y="12"/>
                </a:cubicBezTo>
                <a:cubicBezTo>
                  <a:pt x="39" y="12"/>
                  <a:pt x="40" y="12"/>
                  <a:pt x="40" y="12"/>
                </a:cubicBezTo>
                <a:cubicBezTo>
                  <a:pt x="40" y="12"/>
                  <a:pt x="40" y="12"/>
                  <a:pt x="40" y="12"/>
                </a:cubicBezTo>
                <a:cubicBezTo>
                  <a:pt x="40" y="12"/>
                  <a:pt x="40" y="12"/>
                  <a:pt x="40" y="12"/>
                </a:cubicBezTo>
                <a:cubicBezTo>
                  <a:pt x="40" y="12"/>
                  <a:pt x="40" y="12"/>
                  <a:pt x="41" y="12"/>
                </a:cubicBezTo>
                <a:cubicBezTo>
                  <a:pt x="41" y="12"/>
                  <a:pt x="41" y="12"/>
                  <a:pt x="41" y="12"/>
                </a:cubicBezTo>
                <a:cubicBezTo>
                  <a:pt x="41" y="12"/>
                  <a:pt x="41" y="12"/>
                  <a:pt x="41" y="12"/>
                </a:cubicBezTo>
                <a:cubicBezTo>
                  <a:pt x="41" y="12"/>
                  <a:pt x="41" y="12"/>
                  <a:pt x="41" y="12"/>
                </a:cubicBezTo>
                <a:cubicBezTo>
                  <a:pt x="41" y="12"/>
                  <a:pt x="41" y="12"/>
                  <a:pt x="42" y="12"/>
                </a:cubicBezTo>
                <a:cubicBezTo>
                  <a:pt x="42" y="12"/>
                  <a:pt x="42" y="12"/>
                  <a:pt x="42" y="12"/>
                </a:cubicBezTo>
                <a:cubicBezTo>
                  <a:pt x="42" y="12"/>
                  <a:pt x="42" y="11"/>
                  <a:pt x="42" y="11"/>
                </a:cubicBezTo>
                <a:cubicBezTo>
                  <a:pt x="42" y="11"/>
                  <a:pt x="42" y="10"/>
                  <a:pt x="42" y="10"/>
                </a:cubicBezTo>
                <a:cubicBezTo>
                  <a:pt x="42" y="10"/>
                  <a:pt x="42" y="10"/>
                  <a:pt x="42" y="10"/>
                </a:cubicBezTo>
                <a:cubicBezTo>
                  <a:pt x="42" y="10"/>
                  <a:pt x="42" y="10"/>
                  <a:pt x="42" y="10"/>
                </a:cubicBezTo>
                <a:cubicBezTo>
                  <a:pt x="42" y="8"/>
                  <a:pt x="42" y="8"/>
                  <a:pt x="42" y="8"/>
                </a:cubicBezTo>
                <a:cubicBezTo>
                  <a:pt x="41" y="8"/>
                  <a:pt x="41" y="8"/>
                  <a:pt x="41" y="8"/>
                </a:cubicBezTo>
                <a:cubicBezTo>
                  <a:pt x="41" y="8"/>
                  <a:pt x="41" y="8"/>
                  <a:pt x="41" y="8"/>
                </a:cubicBezTo>
                <a:cubicBezTo>
                  <a:pt x="41" y="8"/>
                  <a:pt x="40" y="8"/>
                  <a:pt x="40" y="8"/>
                </a:cubicBezTo>
                <a:cubicBezTo>
                  <a:pt x="40" y="8"/>
                  <a:pt x="40" y="8"/>
                  <a:pt x="40" y="8"/>
                </a:cubicBezTo>
                <a:cubicBezTo>
                  <a:pt x="40" y="8"/>
                  <a:pt x="40" y="8"/>
                  <a:pt x="40" y="8"/>
                </a:cubicBezTo>
                <a:cubicBezTo>
                  <a:pt x="40" y="8"/>
                  <a:pt x="40" y="8"/>
                  <a:pt x="40" y="8"/>
                </a:cubicBezTo>
                <a:cubicBezTo>
                  <a:pt x="40" y="8"/>
                  <a:pt x="40" y="8"/>
                  <a:pt x="39" y="8"/>
                </a:cubicBezTo>
                <a:cubicBezTo>
                  <a:pt x="40" y="8"/>
                  <a:pt x="40" y="8"/>
                  <a:pt x="40" y="8"/>
                </a:cubicBezTo>
                <a:cubicBezTo>
                  <a:pt x="40" y="8"/>
                  <a:pt x="40" y="8"/>
                  <a:pt x="40" y="8"/>
                </a:cubicBezTo>
                <a:cubicBezTo>
                  <a:pt x="40" y="8"/>
                  <a:pt x="40" y="8"/>
                  <a:pt x="40" y="8"/>
                </a:cubicBezTo>
                <a:cubicBezTo>
                  <a:pt x="40" y="7"/>
                  <a:pt x="40" y="7"/>
                  <a:pt x="40" y="7"/>
                </a:cubicBezTo>
                <a:cubicBezTo>
                  <a:pt x="40" y="7"/>
                  <a:pt x="40" y="7"/>
                  <a:pt x="40" y="7"/>
                </a:cubicBezTo>
                <a:cubicBezTo>
                  <a:pt x="40" y="7"/>
                  <a:pt x="40" y="7"/>
                  <a:pt x="39" y="7"/>
                </a:cubicBezTo>
                <a:cubicBezTo>
                  <a:pt x="39" y="7"/>
                  <a:pt x="39" y="7"/>
                  <a:pt x="39" y="7"/>
                </a:cubicBezTo>
                <a:cubicBezTo>
                  <a:pt x="37" y="7"/>
                  <a:pt x="37" y="7"/>
                  <a:pt x="37" y="7"/>
                </a:cubicBezTo>
                <a:cubicBezTo>
                  <a:pt x="37" y="7"/>
                  <a:pt x="37" y="7"/>
                  <a:pt x="37" y="7"/>
                </a:cubicBezTo>
                <a:cubicBezTo>
                  <a:pt x="37" y="7"/>
                  <a:pt x="36" y="8"/>
                  <a:pt x="36" y="8"/>
                </a:cubicBezTo>
                <a:cubicBezTo>
                  <a:pt x="36" y="8"/>
                  <a:pt x="36" y="8"/>
                  <a:pt x="36" y="8"/>
                </a:cubicBezTo>
                <a:cubicBezTo>
                  <a:pt x="36" y="8"/>
                  <a:pt x="36" y="8"/>
                  <a:pt x="36" y="8"/>
                </a:cubicBezTo>
                <a:cubicBezTo>
                  <a:pt x="36" y="8"/>
                  <a:pt x="35" y="8"/>
                  <a:pt x="35" y="8"/>
                </a:cubicBezTo>
                <a:cubicBezTo>
                  <a:pt x="34" y="8"/>
                  <a:pt x="34" y="8"/>
                  <a:pt x="34" y="8"/>
                </a:cubicBezTo>
                <a:cubicBezTo>
                  <a:pt x="34" y="8"/>
                  <a:pt x="34" y="8"/>
                  <a:pt x="34" y="8"/>
                </a:cubicBezTo>
                <a:cubicBezTo>
                  <a:pt x="34" y="8"/>
                  <a:pt x="34" y="8"/>
                  <a:pt x="34" y="8"/>
                </a:cubicBezTo>
                <a:cubicBezTo>
                  <a:pt x="34" y="9"/>
                  <a:pt x="34" y="9"/>
                  <a:pt x="34" y="9"/>
                </a:cubicBezTo>
                <a:cubicBezTo>
                  <a:pt x="34" y="9"/>
                  <a:pt x="34" y="9"/>
                  <a:pt x="34" y="9"/>
                </a:cubicBezTo>
                <a:cubicBezTo>
                  <a:pt x="34" y="9"/>
                  <a:pt x="34" y="10"/>
                  <a:pt x="34" y="10"/>
                </a:cubicBezTo>
                <a:cubicBezTo>
                  <a:pt x="34" y="10"/>
                  <a:pt x="34" y="10"/>
                  <a:pt x="34" y="10"/>
                </a:cubicBezTo>
                <a:cubicBezTo>
                  <a:pt x="34" y="10"/>
                  <a:pt x="34" y="10"/>
                  <a:pt x="34" y="10"/>
                </a:cubicBezTo>
                <a:cubicBezTo>
                  <a:pt x="33" y="10"/>
                  <a:pt x="33" y="10"/>
                  <a:pt x="33" y="10"/>
                </a:cubicBezTo>
                <a:cubicBezTo>
                  <a:pt x="33" y="10"/>
                  <a:pt x="33" y="10"/>
                  <a:pt x="33" y="10"/>
                </a:cubicBezTo>
                <a:cubicBezTo>
                  <a:pt x="33" y="10"/>
                  <a:pt x="33" y="11"/>
                  <a:pt x="32" y="11"/>
                </a:cubicBezTo>
                <a:cubicBezTo>
                  <a:pt x="32" y="11"/>
                  <a:pt x="32" y="11"/>
                  <a:pt x="32" y="11"/>
                </a:cubicBezTo>
                <a:cubicBezTo>
                  <a:pt x="32" y="11"/>
                  <a:pt x="32" y="11"/>
                  <a:pt x="31" y="11"/>
                </a:cubicBezTo>
                <a:cubicBezTo>
                  <a:pt x="31" y="11"/>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2"/>
                </a:cubicBezTo>
                <a:cubicBezTo>
                  <a:pt x="31" y="12"/>
                  <a:pt x="31" y="12"/>
                  <a:pt x="31" y="11"/>
                </a:cubicBezTo>
                <a:cubicBezTo>
                  <a:pt x="31" y="11"/>
                  <a:pt x="31" y="11"/>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10"/>
                  <a:pt x="31" y="10"/>
                  <a:pt x="31" y="10"/>
                </a:cubicBezTo>
                <a:cubicBezTo>
                  <a:pt x="31" y="9"/>
                  <a:pt x="31" y="9"/>
                  <a:pt x="31" y="9"/>
                </a:cubicBezTo>
                <a:cubicBezTo>
                  <a:pt x="31" y="9"/>
                  <a:pt x="31" y="9"/>
                  <a:pt x="31" y="9"/>
                </a:cubicBezTo>
                <a:cubicBezTo>
                  <a:pt x="31" y="9"/>
                  <a:pt x="32" y="9"/>
                  <a:pt x="32" y="9"/>
                </a:cubicBezTo>
                <a:cubicBezTo>
                  <a:pt x="32" y="9"/>
                  <a:pt x="32" y="9"/>
                  <a:pt x="32" y="9"/>
                </a:cubicBezTo>
                <a:cubicBezTo>
                  <a:pt x="32" y="8"/>
                  <a:pt x="32" y="8"/>
                  <a:pt x="32" y="8"/>
                </a:cubicBezTo>
                <a:cubicBezTo>
                  <a:pt x="32" y="8"/>
                  <a:pt x="32" y="8"/>
                  <a:pt x="32" y="8"/>
                </a:cubicBezTo>
                <a:cubicBezTo>
                  <a:pt x="32" y="8"/>
                  <a:pt x="32" y="8"/>
                  <a:pt x="32" y="7"/>
                </a:cubicBezTo>
                <a:cubicBezTo>
                  <a:pt x="32" y="7"/>
                  <a:pt x="32" y="7"/>
                  <a:pt x="32" y="7"/>
                </a:cubicBezTo>
                <a:cubicBezTo>
                  <a:pt x="32" y="8"/>
                  <a:pt x="32" y="8"/>
                  <a:pt x="32" y="8"/>
                </a:cubicBezTo>
                <a:cubicBezTo>
                  <a:pt x="32" y="7"/>
                  <a:pt x="32" y="7"/>
                  <a:pt x="32" y="7"/>
                </a:cubicBezTo>
                <a:cubicBezTo>
                  <a:pt x="32" y="7"/>
                  <a:pt x="32" y="7"/>
                  <a:pt x="32" y="7"/>
                </a:cubicBezTo>
                <a:cubicBezTo>
                  <a:pt x="32" y="7"/>
                  <a:pt x="32" y="7"/>
                  <a:pt x="32" y="7"/>
                </a:cubicBezTo>
                <a:cubicBezTo>
                  <a:pt x="32" y="7"/>
                  <a:pt x="32" y="7"/>
                  <a:pt x="32" y="7"/>
                </a:cubicBezTo>
                <a:cubicBezTo>
                  <a:pt x="34" y="7"/>
                  <a:pt x="34" y="7"/>
                  <a:pt x="34" y="7"/>
                </a:cubicBezTo>
                <a:cubicBezTo>
                  <a:pt x="34" y="7"/>
                  <a:pt x="34" y="7"/>
                  <a:pt x="34" y="7"/>
                </a:cubicBezTo>
                <a:cubicBezTo>
                  <a:pt x="34" y="7"/>
                  <a:pt x="34" y="7"/>
                  <a:pt x="34" y="7"/>
                </a:cubicBezTo>
                <a:cubicBezTo>
                  <a:pt x="34" y="7"/>
                  <a:pt x="34" y="7"/>
                  <a:pt x="34" y="7"/>
                </a:cubicBezTo>
                <a:cubicBezTo>
                  <a:pt x="34" y="7"/>
                  <a:pt x="34" y="6"/>
                  <a:pt x="34" y="6"/>
                </a:cubicBezTo>
                <a:cubicBezTo>
                  <a:pt x="34" y="6"/>
                  <a:pt x="35" y="6"/>
                  <a:pt x="35" y="6"/>
                </a:cubicBezTo>
                <a:cubicBezTo>
                  <a:pt x="35" y="6"/>
                  <a:pt x="35" y="6"/>
                  <a:pt x="35"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6" y="6"/>
                </a:cubicBezTo>
                <a:cubicBezTo>
                  <a:pt x="36" y="6"/>
                  <a:pt x="36" y="6"/>
                  <a:pt x="37" y="5"/>
                </a:cubicBezTo>
                <a:cubicBezTo>
                  <a:pt x="37" y="5"/>
                  <a:pt x="37" y="5"/>
                  <a:pt x="37" y="4"/>
                </a:cubicBezTo>
                <a:cubicBezTo>
                  <a:pt x="37" y="4"/>
                  <a:pt x="37" y="4"/>
                  <a:pt x="37" y="4"/>
                </a:cubicBezTo>
                <a:cubicBezTo>
                  <a:pt x="41" y="3"/>
                  <a:pt x="45" y="2"/>
                  <a:pt x="49" y="1"/>
                </a:cubicBezTo>
                <a:cubicBezTo>
                  <a:pt x="49" y="1"/>
                  <a:pt x="49" y="1"/>
                  <a:pt x="49" y="1"/>
                </a:cubicBezTo>
                <a:cubicBezTo>
                  <a:pt x="49" y="1"/>
                  <a:pt x="49" y="1"/>
                  <a:pt x="49" y="1"/>
                </a:cubicBezTo>
                <a:cubicBezTo>
                  <a:pt x="49" y="1"/>
                  <a:pt x="49" y="1"/>
                  <a:pt x="49" y="2"/>
                </a:cubicBezTo>
                <a:cubicBezTo>
                  <a:pt x="50" y="2"/>
                  <a:pt x="50" y="2"/>
                  <a:pt x="50" y="2"/>
                </a:cubicBezTo>
                <a:cubicBezTo>
                  <a:pt x="50" y="3"/>
                  <a:pt x="50" y="3"/>
                  <a:pt x="50" y="3"/>
                </a:cubicBezTo>
                <a:cubicBezTo>
                  <a:pt x="50" y="3"/>
                  <a:pt x="50" y="3"/>
                  <a:pt x="50" y="4"/>
                </a:cubicBezTo>
                <a:cubicBezTo>
                  <a:pt x="50" y="4"/>
                  <a:pt x="50" y="4"/>
                  <a:pt x="50" y="4"/>
                </a:cubicBezTo>
                <a:cubicBezTo>
                  <a:pt x="49" y="4"/>
                  <a:pt x="49" y="4"/>
                  <a:pt x="49" y="4"/>
                </a:cubicBezTo>
                <a:cubicBezTo>
                  <a:pt x="49" y="4"/>
                  <a:pt x="49" y="4"/>
                  <a:pt x="49" y="4"/>
                </a:cubicBezTo>
                <a:cubicBezTo>
                  <a:pt x="49" y="5"/>
                  <a:pt x="49" y="5"/>
                  <a:pt x="48" y="5"/>
                </a:cubicBezTo>
                <a:cubicBezTo>
                  <a:pt x="48" y="5"/>
                  <a:pt x="48" y="5"/>
                  <a:pt x="48" y="5"/>
                </a:cubicBezTo>
                <a:cubicBezTo>
                  <a:pt x="48" y="6"/>
                  <a:pt x="48" y="6"/>
                  <a:pt x="48" y="6"/>
                </a:cubicBezTo>
                <a:cubicBezTo>
                  <a:pt x="48" y="6"/>
                  <a:pt x="48" y="6"/>
                  <a:pt x="48" y="6"/>
                </a:cubicBezTo>
                <a:cubicBezTo>
                  <a:pt x="48" y="6"/>
                  <a:pt x="48" y="6"/>
                  <a:pt x="48" y="6"/>
                </a:cubicBezTo>
                <a:cubicBezTo>
                  <a:pt x="48" y="7"/>
                  <a:pt x="49" y="7"/>
                  <a:pt x="49" y="7"/>
                </a:cubicBezTo>
                <a:cubicBezTo>
                  <a:pt x="49" y="7"/>
                  <a:pt x="49" y="8"/>
                  <a:pt x="50" y="8"/>
                </a:cubicBezTo>
                <a:cubicBezTo>
                  <a:pt x="50" y="8"/>
                  <a:pt x="50" y="8"/>
                  <a:pt x="50" y="8"/>
                </a:cubicBezTo>
                <a:cubicBezTo>
                  <a:pt x="52" y="8"/>
                  <a:pt x="52" y="8"/>
                  <a:pt x="52" y="8"/>
                </a:cubicBezTo>
                <a:cubicBezTo>
                  <a:pt x="52" y="8"/>
                  <a:pt x="52" y="8"/>
                  <a:pt x="52" y="8"/>
                </a:cubicBezTo>
                <a:cubicBezTo>
                  <a:pt x="52" y="8"/>
                  <a:pt x="52" y="8"/>
                  <a:pt x="52" y="8"/>
                </a:cubicBezTo>
                <a:cubicBezTo>
                  <a:pt x="53" y="8"/>
                  <a:pt x="53" y="8"/>
                  <a:pt x="53" y="7"/>
                </a:cubicBezTo>
                <a:cubicBezTo>
                  <a:pt x="53" y="7"/>
                  <a:pt x="53" y="7"/>
                  <a:pt x="53" y="7"/>
                </a:cubicBezTo>
                <a:cubicBezTo>
                  <a:pt x="53" y="7"/>
                  <a:pt x="53" y="7"/>
                  <a:pt x="53" y="7"/>
                </a:cubicBezTo>
                <a:cubicBezTo>
                  <a:pt x="53" y="6"/>
                  <a:pt x="53" y="6"/>
                  <a:pt x="53" y="6"/>
                </a:cubicBezTo>
                <a:cubicBezTo>
                  <a:pt x="53" y="6"/>
                  <a:pt x="53" y="6"/>
                  <a:pt x="53" y="6"/>
                </a:cubicBezTo>
                <a:cubicBezTo>
                  <a:pt x="53" y="6"/>
                  <a:pt x="53" y="6"/>
                  <a:pt x="53" y="6"/>
                </a:cubicBezTo>
                <a:cubicBezTo>
                  <a:pt x="53" y="6"/>
                  <a:pt x="54" y="6"/>
                  <a:pt x="54" y="6"/>
                </a:cubicBezTo>
                <a:cubicBezTo>
                  <a:pt x="54" y="6"/>
                  <a:pt x="54" y="6"/>
                  <a:pt x="54" y="6"/>
                </a:cubicBezTo>
                <a:cubicBezTo>
                  <a:pt x="54" y="6"/>
                  <a:pt x="54" y="6"/>
                  <a:pt x="54" y="6"/>
                </a:cubicBezTo>
                <a:cubicBezTo>
                  <a:pt x="55" y="6"/>
                  <a:pt x="55" y="6"/>
                  <a:pt x="55" y="6"/>
                </a:cubicBezTo>
                <a:cubicBezTo>
                  <a:pt x="55" y="6"/>
                  <a:pt x="56" y="6"/>
                  <a:pt x="56" y="5"/>
                </a:cubicBezTo>
                <a:cubicBezTo>
                  <a:pt x="56" y="5"/>
                  <a:pt x="56" y="5"/>
                  <a:pt x="56" y="5"/>
                </a:cubicBezTo>
                <a:cubicBezTo>
                  <a:pt x="56" y="5"/>
                  <a:pt x="56" y="5"/>
                  <a:pt x="56" y="5"/>
                </a:cubicBezTo>
                <a:cubicBezTo>
                  <a:pt x="56" y="5"/>
                  <a:pt x="56" y="5"/>
                  <a:pt x="56" y="5"/>
                </a:cubicBezTo>
                <a:cubicBezTo>
                  <a:pt x="56" y="5"/>
                  <a:pt x="56" y="5"/>
                  <a:pt x="57" y="5"/>
                </a:cubicBezTo>
                <a:cubicBezTo>
                  <a:pt x="57" y="5"/>
                  <a:pt x="57" y="5"/>
                  <a:pt x="57" y="4"/>
                </a:cubicBezTo>
                <a:cubicBezTo>
                  <a:pt x="57" y="4"/>
                  <a:pt x="57" y="4"/>
                  <a:pt x="57" y="4"/>
                </a:cubicBezTo>
                <a:cubicBezTo>
                  <a:pt x="58" y="4"/>
                  <a:pt x="58" y="4"/>
                  <a:pt x="58" y="4"/>
                </a:cubicBezTo>
                <a:cubicBezTo>
                  <a:pt x="58" y="4"/>
                  <a:pt x="58" y="4"/>
                  <a:pt x="58" y="4"/>
                </a:cubicBezTo>
                <a:cubicBezTo>
                  <a:pt x="58" y="4"/>
                  <a:pt x="59" y="4"/>
                  <a:pt x="59" y="4"/>
                </a:cubicBezTo>
                <a:cubicBezTo>
                  <a:pt x="59" y="4"/>
                  <a:pt x="59" y="4"/>
                  <a:pt x="59" y="4"/>
                </a:cubicBezTo>
                <a:cubicBezTo>
                  <a:pt x="59" y="4"/>
                  <a:pt x="59" y="4"/>
                  <a:pt x="59" y="4"/>
                </a:cubicBezTo>
                <a:cubicBezTo>
                  <a:pt x="59" y="4"/>
                  <a:pt x="59" y="4"/>
                  <a:pt x="59" y="4"/>
                </a:cubicBezTo>
                <a:cubicBezTo>
                  <a:pt x="59" y="4"/>
                  <a:pt x="59" y="4"/>
                  <a:pt x="59" y="4"/>
                </a:cubicBezTo>
                <a:cubicBezTo>
                  <a:pt x="59" y="3"/>
                  <a:pt x="59" y="3"/>
                  <a:pt x="59" y="3"/>
                </a:cubicBezTo>
                <a:cubicBezTo>
                  <a:pt x="59" y="3"/>
                  <a:pt x="59" y="3"/>
                  <a:pt x="59" y="3"/>
                </a:cubicBezTo>
                <a:cubicBezTo>
                  <a:pt x="59" y="3"/>
                  <a:pt x="59" y="3"/>
                  <a:pt x="59" y="3"/>
                </a:cubicBezTo>
                <a:cubicBezTo>
                  <a:pt x="59" y="2"/>
                  <a:pt x="59" y="2"/>
                  <a:pt x="59" y="2"/>
                </a:cubicBezTo>
                <a:cubicBezTo>
                  <a:pt x="59" y="2"/>
                  <a:pt x="59" y="2"/>
                  <a:pt x="60" y="1"/>
                </a:cubicBezTo>
                <a:cubicBezTo>
                  <a:pt x="60" y="1"/>
                  <a:pt x="60" y="1"/>
                  <a:pt x="60" y="1"/>
                </a:cubicBezTo>
                <a:cubicBezTo>
                  <a:pt x="60" y="1"/>
                  <a:pt x="60" y="1"/>
                  <a:pt x="60" y="1"/>
                </a:cubicBezTo>
                <a:cubicBezTo>
                  <a:pt x="60" y="0"/>
                  <a:pt x="60" y="0"/>
                  <a:pt x="60" y="0"/>
                </a:cubicBezTo>
                <a:cubicBezTo>
                  <a:pt x="68" y="1"/>
                  <a:pt x="75" y="3"/>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6"/>
                  <a:pt x="82" y="6"/>
                  <a:pt x="82" y="6"/>
                </a:cubicBezTo>
                <a:cubicBezTo>
                  <a:pt x="82" y="7"/>
                  <a:pt x="82" y="7"/>
                  <a:pt x="82" y="7"/>
                </a:cubicBezTo>
                <a:cubicBezTo>
                  <a:pt x="82" y="7"/>
                  <a:pt x="82" y="7"/>
                  <a:pt x="82" y="7"/>
                </a:cubicBezTo>
                <a:cubicBezTo>
                  <a:pt x="82" y="7"/>
                  <a:pt x="82" y="7"/>
                  <a:pt x="82" y="7"/>
                </a:cubicBezTo>
                <a:cubicBezTo>
                  <a:pt x="82" y="7"/>
                  <a:pt x="82" y="7"/>
                  <a:pt x="82" y="7"/>
                </a:cubicBezTo>
                <a:cubicBezTo>
                  <a:pt x="82" y="7"/>
                  <a:pt x="82" y="7"/>
                  <a:pt x="82" y="7"/>
                </a:cubicBezTo>
                <a:cubicBezTo>
                  <a:pt x="82" y="8"/>
                  <a:pt x="82" y="8"/>
                  <a:pt x="82" y="8"/>
                </a:cubicBezTo>
                <a:cubicBezTo>
                  <a:pt x="82" y="8"/>
                  <a:pt x="82" y="8"/>
                  <a:pt x="82" y="8"/>
                </a:cubicBezTo>
                <a:cubicBezTo>
                  <a:pt x="82" y="8"/>
                  <a:pt x="82" y="9"/>
                  <a:pt x="82" y="9"/>
                </a:cubicBezTo>
                <a:cubicBezTo>
                  <a:pt x="82" y="9"/>
                  <a:pt x="82" y="9"/>
                  <a:pt x="82" y="9"/>
                </a:cubicBezTo>
                <a:cubicBezTo>
                  <a:pt x="83" y="9"/>
                  <a:pt x="83" y="10"/>
                  <a:pt x="83" y="10"/>
                </a:cubicBezTo>
                <a:cubicBezTo>
                  <a:pt x="83" y="10"/>
                  <a:pt x="83" y="10"/>
                  <a:pt x="83" y="10"/>
                </a:cubicBezTo>
                <a:cubicBezTo>
                  <a:pt x="83" y="10"/>
                  <a:pt x="83" y="10"/>
                  <a:pt x="83" y="10"/>
                </a:cubicBezTo>
                <a:cubicBezTo>
                  <a:pt x="83" y="10"/>
                  <a:pt x="83" y="10"/>
                  <a:pt x="83" y="10"/>
                </a:cubicBezTo>
                <a:cubicBezTo>
                  <a:pt x="83" y="10"/>
                  <a:pt x="83" y="10"/>
                  <a:pt x="83" y="10"/>
                </a:cubicBezTo>
                <a:cubicBezTo>
                  <a:pt x="83" y="11"/>
                  <a:pt x="83" y="11"/>
                  <a:pt x="83" y="11"/>
                </a:cubicBezTo>
                <a:cubicBezTo>
                  <a:pt x="83" y="10"/>
                  <a:pt x="83" y="10"/>
                  <a:pt x="83" y="10"/>
                </a:cubicBezTo>
                <a:cubicBezTo>
                  <a:pt x="81" y="10"/>
                  <a:pt x="81" y="10"/>
                  <a:pt x="81" y="10"/>
                </a:cubicBezTo>
                <a:cubicBezTo>
                  <a:pt x="81" y="10"/>
                  <a:pt x="81" y="10"/>
                  <a:pt x="81" y="10"/>
                </a:cubicBezTo>
                <a:cubicBezTo>
                  <a:pt x="81" y="10"/>
                  <a:pt x="81" y="10"/>
                  <a:pt x="81" y="10"/>
                </a:cubicBezTo>
                <a:cubicBezTo>
                  <a:pt x="81" y="10"/>
                  <a:pt x="81" y="11"/>
                  <a:pt x="81" y="11"/>
                </a:cubicBezTo>
                <a:cubicBezTo>
                  <a:pt x="81" y="11"/>
                  <a:pt x="81" y="11"/>
                  <a:pt x="81" y="11"/>
                </a:cubicBezTo>
                <a:cubicBezTo>
                  <a:pt x="81" y="11"/>
                  <a:pt x="81" y="11"/>
                  <a:pt x="81" y="11"/>
                </a:cubicBezTo>
                <a:cubicBezTo>
                  <a:pt x="80" y="11"/>
                  <a:pt x="80" y="11"/>
                  <a:pt x="80" y="11"/>
                </a:cubicBezTo>
                <a:cubicBezTo>
                  <a:pt x="80" y="11"/>
                  <a:pt x="80" y="11"/>
                  <a:pt x="80" y="11"/>
                </a:cubicBezTo>
                <a:cubicBezTo>
                  <a:pt x="80" y="11"/>
                  <a:pt x="80" y="11"/>
                  <a:pt x="80" y="11"/>
                </a:cubicBezTo>
                <a:cubicBezTo>
                  <a:pt x="79" y="11"/>
                  <a:pt x="79" y="11"/>
                  <a:pt x="79" y="11"/>
                </a:cubicBezTo>
                <a:cubicBezTo>
                  <a:pt x="79" y="11"/>
                  <a:pt x="79" y="11"/>
                  <a:pt x="79" y="11"/>
                </a:cubicBezTo>
                <a:cubicBezTo>
                  <a:pt x="79" y="11"/>
                  <a:pt x="79" y="11"/>
                  <a:pt x="79" y="11"/>
                </a:cubicBezTo>
                <a:cubicBezTo>
                  <a:pt x="79" y="11"/>
                  <a:pt x="79" y="11"/>
                  <a:pt x="79" y="11"/>
                </a:cubicBezTo>
                <a:cubicBezTo>
                  <a:pt x="78" y="11"/>
                  <a:pt x="78" y="11"/>
                  <a:pt x="78" y="12"/>
                </a:cubicBezTo>
                <a:cubicBezTo>
                  <a:pt x="77" y="12"/>
                  <a:pt x="77" y="12"/>
                  <a:pt x="77" y="13"/>
                </a:cubicBezTo>
                <a:cubicBezTo>
                  <a:pt x="77" y="13"/>
                  <a:pt x="77" y="13"/>
                  <a:pt x="77" y="13"/>
                </a:cubicBezTo>
                <a:cubicBezTo>
                  <a:pt x="77" y="13"/>
                  <a:pt x="77" y="13"/>
                  <a:pt x="77" y="13"/>
                </a:cubicBezTo>
                <a:cubicBezTo>
                  <a:pt x="77" y="13"/>
                  <a:pt x="76" y="13"/>
                  <a:pt x="76" y="14"/>
                </a:cubicBezTo>
                <a:cubicBezTo>
                  <a:pt x="76" y="14"/>
                  <a:pt x="76" y="14"/>
                  <a:pt x="76" y="14"/>
                </a:cubicBezTo>
                <a:cubicBezTo>
                  <a:pt x="76" y="14"/>
                  <a:pt x="76" y="14"/>
                  <a:pt x="76" y="14"/>
                </a:cubicBezTo>
                <a:cubicBezTo>
                  <a:pt x="77" y="15"/>
                  <a:pt x="77" y="16"/>
                  <a:pt x="78" y="16"/>
                </a:cubicBezTo>
                <a:cubicBezTo>
                  <a:pt x="78" y="16"/>
                  <a:pt x="78" y="17"/>
                  <a:pt x="79" y="17"/>
                </a:cubicBezTo>
                <a:cubicBezTo>
                  <a:pt x="79" y="18"/>
                  <a:pt x="80" y="19"/>
                  <a:pt x="80" y="20"/>
                </a:cubicBezTo>
                <a:cubicBezTo>
                  <a:pt x="80" y="20"/>
                  <a:pt x="80" y="20"/>
                  <a:pt x="80" y="20"/>
                </a:cubicBezTo>
                <a:cubicBezTo>
                  <a:pt x="81" y="20"/>
                  <a:pt x="81" y="20"/>
                  <a:pt x="81" y="20"/>
                </a:cubicBezTo>
                <a:cubicBezTo>
                  <a:pt x="81" y="20"/>
                  <a:pt x="81" y="20"/>
                  <a:pt x="81" y="19"/>
                </a:cubicBezTo>
                <a:cubicBezTo>
                  <a:pt x="81" y="19"/>
                  <a:pt x="81" y="19"/>
                  <a:pt x="81" y="19"/>
                </a:cubicBezTo>
                <a:cubicBezTo>
                  <a:pt x="81" y="19"/>
                  <a:pt x="81" y="19"/>
                  <a:pt x="81" y="19"/>
                </a:cubicBezTo>
                <a:cubicBezTo>
                  <a:pt x="81" y="19"/>
                  <a:pt x="81" y="19"/>
                  <a:pt x="81" y="19"/>
                </a:cubicBezTo>
                <a:cubicBezTo>
                  <a:pt x="83" y="19"/>
                  <a:pt x="83" y="19"/>
                  <a:pt x="83" y="19"/>
                </a:cubicBezTo>
                <a:cubicBezTo>
                  <a:pt x="83" y="19"/>
                  <a:pt x="83" y="19"/>
                  <a:pt x="83" y="19"/>
                </a:cubicBezTo>
                <a:cubicBezTo>
                  <a:pt x="83" y="19"/>
                  <a:pt x="83" y="19"/>
                  <a:pt x="83" y="19"/>
                </a:cubicBezTo>
                <a:cubicBezTo>
                  <a:pt x="83" y="19"/>
                  <a:pt x="83" y="19"/>
                  <a:pt x="83" y="18"/>
                </a:cubicBezTo>
                <a:cubicBezTo>
                  <a:pt x="83" y="18"/>
                  <a:pt x="84" y="18"/>
                  <a:pt x="84" y="18"/>
                </a:cubicBezTo>
                <a:cubicBezTo>
                  <a:pt x="84" y="18"/>
                  <a:pt x="84" y="18"/>
                  <a:pt x="84" y="18"/>
                </a:cubicBezTo>
                <a:cubicBezTo>
                  <a:pt x="84" y="18"/>
                  <a:pt x="84" y="18"/>
                  <a:pt x="84" y="19"/>
                </a:cubicBezTo>
                <a:cubicBezTo>
                  <a:pt x="84" y="19"/>
                  <a:pt x="84" y="19"/>
                  <a:pt x="84" y="19"/>
                </a:cubicBezTo>
                <a:cubicBezTo>
                  <a:pt x="84" y="19"/>
                  <a:pt x="85" y="19"/>
                  <a:pt x="85" y="19"/>
                </a:cubicBezTo>
                <a:cubicBezTo>
                  <a:pt x="85" y="19"/>
                  <a:pt x="85" y="19"/>
                  <a:pt x="85" y="19"/>
                </a:cubicBezTo>
                <a:cubicBezTo>
                  <a:pt x="85" y="19"/>
                  <a:pt x="85" y="19"/>
                  <a:pt x="85" y="19"/>
                </a:cubicBezTo>
                <a:cubicBezTo>
                  <a:pt x="85" y="19"/>
                  <a:pt x="85" y="19"/>
                  <a:pt x="85" y="19"/>
                </a:cubicBezTo>
                <a:cubicBezTo>
                  <a:pt x="85" y="19"/>
                  <a:pt x="86" y="19"/>
                  <a:pt x="86" y="19"/>
                </a:cubicBezTo>
                <a:cubicBezTo>
                  <a:pt x="86" y="19"/>
                  <a:pt x="86" y="19"/>
                  <a:pt x="86" y="20"/>
                </a:cubicBezTo>
                <a:cubicBezTo>
                  <a:pt x="86" y="20"/>
                  <a:pt x="86" y="20"/>
                  <a:pt x="86" y="20"/>
                </a:cubicBezTo>
                <a:cubicBezTo>
                  <a:pt x="86" y="20"/>
                  <a:pt x="86" y="20"/>
                  <a:pt x="86" y="20"/>
                </a:cubicBezTo>
                <a:cubicBezTo>
                  <a:pt x="87" y="20"/>
                  <a:pt x="87" y="20"/>
                  <a:pt x="87" y="20"/>
                </a:cubicBezTo>
                <a:cubicBezTo>
                  <a:pt x="87" y="20"/>
                  <a:pt x="87" y="20"/>
                  <a:pt x="87" y="20"/>
                </a:cubicBezTo>
                <a:cubicBezTo>
                  <a:pt x="87" y="20"/>
                  <a:pt x="87" y="20"/>
                  <a:pt x="87" y="20"/>
                </a:cubicBezTo>
                <a:cubicBezTo>
                  <a:pt x="87" y="20"/>
                  <a:pt x="87" y="20"/>
                  <a:pt x="87" y="20"/>
                </a:cubicBezTo>
                <a:cubicBezTo>
                  <a:pt x="88" y="20"/>
                  <a:pt x="88" y="20"/>
                  <a:pt x="88" y="21"/>
                </a:cubicBezTo>
                <a:cubicBezTo>
                  <a:pt x="88" y="21"/>
                  <a:pt x="88" y="21"/>
                  <a:pt x="88" y="21"/>
                </a:cubicBezTo>
                <a:cubicBezTo>
                  <a:pt x="88" y="23"/>
                  <a:pt x="88" y="23"/>
                  <a:pt x="88" y="23"/>
                </a:cubicBezTo>
                <a:cubicBezTo>
                  <a:pt x="89" y="23"/>
                  <a:pt x="89" y="23"/>
                  <a:pt x="89" y="23"/>
                </a:cubicBezTo>
                <a:cubicBezTo>
                  <a:pt x="89" y="23"/>
                  <a:pt x="89" y="23"/>
                  <a:pt x="89" y="23"/>
                </a:cubicBezTo>
                <a:cubicBezTo>
                  <a:pt x="89" y="23"/>
                  <a:pt x="89" y="23"/>
                  <a:pt x="89" y="23"/>
                </a:cubicBezTo>
                <a:cubicBezTo>
                  <a:pt x="89" y="23"/>
                  <a:pt x="89" y="23"/>
                  <a:pt x="89" y="23"/>
                </a:cubicBezTo>
                <a:cubicBezTo>
                  <a:pt x="89" y="24"/>
                  <a:pt x="89" y="24"/>
                  <a:pt x="89" y="24"/>
                </a:cubicBezTo>
                <a:cubicBezTo>
                  <a:pt x="90" y="24"/>
                  <a:pt x="90" y="24"/>
                  <a:pt x="90" y="24"/>
                </a:cubicBezTo>
                <a:cubicBezTo>
                  <a:pt x="90" y="23"/>
                  <a:pt x="90" y="23"/>
                  <a:pt x="90" y="23"/>
                </a:cubicBezTo>
                <a:cubicBezTo>
                  <a:pt x="90" y="23"/>
                  <a:pt x="90" y="23"/>
                  <a:pt x="90" y="23"/>
                </a:cubicBezTo>
                <a:cubicBezTo>
                  <a:pt x="90" y="23"/>
                  <a:pt x="90" y="23"/>
                  <a:pt x="90" y="23"/>
                </a:cubicBezTo>
                <a:cubicBezTo>
                  <a:pt x="90" y="23"/>
                  <a:pt x="91" y="22"/>
                  <a:pt x="91" y="22"/>
                </a:cubicBezTo>
                <a:cubicBezTo>
                  <a:pt x="91" y="22"/>
                  <a:pt x="91" y="22"/>
                  <a:pt x="91" y="22"/>
                </a:cubicBezTo>
                <a:cubicBezTo>
                  <a:pt x="91" y="20"/>
                  <a:pt x="91" y="20"/>
                  <a:pt x="91" y="20"/>
                </a:cubicBezTo>
                <a:cubicBezTo>
                  <a:pt x="91" y="20"/>
                  <a:pt x="90" y="20"/>
                  <a:pt x="90" y="20"/>
                </a:cubicBezTo>
                <a:cubicBezTo>
                  <a:pt x="90" y="20"/>
                  <a:pt x="90" y="20"/>
                  <a:pt x="90" y="20"/>
                </a:cubicBezTo>
                <a:cubicBezTo>
                  <a:pt x="90" y="19"/>
                  <a:pt x="90" y="19"/>
                  <a:pt x="89" y="19"/>
                </a:cubicBezTo>
                <a:cubicBezTo>
                  <a:pt x="89" y="19"/>
                  <a:pt x="89" y="19"/>
                  <a:pt x="89" y="19"/>
                </a:cubicBezTo>
                <a:cubicBezTo>
                  <a:pt x="89"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0" y="19"/>
                </a:cubicBezTo>
                <a:cubicBezTo>
                  <a:pt x="90" y="19"/>
                  <a:pt x="90" y="19"/>
                  <a:pt x="91" y="19"/>
                </a:cubicBezTo>
                <a:cubicBezTo>
                  <a:pt x="91" y="19"/>
                  <a:pt x="91" y="19"/>
                  <a:pt x="91" y="19"/>
                </a:cubicBezTo>
                <a:cubicBezTo>
                  <a:pt x="91" y="19"/>
                  <a:pt x="91" y="19"/>
                  <a:pt x="91" y="19"/>
                </a:cubicBezTo>
                <a:cubicBezTo>
                  <a:pt x="91" y="19"/>
                  <a:pt x="91" y="19"/>
                  <a:pt x="91" y="19"/>
                </a:cubicBezTo>
                <a:cubicBezTo>
                  <a:pt x="91" y="20"/>
                  <a:pt x="91" y="20"/>
                  <a:pt x="91" y="20"/>
                </a:cubicBezTo>
                <a:cubicBezTo>
                  <a:pt x="91" y="20"/>
                  <a:pt x="91" y="20"/>
                  <a:pt x="91" y="20"/>
                </a:cubicBezTo>
                <a:cubicBezTo>
                  <a:pt x="91" y="21"/>
                  <a:pt x="92" y="21"/>
                  <a:pt x="92" y="21"/>
                </a:cubicBezTo>
                <a:cubicBezTo>
                  <a:pt x="92" y="21"/>
                  <a:pt x="92" y="21"/>
                  <a:pt x="92" y="21"/>
                </a:cubicBezTo>
                <a:cubicBezTo>
                  <a:pt x="92" y="21"/>
                  <a:pt x="92" y="21"/>
                  <a:pt x="92" y="21"/>
                </a:cubicBezTo>
                <a:cubicBezTo>
                  <a:pt x="92" y="21"/>
                  <a:pt x="92" y="21"/>
                  <a:pt x="92" y="21"/>
                </a:cubicBezTo>
                <a:cubicBezTo>
                  <a:pt x="92" y="21"/>
                  <a:pt x="92" y="21"/>
                  <a:pt x="92" y="21"/>
                </a:cubicBezTo>
                <a:cubicBezTo>
                  <a:pt x="92" y="21"/>
                  <a:pt x="92" y="22"/>
                  <a:pt x="93" y="22"/>
                </a:cubicBezTo>
                <a:cubicBezTo>
                  <a:pt x="93" y="22"/>
                  <a:pt x="93" y="22"/>
                  <a:pt x="93" y="22"/>
                </a:cubicBezTo>
                <a:cubicBezTo>
                  <a:pt x="93" y="22"/>
                  <a:pt x="93" y="22"/>
                  <a:pt x="93" y="22"/>
                </a:cubicBezTo>
                <a:cubicBezTo>
                  <a:pt x="93" y="22"/>
                  <a:pt x="93" y="22"/>
                  <a:pt x="93" y="22"/>
                </a:cubicBezTo>
                <a:cubicBezTo>
                  <a:pt x="93" y="22"/>
                  <a:pt x="94" y="22"/>
                  <a:pt x="94" y="22"/>
                </a:cubicBezTo>
                <a:cubicBezTo>
                  <a:pt x="94" y="21"/>
                  <a:pt x="94" y="21"/>
                  <a:pt x="94" y="21"/>
                </a:cubicBezTo>
                <a:cubicBezTo>
                  <a:pt x="94" y="21"/>
                  <a:pt x="94" y="21"/>
                  <a:pt x="94" y="21"/>
                </a:cubicBezTo>
                <a:cubicBezTo>
                  <a:pt x="94" y="21"/>
                  <a:pt x="94" y="20"/>
                  <a:pt x="94" y="20"/>
                </a:cubicBezTo>
                <a:cubicBezTo>
                  <a:pt x="94" y="19"/>
                  <a:pt x="94" y="18"/>
                  <a:pt x="93" y="18"/>
                </a:cubicBezTo>
                <a:cubicBezTo>
                  <a:pt x="93" y="17"/>
                  <a:pt x="93" y="17"/>
                  <a:pt x="93" y="17"/>
                </a:cubicBezTo>
                <a:cubicBezTo>
                  <a:pt x="93" y="17"/>
                  <a:pt x="93" y="17"/>
                  <a:pt x="93" y="17"/>
                </a:cubicBezTo>
                <a:cubicBezTo>
                  <a:pt x="93" y="17"/>
                  <a:pt x="93" y="17"/>
                  <a:pt x="93" y="17"/>
                </a:cubicBezTo>
                <a:cubicBezTo>
                  <a:pt x="93" y="17"/>
                  <a:pt x="93" y="17"/>
                  <a:pt x="93" y="16"/>
                </a:cubicBezTo>
                <a:cubicBezTo>
                  <a:pt x="93" y="16"/>
                  <a:pt x="93" y="16"/>
                  <a:pt x="93" y="16"/>
                </a:cubicBezTo>
                <a:cubicBezTo>
                  <a:pt x="93" y="16"/>
                  <a:pt x="93" y="16"/>
                  <a:pt x="93" y="16"/>
                </a:cubicBezTo>
                <a:cubicBezTo>
                  <a:pt x="94" y="16"/>
                  <a:pt x="94" y="16"/>
                  <a:pt x="94" y="17"/>
                </a:cubicBezTo>
                <a:cubicBezTo>
                  <a:pt x="95" y="17"/>
                  <a:pt x="95" y="17"/>
                  <a:pt x="95" y="17"/>
                </a:cubicBezTo>
                <a:cubicBezTo>
                  <a:pt x="95" y="17"/>
                  <a:pt x="95" y="17"/>
                  <a:pt x="95" y="17"/>
                </a:cubicBezTo>
                <a:cubicBezTo>
                  <a:pt x="95" y="17"/>
                  <a:pt x="95" y="17"/>
                  <a:pt x="96" y="17"/>
                </a:cubicBezTo>
                <a:cubicBezTo>
                  <a:pt x="96" y="17"/>
                  <a:pt x="96" y="17"/>
                  <a:pt x="96" y="17"/>
                </a:cubicBezTo>
                <a:cubicBezTo>
                  <a:pt x="96" y="17"/>
                  <a:pt x="96" y="18"/>
                  <a:pt x="96" y="18"/>
                </a:cubicBezTo>
                <a:cubicBezTo>
                  <a:pt x="96" y="18"/>
                  <a:pt x="96" y="18"/>
                  <a:pt x="96" y="18"/>
                </a:cubicBezTo>
                <a:cubicBezTo>
                  <a:pt x="97" y="18"/>
                  <a:pt x="97" y="18"/>
                  <a:pt x="97" y="19"/>
                </a:cubicBezTo>
                <a:cubicBezTo>
                  <a:pt x="97" y="19"/>
                  <a:pt x="97" y="19"/>
                  <a:pt x="97" y="19"/>
                </a:cubicBezTo>
                <a:cubicBezTo>
                  <a:pt x="97" y="19"/>
                  <a:pt x="97" y="19"/>
                  <a:pt x="97" y="19"/>
                </a:cubicBezTo>
                <a:cubicBezTo>
                  <a:pt x="96" y="19"/>
                  <a:pt x="96" y="19"/>
                  <a:pt x="96" y="19"/>
                </a:cubicBezTo>
                <a:cubicBezTo>
                  <a:pt x="96" y="19"/>
                  <a:pt x="96" y="19"/>
                  <a:pt x="96" y="20"/>
                </a:cubicBezTo>
                <a:cubicBezTo>
                  <a:pt x="96" y="20"/>
                  <a:pt x="96" y="20"/>
                  <a:pt x="96" y="20"/>
                </a:cubicBezTo>
                <a:cubicBezTo>
                  <a:pt x="96" y="20"/>
                  <a:pt x="96" y="20"/>
                  <a:pt x="96" y="20"/>
                </a:cubicBezTo>
                <a:cubicBezTo>
                  <a:pt x="96" y="20"/>
                  <a:pt x="96" y="20"/>
                  <a:pt x="96" y="20"/>
                </a:cubicBezTo>
                <a:cubicBezTo>
                  <a:pt x="95" y="20"/>
                  <a:pt x="95" y="20"/>
                  <a:pt x="95" y="20"/>
                </a:cubicBezTo>
                <a:cubicBezTo>
                  <a:pt x="95" y="20"/>
                  <a:pt x="95" y="20"/>
                  <a:pt x="95" y="20"/>
                </a:cubicBezTo>
                <a:cubicBezTo>
                  <a:pt x="95" y="21"/>
                  <a:pt x="95" y="21"/>
                  <a:pt x="96" y="21"/>
                </a:cubicBezTo>
                <a:cubicBezTo>
                  <a:pt x="96" y="22"/>
                  <a:pt x="96" y="22"/>
                  <a:pt x="96" y="22"/>
                </a:cubicBezTo>
                <a:cubicBezTo>
                  <a:pt x="96" y="22"/>
                  <a:pt x="96" y="22"/>
                  <a:pt x="96" y="22"/>
                </a:cubicBezTo>
                <a:cubicBezTo>
                  <a:pt x="96" y="22"/>
                  <a:pt x="96" y="22"/>
                  <a:pt x="96" y="22"/>
                </a:cubicBezTo>
                <a:cubicBezTo>
                  <a:pt x="96" y="22"/>
                  <a:pt x="96" y="22"/>
                  <a:pt x="96" y="22"/>
                </a:cubicBezTo>
                <a:cubicBezTo>
                  <a:pt x="96" y="22"/>
                  <a:pt x="96" y="23"/>
                  <a:pt x="97" y="23"/>
                </a:cubicBezTo>
                <a:cubicBezTo>
                  <a:pt x="97" y="23"/>
                  <a:pt x="97" y="23"/>
                  <a:pt x="97" y="23"/>
                </a:cubicBezTo>
                <a:cubicBezTo>
                  <a:pt x="97" y="23"/>
                  <a:pt x="97" y="23"/>
                  <a:pt x="97" y="23"/>
                </a:cubicBezTo>
                <a:cubicBezTo>
                  <a:pt x="97" y="23"/>
                  <a:pt x="97" y="23"/>
                  <a:pt x="97" y="23"/>
                </a:cubicBezTo>
                <a:cubicBezTo>
                  <a:pt x="97" y="23"/>
                  <a:pt x="97" y="23"/>
                  <a:pt x="97" y="23"/>
                </a:cubicBezTo>
                <a:cubicBezTo>
                  <a:pt x="98" y="24"/>
                  <a:pt x="98" y="24"/>
                  <a:pt x="98" y="24"/>
                </a:cubicBezTo>
                <a:cubicBezTo>
                  <a:pt x="98" y="24"/>
                  <a:pt x="98" y="24"/>
                  <a:pt x="98" y="24"/>
                </a:cubicBezTo>
                <a:cubicBezTo>
                  <a:pt x="98" y="24"/>
                  <a:pt x="99" y="24"/>
                  <a:pt x="99" y="24"/>
                </a:cubicBezTo>
                <a:cubicBezTo>
                  <a:pt x="99" y="24"/>
                  <a:pt x="99" y="24"/>
                  <a:pt x="99" y="24"/>
                </a:cubicBezTo>
                <a:cubicBezTo>
                  <a:pt x="99" y="24"/>
                  <a:pt x="99" y="24"/>
                  <a:pt x="99" y="24"/>
                </a:cubicBezTo>
                <a:cubicBezTo>
                  <a:pt x="99" y="24"/>
                  <a:pt x="99" y="24"/>
                  <a:pt x="99" y="24"/>
                </a:cubicBezTo>
                <a:cubicBezTo>
                  <a:pt x="99" y="24"/>
                  <a:pt x="99" y="23"/>
                  <a:pt x="100" y="23"/>
                </a:cubicBezTo>
                <a:cubicBezTo>
                  <a:pt x="100" y="23"/>
                  <a:pt x="100" y="23"/>
                  <a:pt x="100" y="23"/>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4"/>
                  <a:pt x="100" y="24"/>
                  <a:pt x="100" y="24"/>
                </a:cubicBezTo>
                <a:cubicBezTo>
                  <a:pt x="100" y="25"/>
                  <a:pt x="100" y="25"/>
                  <a:pt x="100" y="25"/>
                </a:cubicBezTo>
                <a:cubicBezTo>
                  <a:pt x="100" y="25"/>
                  <a:pt x="100" y="25"/>
                  <a:pt x="100" y="25"/>
                </a:cubicBezTo>
                <a:cubicBezTo>
                  <a:pt x="100" y="25"/>
                  <a:pt x="100" y="26"/>
                  <a:pt x="101" y="26"/>
                </a:cubicBezTo>
                <a:cubicBezTo>
                  <a:pt x="101" y="26"/>
                  <a:pt x="101" y="26"/>
                  <a:pt x="101" y="26"/>
                </a:cubicBezTo>
                <a:cubicBezTo>
                  <a:pt x="101" y="26"/>
                  <a:pt x="101" y="26"/>
                  <a:pt x="101" y="26"/>
                </a:cubicBezTo>
                <a:cubicBezTo>
                  <a:pt x="101" y="26"/>
                  <a:pt x="101" y="26"/>
                  <a:pt x="101" y="26"/>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7"/>
                  <a:pt x="101" y="27"/>
                </a:cubicBezTo>
                <a:cubicBezTo>
                  <a:pt x="101" y="27"/>
                  <a:pt x="101" y="28"/>
                  <a:pt x="101" y="28"/>
                </a:cubicBezTo>
                <a:cubicBezTo>
                  <a:pt x="101" y="28"/>
                  <a:pt x="101" y="27"/>
                  <a:pt x="101" y="27"/>
                </a:cubicBezTo>
                <a:cubicBezTo>
                  <a:pt x="100" y="27"/>
                  <a:pt x="100" y="27"/>
                  <a:pt x="100" y="27"/>
                </a:cubicBezTo>
                <a:cubicBezTo>
                  <a:pt x="100" y="28"/>
                  <a:pt x="100" y="28"/>
                  <a:pt x="100" y="28"/>
                </a:cubicBezTo>
                <a:cubicBezTo>
                  <a:pt x="100" y="28"/>
                  <a:pt x="100" y="28"/>
                  <a:pt x="100" y="28"/>
                </a:cubicBezTo>
                <a:cubicBezTo>
                  <a:pt x="100" y="28"/>
                  <a:pt x="100" y="28"/>
                  <a:pt x="100" y="28"/>
                </a:cubicBezTo>
                <a:cubicBezTo>
                  <a:pt x="100" y="28"/>
                  <a:pt x="99" y="28"/>
                  <a:pt x="99" y="28"/>
                </a:cubicBezTo>
                <a:cubicBezTo>
                  <a:pt x="99" y="27"/>
                  <a:pt x="99" y="27"/>
                  <a:pt x="99" y="27"/>
                </a:cubicBezTo>
                <a:cubicBezTo>
                  <a:pt x="99" y="27"/>
                  <a:pt x="99"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8" y="27"/>
                  <a:pt x="98" y="27"/>
                  <a:pt x="98" y="27"/>
                </a:cubicBezTo>
                <a:cubicBezTo>
                  <a:pt x="97" y="27"/>
                  <a:pt x="97" y="27"/>
                  <a:pt x="97" y="27"/>
                </a:cubicBezTo>
                <a:cubicBezTo>
                  <a:pt x="97" y="27"/>
                  <a:pt x="97" y="27"/>
                  <a:pt x="97" y="26"/>
                </a:cubicBezTo>
                <a:cubicBezTo>
                  <a:pt x="96" y="26"/>
                  <a:pt x="96" y="26"/>
                  <a:pt x="96" y="26"/>
                </a:cubicBezTo>
                <a:cubicBezTo>
                  <a:pt x="96" y="27"/>
                  <a:pt x="96" y="27"/>
                  <a:pt x="96" y="27"/>
                </a:cubicBezTo>
                <a:cubicBezTo>
                  <a:pt x="96" y="27"/>
                  <a:pt x="96" y="28"/>
                  <a:pt x="96" y="28"/>
                </a:cubicBezTo>
                <a:cubicBezTo>
                  <a:pt x="96" y="28"/>
                  <a:pt x="96" y="28"/>
                  <a:pt x="96" y="28"/>
                </a:cubicBezTo>
                <a:cubicBezTo>
                  <a:pt x="96" y="28"/>
                  <a:pt x="96" y="28"/>
                  <a:pt x="95" y="28"/>
                </a:cubicBezTo>
                <a:cubicBezTo>
                  <a:pt x="95" y="28"/>
                  <a:pt x="95" y="28"/>
                  <a:pt x="95" y="28"/>
                </a:cubicBezTo>
                <a:cubicBezTo>
                  <a:pt x="95" y="28"/>
                  <a:pt x="95" y="28"/>
                  <a:pt x="95" y="28"/>
                </a:cubicBezTo>
                <a:cubicBezTo>
                  <a:pt x="95" y="28"/>
                  <a:pt x="95" y="28"/>
                  <a:pt x="95" y="28"/>
                </a:cubicBezTo>
                <a:cubicBezTo>
                  <a:pt x="95" y="27"/>
                  <a:pt x="95" y="27"/>
                  <a:pt x="95"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4" y="27"/>
                  <a:pt x="94" y="27"/>
                  <a:pt x="94" y="27"/>
                </a:cubicBezTo>
                <a:cubicBezTo>
                  <a:pt x="93" y="27"/>
                  <a:pt x="93" y="27"/>
                  <a:pt x="93" y="27"/>
                </a:cubicBezTo>
                <a:cubicBezTo>
                  <a:pt x="93" y="27"/>
                  <a:pt x="93" y="27"/>
                  <a:pt x="93" y="27"/>
                </a:cubicBezTo>
                <a:cubicBezTo>
                  <a:pt x="93" y="27"/>
                  <a:pt x="93" y="27"/>
                  <a:pt x="93" y="27"/>
                </a:cubicBezTo>
                <a:cubicBezTo>
                  <a:pt x="93" y="27"/>
                  <a:pt x="93" y="27"/>
                  <a:pt x="93" y="27"/>
                </a:cubicBezTo>
                <a:cubicBezTo>
                  <a:pt x="93" y="26"/>
                  <a:pt x="93" y="26"/>
                  <a:pt x="93" y="26"/>
                </a:cubicBezTo>
                <a:cubicBezTo>
                  <a:pt x="93" y="26"/>
                  <a:pt x="93" y="26"/>
                  <a:pt x="93" y="26"/>
                </a:cubicBezTo>
                <a:cubicBezTo>
                  <a:pt x="93" y="26"/>
                  <a:pt x="93" y="26"/>
                  <a:pt x="93" y="26"/>
                </a:cubicBezTo>
                <a:cubicBezTo>
                  <a:pt x="92" y="26"/>
                  <a:pt x="92" y="26"/>
                  <a:pt x="92" y="26"/>
                </a:cubicBezTo>
                <a:cubicBezTo>
                  <a:pt x="92" y="26"/>
                  <a:pt x="92" y="26"/>
                  <a:pt x="92" y="26"/>
                </a:cubicBezTo>
                <a:cubicBezTo>
                  <a:pt x="92" y="26"/>
                  <a:pt x="92" y="26"/>
                  <a:pt x="92" y="26"/>
                </a:cubicBezTo>
                <a:cubicBezTo>
                  <a:pt x="92" y="26"/>
                  <a:pt x="92" y="26"/>
                  <a:pt x="92" y="26"/>
                </a:cubicBezTo>
                <a:cubicBezTo>
                  <a:pt x="91" y="26"/>
                  <a:pt x="91" y="26"/>
                  <a:pt x="91" y="26"/>
                </a:cubicBezTo>
                <a:cubicBezTo>
                  <a:pt x="91" y="26"/>
                  <a:pt x="91" y="26"/>
                  <a:pt x="91" y="26"/>
                </a:cubicBezTo>
                <a:cubicBezTo>
                  <a:pt x="91" y="26"/>
                  <a:pt x="91" y="26"/>
                  <a:pt x="91" y="26"/>
                </a:cubicBezTo>
                <a:cubicBezTo>
                  <a:pt x="90" y="26"/>
                  <a:pt x="90" y="26"/>
                  <a:pt x="90" y="26"/>
                </a:cubicBezTo>
                <a:cubicBezTo>
                  <a:pt x="90" y="26"/>
                  <a:pt x="90" y="26"/>
                  <a:pt x="90" y="26"/>
                </a:cubicBezTo>
                <a:cubicBezTo>
                  <a:pt x="90" y="26"/>
                  <a:pt x="90" y="26"/>
                  <a:pt x="90" y="26"/>
                </a:cubicBezTo>
                <a:cubicBezTo>
                  <a:pt x="90" y="26"/>
                  <a:pt x="90" y="26"/>
                  <a:pt x="90" y="25"/>
                </a:cubicBezTo>
                <a:cubicBezTo>
                  <a:pt x="90" y="25"/>
                  <a:pt x="90" y="25"/>
                  <a:pt x="90" y="25"/>
                </a:cubicBezTo>
                <a:cubicBezTo>
                  <a:pt x="89" y="25"/>
                  <a:pt x="89" y="25"/>
                  <a:pt x="89" y="25"/>
                </a:cubicBezTo>
                <a:cubicBezTo>
                  <a:pt x="89" y="25"/>
                  <a:pt x="89" y="25"/>
                  <a:pt x="89" y="25"/>
                </a:cubicBezTo>
                <a:cubicBezTo>
                  <a:pt x="89" y="25"/>
                  <a:pt x="89" y="25"/>
                  <a:pt x="89" y="25"/>
                </a:cubicBezTo>
                <a:cubicBezTo>
                  <a:pt x="89" y="25"/>
                  <a:pt x="89" y="25"/>
                  <a:pt x="89" y="25"/>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4"/>
                  <a:pt x="89" y="24"/>
                </a:cubicBezTo>
                <a:cubicBezTo>
                  <a:pt x="89" y="24"/>
                  <a:pt x="89" y="23"/>
                  <a:pt x="89" y="23"/>
                </a:cubicBezTo>
                <a:cubicBezTo>
                  <a:pt x="88" y="23"/>
                  <a:pt x="88" y="23"/>
                  <a:pt x="88" y="23"/>
                </a:cubicBezTo>
                <a:cubicBezTo>
                  <a:pt x="88" y="23"/>
                  <a:pt x="88" y="23"/>
                  <a:pt x="88" y="23"/>
                </a:cubicBezTo>
                <a:cubicBezTo>
                  <a:pt x="88" y="23"/>
                  <a:pt x="88" y="23"/>
                  <a:pt x="88" y="23"/>
                </a:cubicBezTo>
                <a:cubicBezTo>
                  <a:pt x="88" y="22"/>
                  <a:pt x="88" y="22"/>
                  <a:pt x="88" y="22"/>
                </a:cubicBezTo>
                <a:cubicBezTo>
                  <a:pt x="87" y="22"/>
                  <a:pt x="87" y="22"/>
                  <a:pt x="87" y="22"/>
                </a:cubicBezTo>
                <a:cubicBezTo>
                  <a:pt x="87" y="22"/>
                  <a:pt x="86" y="23"/>
                  <a:pt x="86" y="23"/>
                </a:cubicBezTo>
                <a:cubicBezTo>
                  <a:pt x="86" y="23"/>
                  <a:pt x="86" y="23"/>
                  <a:pt x="86" y="23"/>
                </a:cubicBezTo>
                <a:cubicBezTo>
                  <a:pt x="86" y="23"/>
                  <a:pt x="86" y="23"/>
                  <a:pt x="86" y="23"/>
                </a:cubicBezTo>
                <a:cubicBezTo>
                  <a:pt x="85" y="23"/>
                  <a:pt x="85" y="23"/>
                  <a:pt x="85" y="23"/>
                </a:cubicBezTo>
                <a:cubicBezTo>
                  <a:pt x="85" y="23"/>
                  <a:pt x="85" y="23"/>
                  <a:pt x="84" y="23"/>
                </a:cubicBezTo>
                <a:cubicBezTo>
                  <a:pt x="84" y="23"/>
                  <a:pt x="83" y="23"/>
                  <a:pt x="83" y="23"/>
                </a:cubicBezTo>
                <a:cubicBezTo>
                  <a:pt x="83" y="23"/>
                  <a:pt x="83" y="23"/>
                  <a:pt x="83" y="23"/>
                </a:cubicBezTo>
                <a:cubicBezTo>
                  <a:pt x="82" y="23"/>
                  <a:pt x="82" y="23"/>
                  <a:pt x="82" y="23"/>
                </a:cubicBezTo>
                <a:cubicBezTo>
                  <a:pt x="82" y="23"/>
                  <a:pt x="82" y="23"/>
                  <a:pt x="82" y="23"/>
                </a:cubicBezTo>
                <a:cubicBezTo>
                  <a:pt x="82" y="23"/>
                  <a:pt x="82" y="23"/>
                  <a:pt x="82" y="23"/>
                </a:cubicBezTo>
                <a:cubicBezTo>
                  <a:pt x="82" y="23"/>
                  <a:pt x="82" y="23"/>
                  <a:pt x="82" y="23"/>
                </a:cubicBezTo>
                <a:cubicBezTo>
                  <a:pt x="82" y="23"/>
                  <a:pt x="82" y="23"/>
                  <a:pt x="81" y="23"/>
                </a:cubicBezTo>
                <a:cubicBezTo>
                  <a:pt x="81" y="23"/>
                  <a:pt x="81" y="23"/>
                  <a:pt x="81" y="23"/>
                </a:cubicBezTo>
                <a:cubicBezTo>
                  <a:pt x="81" y="23"/>
                  <a:pt x="81" y="23"/>
                  <a:pt x="81" y="23"/>
                </a:cubicBezTo>
                <a:cubicBezTo>
                  <a:pt x="81" y="23"/>
                  <a:pt x="81" y="23"/>
                  <a:pt x="81" y="23"/>
                </a:cubicBezTo>
                <a:cubicBezTo>
                  <a:pt x="81" y="24"/>
                  <a:pt x="81" y="24"/>
                  <a:pt x="81" y="24"/>
                </a:cubicBezTo>
                <a:cubicBezTo>
                  <a:pt x="81" y="24"/>
                  <a:pt x="81" y="24"/>
                  <a:pt x="81" y="24"/>
                </a:cubicBezTo>
                <a:cubicBezTo>
                  <a:pt x="81" y="24"/>
                  <a:pt x="81" y="24"/>
                  <a:pt x="80" y="24"/>
                </a:cubicBezTo>
                <a:cubicBezTo>
                  <a:pt x="80" y="24"/>
                  <a:pt x="80" y="24"/>
                  <a:pt x="80" y="24"/>
                </a:cubicBezTo>
                <a:cubicBezTo>
                  <a:pt x="79" y="24"/>
                  <a:pt x="79" y="24"/>
                  <a:pt x="79" y="24"/>
                </a:cubicBezTo>
                <a:cubicBezTo>
                  <a:pt x="79" y="24"/>
                  <a:pt x="79" y="24"/>
                  <a:pt x="79" y="24"/>
                </a:cubicBezTo>
                <a:cubicBezTo>
                  <a:pt x="79" y="24"/>
                  <a:pt x="79" y="24"/>
                  <a:pt x="78" y="24"/>
                </a:cubicBezTo>
                <a:cubicBezTo>
                  <a:pt x="78" y="24"/>
                  <a:pt x="78" y="24"/>
                  <a:pt x="78" y="24"/>
                </a:cubicBezTo>
                <a:cubicBezTo>
                  <a:pt x="78" y="24"/>
                  <a:pt x="78" y="24"/>
                  <a:pt x="78" y="24"/>
                </a:cubicBezTo>
                <a:cubicBezTo>
                  <a:pt x="78" y="24"/>
                  <a:pt x="78" y="24"/>
                  <a:pt x="78" y="24"/>
                </a:cubicBezTo>
                <a:cubicBezTo>
                  <a:pt x="78" y="24"/>
                  <a:pt x="78" y="24"/>
                  <a:pt x="78" y="24"/>
                </a:cubicBezTo>
                <a:cubicBezTo>
                  <a:pt x="78" y="24"/>
                  <a:pt x="78" y="24"/>
                  <a:pt x="78" y="25"/>
                </a:cubicBezTo>
                <a:cubicBezTo>
                  <a:pt x="78" y="25"/>
                  <a:pt x="78" y="25"/>
                  <a:pt x="77" y="25"/>
                </a:cubicBezTo>
                <a:cubicBezTo>
                  <a:pt x="77" y="25"/>
                  <a:pt x="77" y="25"/>
                  <a:pt x="77" y="25"/>
                </a:cubicBezTo>
                <a:cubicBezTo>
                  <a:pt x="77" y="25"/>
                  <a:pt x="77" y="25"/>
                  <a:pt x="76" y="25"/>
                </a:cubicBezTo>
                <a:cubicBezTo>
                  <a:pt x="76" y="25"/>
                  <a:pt x="76" y="26"/>
                  <a:pt x="76" y="26"/>
                </a:cubicBezTo>
                <a:cubicBezTo>
                  <a:pt x="76" y="26"/>
                  <a:pt x="76" y="26"/>
                  <a:pt x="76" y="26"/>
                </a:cubicBezTo>
                <a:cubicBezTo>
                  <a:pt x="76" y="26"/>
                  <a:pt x="76" y="26"/>
                  <a:pt x="76" y="26"/>
                </a:cubicBezTo>
                <a:cubicBezTo>
                  <a:pt x="76" y="26"/>
                  <a:pt x="76" y="26"/>
                  <a:pt x="76" y="26"/>
                </a:cubicBezTo>
                <a:cubicBezTo>
                  <a:pt x="76" y="26"/>
                  <a:pt x="76" y="26"/>
                  <a:pt x="76" y="26"/>
                </a:cubicBezTo>
                <a:cubicBezTo>
                  <a:pt x="76" y="26"/>
                  <a:pt x="76" y="26"/>
                  <a:pt x="75" y="26"/>
                </a:cubicBezTo>
                <a:cubicBezTo>
                  <a:pt x="75" y="26"/>
                  <a:pt x="75" y="27"/>
                  <a:pt x="75" y="27"/>
                </a:cubicBezTo>
                <a:cubicBezTo>
                  <a:pt x="75" y="27"/>
                  <a:pt x="75" y="27"/>
                  <a:pt x="75" y="27"/>
                </a:cubicBezTo>
                <a:cubicBezTo>
                  <a:pt x="75" y="28"/>
                  <a:pt x="75" y="28"/>
                  <a:pt x="75" y="28"/>
                </a:cubicBezTo>
                <a:cubicBezTo>
                  <a:pt x="74" y="28"/>
                  <a:pt x="74" y="28"/>
                  <a:pt x="74" y="28"/>
                </a:cubicBezTo>
                <a:cubicBezTo>
                  <a:pt x="74" y="28"/>
                  <a:pt x="74" y="28"/>
                  <a:pt x="74" y="28"/>
                </a:cubicBezTo>
                <a:cubicBezTo>
                  <a:pt x="75" y="29"/>
                  <a:pt x="75" y="29"/>
                  <a:pt x="74" y="30"/>
                </a:cubicBezTo>
                <a:cubicBezTo>
                  <a:pt x="74" y="30"/>
                  <a:pt x="74" y="30"/>
                  <a:pt x="74" y="30"/>
                </a:cubicBezTo>
                <a:cubicBezTo>
                  <a:pt x="74" y="30"/>
                  <a:pt x="74" y="30"/>
                  <a:pt x="74" y="30"/>
                </a:cubicBezTo>
                <a:cubicBezTo>
                  <a:pt x="74" y="30"/>
                  <a:pt x="74" y="30"/>
                  <a:pt x="74" y="30"/>
                </a:cubicBezTo>
                <a:cubicBezTo>
                  <a:pt x="74" y="30"/>
                  <a:pt x="73" y="30"/>
                  <a:pt x="73" y="30"/>
                </a:cubicBezTo>
                <a:cubicBezTo>
                  <a:pt x="73" y="30"/>
                  <a:pt x="73" y="30"/>
                  <a:pt x="73" y="30"/>
                </a:cubicBezTo>
                <a:cubicBezTo>
                  <a:pt x="73" y="30"/>
                  <a:pt x="73" y="30"/>
                  <a:pt x="73" y="30"/>
                </a:cubicBezTo>
                <a:cubicBezTo>
                  <a:pt x="73" y="30"/>
                  <a:pt x="73" y="30"/>
                  <a:pt x="72" y="30"/>
                </a:cubicBezTo>
                <a:cubicBezTo>
                  <a:pt x="72" y="30"/>
                  <a:pt x="72" y="30"/>
                  <a:pt x="72" y="30"/>
                </a:cubicBezTo>
                <a:cubicBezTo>
                  <a:pt x="72" y="30"/>
                  <a:pt x="72" y="30"/>
                  <a:pt x="72" y="30"/>
                </a:cubicBezTo>
                <a:cubicBezTo>
                  <a:pt x="72" y="30"/>
                  <a:pt x="72" y="30"/>
                  <a:pt x="72" y="30"/>
                </a:cubicBezTo>
                <a:cubicBezTo>
                  <a:pt x="72" y="30"/>
                  <a:pt x="72" y="30"/>
                  <a:pt x="72" y="31"/>
                </a:cubicBezTo>
                <a:cubicBezTo>
                  <a:pt x="71" y="31"/>
                  <a:pt x="71" y="31"/>
                  <a:pt x="71" y="32"/>
                </a:cubicBezTo>
                <a:cubicBezTo>
                  <a:pt x="71" y="32"/>
                  <a:pt x="71" y="32"/>
                  <a:pt x="71" y="32"/>
                </a:cubicBezTo>
                <a:cubicBezTo>
                  <a:pt x="71" y="32"/>
                  <a:pt x="71" y="33"/>
                  <a:pt x="71" y="33"/>
                </a:cubicBezTo>
                <a:cubicBezTo>
                  <a:pt x="71" y="33"/>
                  <a:pt x="71" y="33"/>
                  <a:pt x="71" y="33"/>
                </a:cubicBezTo>
                <a:cubicBezTo>
                  <a:pt x="71" y="33"/>
                  <a:pt x="71" y="33"/>
                  <a:pt x="71" y="33"/>
                </a:cubicBezTo>
                <a:cubicBezTo>
                  <a:pt x="71" y="34"/>
                  <a:pt x="71" y="34"/>
                  <a:pt x="71" y="34"/>
                </a:cubicBezTo>
                <a:cubicBezTo>
                  <a:pt x="71" y="34"/>
                  <a:pt x="71" y="34"/>
                  <a:pt x="70" y="35"/>
                </a:cubicBezTo>
                <a:cubicBezTo>
                  <a:pt x="70" y="35"/>
                  <a:pt x="70" y="35"/>
                  <a:pt x="70" y="35"/>
                </a:cubicBezTo>
                <a:cubicBezTo>
                  <a:pt x="70" y="35"/>
                  <a:pt x="70" y="35"/>
                  <a:pt x="70" y="35"/>
                </a:cubicBezTo>
                <a:cubicBezTo>
                  <a:pt x="70" y="35"/>
                  <a:pt x="70" y="35"/>
                  <a:pt x="70" y="35"/>
                </a:cubicBezTo>
                <a:cubicBezTo>
                  <a:pt x="70" y="35"/>
                  <a:pt x="70" y="35"/>
                  <a:pt x="70" y="36"/>
                </a:cubicBezTo>
                <a:cubicBezTo>
                  <a:pt x="70" y="36"/>
                  <a:pt x="70" y="36"/>
                  <a:pt x="69" y="36"/>
                </a:cubicBezTo>
                <a:cubicBezTo>
                  <a:pt x="69" y="36"/>
                  <a:pt x="69" y="36"/>
                  <a:pt x="69" y="36"/>
                </a:cubicBezTo>
                <a:cubicBezTo>
                  <a:pt x="69" y="36"/>
                  <a:pt x="69" y="36"/>
                  <a:pt x="69" y="36"/>
                </a:cubicBezTo>
                <a:cubicBezTo>
                  <a:pt x="69" y="38"/>
                  <a:pt x="69" y="38"/>
                  <a:pt x="69" y="38"/>
                </a:cubicBezTo>
                <a:cubicBezTo>
                  <a:pt x="69" y="38"/>
                  <a:pt x="69" y="38"/>
                  <a:pt x="69" y="38"/>
                </a:cubicBezTo>
                <a:cubicBezTo>
                  <a:pt x="69" y="38"/>
                  <a:pt x="69" y="38"/>
                  <a:pt x="69" y="38"/>
                </a:cubicBezTo>
                <a:cubicBezTo>
                  <a:pt x="69" y="39"/>
                  <a:pt x="69" y="39"/>
                  <a:pt x="69" y="39"/>
                </a:cubicBezTo>
                <a:cubicBezTo>
                  <a:pt x="69" y="39"/>
                  <a:pt x="69" y="39"/>
                  <a:pt x="70" y="39"/>
                </a:cubicBezTo>
                <a:cubicBezTo>
                  <a:pt x="70" y="39"/>
                  <a:pt x="70" y="39"/>
                  <a:pt x="70" y="39"/>
                </a:cubicBezTo>
                <a:cubicBezTo>
                  <a:pt x="70" y="39"/>
                  <a:pt x="70" y="39"/>
                  <a:pt x="70" y="39"/>
                </a:cubicBezTo>
                <a:cubicBezTo>
                  <a:pt x="70" y="39"/>
                  <a:pt x="70" y="39"/>
                  <a:pt x="70" y="39"/>
                </a:cubicBezTo>
                <a:cubicBezTo>
                  <a:pt x="70" y="39"/>
                  <a:pt x="70" y="39"/>
                  <a:pt x="70" y="40"/>
                </a:cubicBezTo>
                <a:cubicBezTo>
                  <a:pt x="70" y="40"/>
                  <a:pt x="70" y="40"/>
                  <a:pt x="70" y="40"/>
                </a:cubicBezTo>
                <a:cubicBezTo>
                  <a:pt x="70" y="40"/>
                  <a:pt x="70" y="40"/>
                  <a:pt x="70" y="40"/>
                </a:cubicBezTo>
                <a:cubicBezTo>
                  <a:pt x="70" y="40"/>
                  <a:pt x="70" y="40"/>
                  <a:pt x="70" y="41"/>
                </a:cubicBezTo>
                <a:cubicBezTo>
                  <a:pt x="70" y="41"/>
                  <a:pt x="70" y="41"/>
                  <a:pt x="70" y="41"/>
                </a:cubicBezTo>
                <a:cubicBezTo>
                  <a:pt x="70" y="41"/>
                  <a:pt x="70" y="42"/>
                  <a:pt x="70" y="42"/>
                </a:cubicBezTo>
                <a:cubicBezTo>
                  <a:pt x="70" y="42"/>
                  <a:pt x="70" y="42"/>
                  <a:pt x="70" y="42"/>
                </a:cubicBezTo>
                <a:cubicBezTo>
                  <a:pt x="70" y="43"/>
                  <a:pt x="69" y="43"/>
                  <a:pt x="69" y="43"/>
                </a:cubicBezTo>
                <a:cubicBezTo>
                  <a:pt x="69" y="44"/>
                  <a:pt x="69" y="44"/>
                  <a:pt x="69"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4"/>
                </a:cubicBezTo>
                <a:cubicBezTo>
                  <a:pt x="70" y="44"/>
                  <a:pt x="70" y="44"/>
                  <a:pt x="70" y="45"/>
                </a:cubicBezTo>
                <a:cubicBezTo>
                  <a:pt x="70" y="45"/>
                  <a:pt x="70" y="45"/>
                  <a:pt x="70" y="45"/>
                </a:cubicBezTo>
                <a:cubicBezTo>
                  <a:pt x="70" y="45"/>
                  <a:pt x="70" y="45"/>
                  <a:pt x="71" y="45"/>
                </a:cubicBezTo>
                <a:cubicBezTo>
                  <a:pt x="71" y="46"/>
                  <a:pt x="71" y="46"/>
                  <a:pt x="71" y="46"/>
                </a:cubicBezTo>
                <a:cubicBezTo>
                  <a:pt x="71" y="46"/>
                  <a:pt x="71" y="46"/>
                  <a:pt x="71" y="46"/>
                </a:cubicBezTo>
                <a:cubicBezTo>
                  <a:pt x="71" y="46"/>
                  <a:pt x="71" y="46"/>
                  <a:pt x="71" y="47"/>
                </a:cubicBezTo>
                <a:cubicBezTo>
                  <a:pt x="72" y="47"/>
                  <a:pt x="72" y="47"/>
                  <a:pt x="72" y="47"/>
                </a:cubicBezTo>
                <a:cubicBezTo>
                  <a:pt x="72" y="47"/>
                  <a:pt x="72" y="47"/>
                  <a:pt x="72" y="47"/>
                </a:cubicBezTo>
                <a:cubicBezTo>
                  <a:pt x="73" y="48"/>
                  <a:pt x="73" y="48"/>
                  <a:pt x="73" y="49"/>
                </a:cubicBezTo>
                <a:cubicBezTo>
                  <a:pt x="73" y="49"/>
                  <a:pt x="73" y="49"/>
                  <a:pt x="73" y="49"/>
                </a:cubicBezTo>
                <a:cubicBezTo>
                  <a:pt x="73" y="49"/>
                  <a:pt x="73" y="50"/>
                  <a:pt x="73" y="50"/>
                </a:cubicBezTo>
                <a:cubicBezTo>
                  <a:pt x="74" y="50"/>
                  <a:pt x="74" y="50"/>
                  <a:pt x="74" y="50"/>
                </a:cubicBezTo>
                <a:cubicBezTo>
                  <a:pt x="74" y="50"/>
                  <a:pt x="74" y="50"/>
                  <a:pt x="74" y="50"/>
                </a:cubicBezTo>
                <a:cubicBezTo>
                  <a:pt x="74" y="50"/>
                  <a:pt x="74" y="50"/>
                  <a:pt x="74" y="50"/>
                </a:cubicBezTo>
                <a:cubicBezTo>
                  <a:pt x="74" y="51"/>
                  <a:pt x="74" y="51"/>
                  <a:pt x="74" y="51"/>
                </a:cubicBezTo>
                <a:cubicBezTo>
                  <a:pt x="74" y="51"/>
                  <a:pt x="74" y="51"/>
                  <a:pt x="74" y="51"/>
                </a:cubicBezTo>
                <a:cubicBezTo>
                  <a:pt x="75" y="51"/>
                  <a:pt x="75" y="51"/>
                  <a:pt x="75" y="51"/>
                </a:cubicBezTo>
                <a:cubicBezTo>
                  <a:pt x="75" y="51"/>
                  <a:pt x="76" y="51"/>
                  <a:pt x="76" y="51"/>
                </a:cubicBezTo>
                <a:cubicBezTo>
                  <a:pt x="76" y="51"/>
                  <a:pt x="76" y="51"/>
                  <a:pt x="76" y="51"/>
                </a:cubicBezTo>
                <a:cubicBezTo>
                  <a:pt x="76" y="51"/>
                  <a:pt x="76" y="51"/>
                  <a:pt x="76" y="51"/>
                </a:cubicBezTo>
                <a:cubicBezTo>
                  <a:pt x="76" y="51"/>
                  <a:pt x="76" y="51"/>
                  <a:pt x="76" y="51"/>
                </a:cubicBezTo>
                <a:cubicBezTo>
                  <a:pt x="76" y="51"/>
                  <a:pt x="77" y="51"/>
                  <a:pt x="77" y="51"/>
                </a:cubicBezTo>
                <a:cubicBezTo>
                  <a:pt x="77" y="51"/>
                  <a:pt x="77" y="51"/>
                  <a:pt x="77" y="51"/>
                </a:cubicBezTo>
                <a:cubicBezTo>
                  <a:pt x="77" y="52"/>
                  <a:pt x="77" y="52"/>
                  <a:pt x="77" y="52"/>
                </a:cubicBezTo>
                <a:cubicBezTo>
                  <a:pt x="77" y="52"/>
                  <a:pt x="77" y="52"/>
                  <a:pt x="77" y="52"/>
                </a:cubicBezTo>
                <a:cubicBezTo>
                  <a:pt x="77" y="53"/>
                  <a:pt x="77" y="53"/>
                  <a:pt x="78" y="53"/>
                </a:cubicBezTo>
                <a:cubicBezTo>
                  <a:pt x="78" y="53"/>
                  <a:pt x="78" y="53"/>
                  <a:pt x="78" y="53"/>
                </a:cubicBezTo>
                <a:cubicBezTo>
                  <a:pt x="78" y="53"/>
                  <a:pt x="79" y="53"/>
                  <a:pt x="79" y="54"/>
                </a:cubicBezTo>
                <a:cubicBezTo>
                  <a:pt x="79" y="54"/>
                  <a:pt x="79" y="54"/>
                  <a:pt x="79" y="54"/>
                </a:cubicBezTo>
                <a:cubicBezTo>
                  <a:pt x="79" y="54"/>
                  <a:pt x="79" y="54"/>
                  <a:pt x="79" y="54"/>
                </a:cubicBezTo>
                <a:cubicBezTo>
                  <a:pt x="80" y="54"/>
                  <a:pt x="80" y="54"/>
                  <a:pt x="80" y="54"/>
                </a:cubicBezTo>
                <a:cubicBezTo>
                  <a:pt x="80" y="54"/>
                  <a:pt x="80" y="54"/>
                  <a:pt x="80" y="54"/>
                </a:cubicBezTo>
                <a:cubicBezTo>
                  <a:pt x="80" y="54"/>
                  <a:pt x="80" y="53"/>
                  <a:pt x="80" y="53"/>
                </a:cubicBezTo>
                <a:cubicBezTo>
                  <a:pt x="80" y="53"/>
                  <a:pt x="80" y="53"/>
                  <a:pt x="80" y="53"/>
                </a:cubicBezTo>
                <a:cubicBezTo>
                  <a:pt x="81" y="53"/>
                  <a:pt x="81" y="53"/>
                  <a:pt x="81" y="53"/>
                </a:cubicBezTo>
                <a:cubicBezTo>
                  <a:pt x="81" y="53"/>
                  <a:pt x="81" y="53"/>
                  <a:pt x="81" y="53"/>
                </a:cubicBezTo>
                <a:cubicBezTo>
                  <a:pt x="81" y="53"/>
                  <a:pt x="81" y="53"/>
                  <a:pt x="81" y="53"/>
                </a:cubicBezTo>
                <a:cubicBezTo>
                  <a:pt x="81" y="53"/>
                  <a:pt x="81" y="53"/>
                  <a:pt x="81" y="53"/>
                </a:cubicBezTo>
                <a:cubicBezTo>
                  <a:pt x="81" y="53"/>
                  <a:pt x="82" y="53"/>
                  <a:pt x="82" y="53"/>
                </a:cubicBezTo>
                <a:cubicBezTo>
                  <a:pt x="82" y="53"/>
                  <a:pt x="82" y="53"/>
                  <a:pt x="82" y="53"/>
                </a:cubicBezTo>
                <a:cubicBezTo>
                  <a:pt x="82" y="53"/>
                  <a:pt x="82" y="53"/>
                  <a:pt x="82" y="53"/>
                </a:cubicBezTo>
                <a:cubicBezTo>
                  <a:pt x="83" y="53"/>
                  <a:pt x="83" y="53"/>
                  <a:pt x="83" y="53"/>
                </a:cubicBezTo>
                <a:cubicBezTo>
                  <a:pt x="83" y="53"/>
                  <a:pt x="83" y="53"/>
                  <a:pt x="83" y="53"/>
                </a:cubicBezTo>
                <a:cubicBezTo>
                  <a:pt x="83" y="53"/>
                  <a:pt x="83" y="53"/>
                  <a:pt x="83" y="53"/>
                </a:cubicBezTo>
                <a:cubicBezTo>
                  <a:pt x="83" y="54"/>
                  <a:pt x="83" y="54"/>
                  <a:pt x="83" y="54"/>
                </a:cubicBezTo>
                <a:cubicBezTo>
                  <a:pt x="83" y="54"/>
                  <a:pt x="84" y="54"/>
                  <a:pt x="84" y="54"/>
                </a:cubicBezTo>
                <a:cubicBezTo>
                  <a:pt x="84" y="54"/>
                  <a:pt x="84" y="54"/>
                  <a:pt x="84" y="54"/>
                </a:cubicBezTo>
                <a:cubicBezTo>
                  <a:pt x="84" y="54"/>
                  <a:pt x="84" y="54"/>
                  <a:pt x="85" y="54"/>
                </a:cubicBezTo>
                <a:cubicBezTo>
                  <a:pt x="85" y="54"/>
                  <a:pt x="85" y="54"/>
                  <a:pt x="85" y="54"/>
                </a:cubicBezTo>
                <a:cubicBezTo>
                  <a:pt x="85" y="54"/>
                  <a:pt x="85" y="54"/>
                  <a:pt x="85" y="54"/>
                </a:cubicBezTo>
                <a:cubicBezTo>
                  <a:pt x="85" y="54"/>
                  <a:pt x="85" y="54"/>
                  <a:pt x="85" y="54"/>
                </a:cubicBezTo>
                <a:cubicBezTo>
                  <a:pt x="86" y="54"/>
                  <a:pt x="86" y="53"/>
                  <a:pt x="86" y="53"/>
                </a:cubicBezTo>
                <a:cubicBezTo>
                  <a:pt x="86" y="53"/>
                  <a:pt x="86" y="53"/>
                  <a:pt x="86" y="53"/>
                </a:cubicBezTo>
                <a:cubicBezTo>
                  <a:pt x="86" y="54"/>
                  <a:pt x="86" y="54"/>
                  <a:pt x="86" y="54"/>
                </a:cubicBezTo>
                <a:cubicBezTo>
                  <a:pt x="86" y="53"/>
                  <a:pt x="86" y="53"/>
                  <a:pt x="86" y="53"/>
                </a:cubicBezTo>
                <a:cubicBezTo>
                  <a:pt x="86" y="53"/>
                  <a:pt x="86" y="53"/>
                  <a:pt x="86" y="52"/>
                </a:cubicBezTo>
                <a:cubicBezTo>
                  <a:pt x="86" y="52"/>
                  <a:pt x="86" y="52"/>
                  <a:pt x="87" y="52"/>
                </a:cubicBezTo>
                <a:cubicBezTo>
                  <a:pt x="87" y="52"/>
                  <a:pt x="87" y="52"/>
                  <a:pt x="87" y="52"/>
                </a:cubicBezTo>
                <a:cubicBezTo>
                  <a:pt x="87" y="52"/>
                  <a:pt x="87" y="52"/>
                  <a:pt x="87" y="52"/>
                </a:cubicBezTo>
                <a:cubicBezTo>
                  <a:pt x="87" y="52"/>
                  <a:pt x="87" y="52"/>
                  <a:pt x="87" y="52"/>
                </a:cubicBezTo>
                <a:cubicBezTo>
                  <a:pt x="89" y="52"/>
                  <a:pt x="89" y="52"/>
                  <a:pt x="89" y="52"/>
                </a:cubicBezTo>
                <a:cubicBezTo>
                  <a:pt x="89" y="52"/>
                  <a:pt x="89" y="52"/>
                  <a:pt x="89" y="53"/>
                </a:cubicBezTo>
                <a:cubicBezTo>
                  <a:pt x="89" y="53"/>
                  <a:pt x="90" y="53"/>
                  <a:pt x="90" y="53"/>
                </a:cubicBezTo>
                <a:cubicBezTo>
                  <a:pt x="90" y="53"/>
                  <a:pt x="90" y="53"/>
                  <a:pt x="90" y="53"/>
                </a:cubicBezTo>
                <a:cubicBezTo>
                  <a:pt x="90" y="53"/>
                  <a:pt x="90" y="53"/>
                  <a:pt x="90" y="53"/>
                </a:cubicBezTo>
                <a:cubicBezTo>
                  <a:pt x="90" y="53"/>
                  <a:pt x="91" y="53"/>
                  <a:pt x="91" y="53"/>
                </a:cubicBezTo>
                <a:cubicBezTo>
                  <a:pt x="91" y="53"/>
                  <a:pt x="91" y="53"/>
                  <a:pt x="91" y="53"/>
                </a:cubicBezTo>
                <a:cubicBezTo>
                  <a:pt x="90" y="53"/>
                  <a:pt x="90" y="53"/>
                  <a:pt x="90" y="53"/>
                </a:cubicBezTo>
                <a:cubicBezTo>
                  <a:pt x="91" y="53"/>
                  <a:pt x="91" y="53"/>
                  <a:pt x="91" y="53"/>
                </a:cubicBezTo>
                <a:cubicBezTo>
                  <a:pt x="91" y="53"/>
                  <a:pt x="91" y="53"/>
                  <a:pt x="91" y="53"/>
                </a:cubicBezTo>
                <a:cubicBezTo>
                  <a:pt x="91" y="53"/>
                  <a:pt x="91" y="53"/>
                  <a:pt x="92" y="53"/>
                </a:cubicBezTo>
                <a:cubicBezTo>
                  <a:pt x="92" y="53"/>
                  <a:pt x="92" y="54"/>
                  <a:pt x="92" y="54"/>
                </a:cubicBezTo>
                <a:cubicBezTo>
                  <a:pt x="92" y="54"/>
                  <a:pt x="92" y="54"/>
                  <a:pt x="92" y="54"/>
                </a:cubicBezTo>
                <a:cubicBezTo>
                  <a:pt x="92" y="54"/>
                  <a:pt x="92" y="54"/>
                  <a:pt x="92" y="54"/>
                </a:cubicBezTo>
                <a:cubicBezTo>
                  <a:pt x="92" y="54"/>
                  <a:pt x="92" y="54"/>
                  <a:pt x="92" y="54"/>
                </a:cubicBezTo>
                <a:cubicBezTo>
                  <a:pt x="93" y="54"/>
                  <a:pt x="93" y="54"/>
                  <a:pt x="93" y="54"/>
                </a:cubicBezTo>
                <a:cubicBezTo>
                  <a:pt x="93" y="54"/>
                  <a:pt x="93" y="54"/>
                  <a:pt x="94" y="55"/>
                </a:cubicBezTo>
                <a:cubicBezTo>
                  <a:pt x="94" y="55"/>
                  <a:pt x="94" y="55"/>
                  <a:pt x="94" y="56"/>
                </a:cubicBezTo>
                <a:cubicBezTo>
                  <a:pt x="94" y="56"/>
                  <a:pt x="94" y="56"/>
                  <a:pt x="94" y="57"/>
                </a:cubicBezTo>
                <a:cubicBezTo>
                  <a:pt x="94" y="57"/>
                  <a:pt x="94" y="57"/>
                  <a:pt x="94" y="57"/>
                </a:cubicBezTo>
                <a:cubicBezTo>
                  <a:pt x="94" y="57"/>
                  <a:pt x="94" y="57"/>
                  <a:pt x="94" y="57"/>
                </a:cubicBezTo>
                <a:cubicBezTo>
                  <a:pt x="94" y="57"/>
                  <a:pt x="94" y="57"/>
                  <a:pt x="94" y="57"/>
                </a:cubicBezTo>
                <a:cubicBezTo>
                  <a:pt x="94" y="57"/>
                  <a:pt x="94" y="57"/>
                  <a:pt x="93" y="57"/>
                </a:cubicBezTo>
                <a:cubicBezTo>
                  <a:pt x="93" y="57"/>
                  <a:pt x="93" y="57"/>
                  <a:pt x="93" y="57"/>
                </a:cubicBezTo>
                <a:cubicBezTo>
                  <a:pt x="93" y="58"/>
                  <a:pt x="93" y="58"/>
                  <a:pt x="93" y="58"/>
                </a:cubicBezTo>
                <a:cubicBezTo>
                  <a:pt x="93" y="59"/>
                  <a:pt x="93" y="59"/>
                  <a:pt x="93" y="59"/>
                </a:cubicBezTo>
                <a:cubicBezTo>
                  <a:pt x="93" y="59"/>
                  <a:pt x="93" y="59"/>
                  <a:pt x="93" y="59"/>
                </a:cubicBezTo>
                <a:cubicBezTo>
                  <a:pt x="93" y="59"/>
                  <a:pt x="94" y="59"/>
                  <a:pt x="94" y="59"/>
                </a:cubicBezTo>
                <a:cubicBezTo>
                  <a:pt x="94" y="59"/>
                  <a:pt x="94" y="59"/>
                  <a:pt x="94" y="59"/>
                </a:cubicBezTo>
                <a:cubicBezTo>
                  <a:pt x="94" y="59"/>
                  <a:pt x="94" y="59"/>
                  <a:pt x="94" y="59"/>
                </a:cubicBezTo>
                <a:cubicBezTo>
                  <a:pt x="94" y="59"/>
                  <a:pt x="94" y="59"/>
                  <a:pt x="94" y="59"/>
                </a:cubicBezTo>
                <a:cubicBezTo>
                  <a:pt x="94" y="59"/>
                  <a:pt x="94" y="60"/>
                  <a:pt x="94" y="60"/>
                </a:cubicBezTo>
                <a:cubicBezTo>
                  <a:pt x="94" y="60"/>
                  <a:pt x="94" y="60"/>
                  <a:pt x="94" y="60"/>
                </a:cubicBezTo>
                <a:cubicBezTo>
                  <a:pt x="94" y="60"/>
                  <a:pt x="94" y="60"/>
                  <a:pt x="95" y="60"/>
                </a:cubicBezTo>
                <a:cubicBezTo>
                  <a:pt x="95" y="60"/>
                  <a:pt x="95" y="61"/>
                  <a:pt x="95" y="61"/>
                </a:cubicBezTo>
                <a:cubicBezTo>
                  <a:pt x="95" y="61"/>
                  <a:pt x="95" y="61"/>
                  <a:pt x="95" y="62"/>
                </a:cubicBezTo>
                <a:cubicBezTo>
                  <a:pt x="95" y="62"/>
                  <a:pt x="95" y="62"/>
                  <a:pt x="95" y="62"/>
                </a:cubicBezTo>
                <a:cubicBezTo>
                  <a:pt x="95" y="62"/>
                  <a:pt x="95" y="62"/>
                  <a:pt x="95" y="62"/>
                </a:cubicBezTo>
                <a:cubicBezTo>
                  <a:pt x="95" y="62"/>
                  <a:pt x="95" y="63"/>
                  <a:pt x="96" y="63"/>
                </a:cubicBezTo>
                <a:cubicBezTo>
                  <a:pt x="96" y="63"/>
                  <a:pt x="96" y="63"/>
                  <a:pt x="96" y="63"/>
                </a:cubicBezTo>
                <a:cubicBezTo>
                  <a:pt x="96" y="63"/>
                  <a:pt x="96" y="63"/>
                  <a:pt x="96" y="63"/>
                </a:cubicBezTo>
                <a:cubicBezTo>
                  <a:pt x="96" y="63"/>
                  <a:pt x="96" y="64"/>
                  <a:pt x="96" y="64"/>
                </a:cubicBezTo>
                <a:cubicBezTo>
                  <a:pt x="96" y="64"/>
                  <a:pt x="96" y="64"/>
                  <a:pt x="96" y="64"/>
                </a:cubicBezTo>
                <a:cubicBezTo>
                  <a:pt x="96" y="64"/>
                  <a:pt x="96" y="64"/>
                  <a:pt x="96" y="64"/>
                </a:cubicBezTo>
                <a:cubicBezTo>
                  <a:pt x="96" y="65"/>
                  <a:pt x="96" y="65"/>
                  <a:pt x="96" y="65"/>
                </a:cubicBezTo>
                <a:cubicBezTo>
                  <a:pt x="96" y="65"/>
                  <a:pt x="96" y="65"/>
                  <a:pt x="96" y="65"/>
                </a:cubicBezTo>
                <a:cubicBezTo>
                  <a:pt x="97" y="65"/>
                  <a:pt x="97" y="65"/>
                  <a:pt x="97" y="65"/>
                </a:cubicBezTo>
                <a:cubicBezTo>
                  <a:pt x="97" y="65"/>
                  <a:pt x="97" y="65"/>
                  <a:pt x="97" y="65"/>
                </a:cubicBezTo>
                <a:cubicBezTo>
                  <a:pt x="97" y="65"/>
                  <a:pt x="97" y="65"/>
                  <a:pt x="97" y="65"/>
                </a:cubicBezTo>
                <a:cubicBezTo>
                  <a:pt x="97" y="65"/>
                  <a:pt x="97" y="65"/>
                  <a:pt x="97" y="65"/>
                </a:cubicBezTo>
                <a:cubicBezTo>
                  <a:pt x="97" y="66"/>
                  <a:pt x="97" y="66"/>
                  <a:pt x="97" y="66"/>
                </a:cubicBezTo>
                <a:cubicBezTo>
                  <a:pt x="97" y="66"/>
                  <a:pt x="97" y="66"/>
                  <a:pt x="97" y="66"/>
                </a:cubicBezTo>
                <a:cubicBezTo>
                  <a:pt x="97" y="67"/>
                  <a:pt x="97" y="67"/>
                  <a:pt x="97" y="67"/>
                </a:cubicBezTo>
                <a:cubicBezTo>
                  <a:pt x="97" y="67"/>
                  <a:pt x="97" y="67"/>
                  <a:pt x="97" y="67"/>
                </a:cubicBezTo>
                <a:cubicBezTo>
                  <a:pt x="96" y="67"/>
                  <a:pt x="96" y="67"/>
                  <a:pt x="96" y="67"/>
                </a:cubicBezTo>
                <a:cubicBezTo>
                  <a:pt x="96" y="69"/>
                  <a:pt x="96" y="69"/>
                  <a:pt x="96" y="69"/>
                </a:cubicBezTo>
                <a:cubicBezTo>
                  <a:pt x="96" y="69"/>
                  <a:pt x="96" y="69"/>
                  <a:pt x="96" y="69"/>
                </a:cubicBezTo>
                <a:cubicBezTo>
                  <a:pt x="97" y="69"/>
                  <a:pt x="97" y="69"/>
                  <a:pt x="97" y="69"/>
                </a:cubicBezTo>
                <a:cubicBezTo>
                  <a:pt x="97" y="69"/>
                  <a:pt x="97" y="69"/>
                  <a:pt x="97" y="69"/>
                </a:cubicBezTo>
                <a:cubicBezTo>
                  <a:pt x="97" y="69"/>
                  <a:pt x="97" y="70"/>
                  <a:pt x="97" y="70"/>
                </a:cubicBezTo>
                <a:cubicBezTo>
                  <a:pt x="97" y="70"/>
                  <a:pt x="97" y="70"/>
                  <a:pt x="97" y="70"/>
                </a:cubicBezTo>
                <a:cubicBezTo>
                  <a:pt x="97" y="70"/>
                  <a:pt x="96" y="70"/>
                  <a:pt x="96" y="70"/>
                </a:cubicBezTo>
                <a:cubicBezTo>
                  <a:pt x="96" y="70"/>
                  <a:pt x="96" y="70"/>
                  <a:pt x="96" y="71"/>
                </a:cubicBezTo>
                <a:cubicBezTo>
                  <a:pt x="96" y="71"/>
                  <a:pt x="96" y="71"/>
                  <a:pt x="96" y="71"/>
                </a:cubicBezTo>
                <a:cubicBezTo>
                  <a:pt x="96" y="71"/>
                  <a:pt x="96" y="71"/>
                  <a:pt x="96" y="71"/>
                </a:cubicBezTo>
                <a:cubicBezTo>
                  <a:pt x="96" y="71"/>
                  <a:pt x="96" y="71"/>
                  <a:pt x="96" y="71"/>
                </a:cubicBezTo>
                <a:cubicBezTo>
                  <a:pt x="95" y="71"/>
                  <a:pt x="95" y="71"/>
                  <a:pt x="95" y="71"/>
                </a:cubicBezTo>
                <a:cubicBezTo>
                  <a:pt x="95" y="73"/>
                  <a:pt x="95" y="73"/>
                  <a:pt x="95" y="73"/>
                </a:cubicBezTo>
                <a:cubicBezTo>
                  <a:pt x="95" y="73"/>
                  <a:pt x="95" y="73"/>
                  <a:pt x="95" y="73"/>
                </a:cubicBezTo>
                <a:cubicBezTo>
                  <a:pt x="95" y="73"/>
                  <a:pt x="95" y="73"/>
                  <a:pt x="95" y="73"/>
                </a:cubicBezTo>
                <a:cubicBezTo>
                  <a:pt x="95" y="73"/>
                  <a:pt x="95" y="73"/>
                  <a:pt x="95" y="73"/>
                </a:cubicBezTo>
                <a:cubicBezTo>
                  <a:pt x="95" y="74"/>
                  <a:pt x="95" y="74"/>
                  <a:pt x="95" y="74"/>
                </a:cubicBezTo>
                <a:cubicBezTo>
                  <a:pt x="95" y="74"/>
                  <a:pt x="95" y="74"/>
                  <a:pt x="94" y="74"/>
                </a:cubicBezTo>
                <a:cubicBezTo>
                  <a:pt x="94" y="74"/>
                  <a:pt x="94" y="74"/>
                  <a:pt x="94" y="75"/>
                </a:cubicBezTo>
                <a:cubicBezTo>
                  <a:pt x="94" y="75"/>
                  <a:pt x="94" y="75"/>
                  <a:pt x="94" y="75"/>
                </a:cubicBezTo>
                <a:cubicBezTo>
                  <a:pt x="94" y="75"/>
                  <a:pt x="94" y="75"/>
                  <a:pt x="94" y="75"/>
                </a:cubicBezTo>
                <a:cubicBezTo>
                  <a:pt x="94" y="75"/>
                  <a:pt x="94" y="75"/>
                  <a:pt x="94" y="75"/>
                </a:cubicBezTo>
                <a:cubicBezTo>
                  <a:pt x="94" y="75"/>
                  <a:pt x="94" y="75"/>
                  <a:pt x="94" y="75"/>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0"/>
                  <a:pt x="94" y="80"/>
                  <a:pt x="94" y="80"/>
                </a:cubicBezTo>
                <a:cubicBezTo>
                  <a:pt x="94" y="81"/>
                  <a:pt x="94"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1"/>
                  <a:pt x="95" y="81"/>
                  <a:pt x="95" y="81"/>
                </a:cubicBezTo>
                <a:cubicBezTo>
                  <a:pt x="95" y="82"/>
                  <a:pt x="95" y="82"/>
                  <a:pt x="95" y="82"/>
                </a:cubicBezTo>
                <a:cubicBezTo>
                  <a:pt x="95" y="82"/>
                  <a:pt x="95" y="82"/>
                  <a:pt x="95" y="82"/>
                </a:cubicBezTo>
                <a:cubicBezTo>
                  <a:pt x="94" y="82"/>
                  <a:pt x="94" y="82"/>
                  <a:pt x="94" y="82"/>
                </a:cubicBezTo>
                <a:cubicBezTo>
                  <a:pt x="94" y="87"/>
                  <a:pt x="94" y="87"/>
                  <a:pt x="94" y="87"/>
                </a:cubicBezTo>
                <a:cubicBezTo>
                  <a:pt x="94" y="87"/>
                  <a:pt x="94" y="87"/>
                  <a:pt x="94" y="87"/>
                </a:cubicBezTo>
                <a:cubicBezTo>
                  <a:pt x="94" y="87"/>
                  <a:pt x="95" y="87"/>
                  <a:pt x="95" y="87"/>
                </a:cubicBezTo>
                <a:cubicBezTo>
                  <a:pt x="95" y="87"/>
                  <a:pt x="95" y="88"/>
                  <a:pt x="95" y="88"/>
                </a:cubicBezTo>
                <a:cubicBezTo>
                  <a:pt x="95" y="88"/>
                  <a:pt x="95" y="89"/>
                  <a:pt x="95" y="89"/>
                </a:cubicBezTo>
                <a:cubicBezTo>
                  <a:pt x="95" y="89"/>
                  <a:pt x="95" y="89"/>
                  <a:pt x="95" y="89"/>
                </a:cubicBezTo>
                <a:cubicBezTo>
                  <a:pt x="94" y="90"/>
                  <a:pt x="94" y="90"/>
                  <a:pt x="94" y="90"/>
                </a:cubicBezTo>
                <a:cubicBezTo>
                  <a:pt x="94" y="90"/>
                  <a:pt x="94" y="90"/>
                  <a:pt x="94" y="90"/>
                </a:cubicBezTo>
                <a:cubicBezTo>
                  <a:pt x="94" y="90"/>
                  <a:pt x="93" y="90"/>
                  <a:pt x="93" y="90"/>
                </a:cubicBezTo>
                <a:cubicBezTo>
                  <a:pt x="93" y="90"/>
                  <a:pt x="93" y="91"/>
                  <a:pt x="93" y="91"/>
                </a:cubicBezTo>
                <a:cubicBezTo>
                  <a:pt x="93" y="91"/>
                  <a:pt x="93" y="91"/>
                  <a:pt x="93" y="91"/>
                </a:cubicBezTo>
                <a:cubicBezTo>
                  <a:pt x="93" y="91"/>
                  <a:pt x="93" y="92"/>
                  <a:pt x="93" y="92"/>
                </a:cubicBezTo>
                <a:cubicBezTo>
                  <a:pt x="94" y="92"/>
                  <a:pt x="94" y="92"/>
                  <a:pt x="94" y="92"/>
                </a:cubicBezTo>
                <a:cubicBezTo>
                  <a:pt x="94" y="92"/>
                  <a:pt x="94" y="92"/>
                  <a:pt x="94" y="92"/>
                </a:cubicBezTo>
                <a:cubicBezTo>
                  <a:pt x="94" y="92"/>
                  <a:pt x="94" y="92"/>
                  <a:pt x="95" y="92"/>
                </a:cubicBezTo>
                <a:cubicBezTo>
                  <a:pt x="95" y="92"/>
                  <a:pt x="95" y="92"/>
                  <a:pt x="96" y="92"/>
                </a:cubicBezTo>
                <a:cubicBezTo>
                  <a:pt x="96" y="92"/>
                  <a:pt x="96" y="92"/>
                  <a:pt x="96" y="92"/>
                </a:cubicBezTo>
                <a:cubicBezTo>
                  <a:pt x="97" y="92"/>
                  <a:pt x="98" y="92"/>
                  <a:pt x="98" y="91"/>
                </a:cubicBezTo>
                <a:cubicBezTo>
                  <a:pt x="99" y="91"/>
                  <a:pt x="99" y="91"/>
                  <a:pt x="99" y="91"/>
                </a:cubicBezTo>
                <a:cubicBezTo>
                  <a:pt x="99" y="91"/>
                  <a:pt x="99" y="91"/>
                  <a:pt x="99" y="91"/>
                </a:cubicBezTo>
                <a:cubicBezTo>
                  <a:pt x="99" y="91"/>
                  <a:pt x="99" y="91"/>
                  <a:pt x="99" y="91"/>
                </a:cubicBezTo>
                <a:cubicBezTo>
                  <a:pt x="99" y="91"/>
                  <a:pt x="99" y="91"/>
                  <a:pt x="99" y="91"/>
                </a:cubicBezTo>
                <a:cubicBezTo>
                  <a:pt x="99" y="91"/>
                  <a:pt x="100" y="91"/>
                  <a:pt x="100" y="91"/>
                </a:cubicBezTo>
                <a:cubicBezTo>
                  <a:pt x="100" y="90"/>
                  <a:pt x="100" y="90"/>
                  <a:pt x="100" y="90"/>
                </a:cubicBezTo>
                <a:cubicBezTo>
                  <a:pt x="100" y="90"/>
                  <a:pt x="100" y="90"/>
                  <a:pt x="100" y="90"/>
                </a:cubicBezTo>
                <a:cubicBezTo>
                  <a:pt x="100" y="90"/>
                  <a:pt x="100" y="90"/>
                  <a:pt x="100" y="90"/>
                </a:cubicBezTo>
                <a:cubicBezTo>
                  <a:pt x="100" y="89"/>
                  <a:pt x="101" y="88"/>
                  <a:pt x="101" y="88"/>
                </a:cubicBezTo>
                <a:cubicBezTo>
                  <a:pt x="102" y="88"/>
                  <a:pt x="102" y="88"/>
                  <a:pt x="102" y="88"/>
                </a:cubicBezTo>
                <a:cubicBezTo>
                  <a:pt x="102" y="88"/>
                  <a:pt x="103" y="88"/>
                  <a:pt x="103" y="88"/>
                </a:cubicBezTo>
                <a:cubicBezTo>
                  <a:pt x="103" y="88"/>
                  <a:pt x="103" y="88"/>
                  <a:pt x="103" y="88"/>
                </a:cubicBezTo>
                <a:cubicBezTo>
                  <a:pt x="103" y="88"/>
                  <a:pt x="103" y="88"/>
                  <a:pt x="104" y="88"/>
                </a:cubicBezTo>
                <a:cubicBezTo>
                  <a:pt x="104" y="88"/>
                  <a:pt x="104" y="88"/>
                  <a:pt x="104" y="88"/>
                </a:cubicBezTo>
                <a:cubicBezTo>
                  <a:pt x="105" y="87"/>
                  <a:pt x="105" y="87"/>
                  <a:pt x="105" y="87"/>
                </a:cubicBezTo>
                <a:cubicBezTo>
                  <a:pt x="105" y="87"/>
                  <a:pt x="105" y="86"/>
                  <a:pt x="105" y="86"/>
                </a:cubicBezTo>
                <a:cubicBezTo>
                  <a:pt x="105" y="86"/>
                  <a:pt x="105" y="86"/>
                  <a:pt x="105" y="86"/>
                </a:cubicBezTo>
                <a:cubicBezTo>
                  <a:pt x="105" y="85"/>
                  <a:pt x="105" y="85"/>
                  <a:pt x="105" y="85"/>
                </a:cubicBezTo>
                <a:cubicBezTo>
                  <a:pt x="105" y="85"/>
                  <a:pt x="104" y="85"/>
                  <a:pt x="104" y="85"/>
                </a:cubicBezTo>
                <a:cubicBezTo>
                  <a:pt x="104" y="85"/>
                  <a:pt x="104" y="85"/>
                  <a:pt x="104" y="85"/>
                </a:cubicBezTo>
                <a:cubicBezTo>
                  <a:pt x="104" y="84"/>
                  <a:pt x="104" y="84"/>
                  <a:pt x="104" y="84"/>
                </a:cubicBezTo>
                <a:cubicBezTo>
                  <a:pt x="104" y="84"/>
                  <a:pt x="104" y="84"/>
                  <a:pt x="104" y="84"/>
                </a:cubicBezTo>
                <a:cubicBezTo>
                  <a:pt x="105" y="84"/>
                  <a:pt x="105" y="84"/>
                  <a:pt x="105" y="84"/>
                </a:cubicBezTo>
                <a:cubicBezTo>
                  <a:pt x="105" y="84"/>
                  <a:pt x="105" y="84"/>
                  <a:pt x="105" y="83"/>
                </a:cubicBezTo>
                <a:cubicBezTo>
                  <a:pt x="105" y="83"/>
                  <a:pt x="105" y="83"/>
                  <a:pt x="105" y="83"/>
                </a:cubicBezTo>
                <a:cubicBezTo>
                  <a:pt x="105" y="83"/>
                  <a:pt x="105" y="83"/>
                  <a:pt x="105" y="83"/>
                </a:cubicBezTo>
                <a:cubicBezTo>
                  <a:pt x="105" y="83"/>
                  <a:pt x="105" y="83"/>
                  <a:pt x="105" y="83"/>
                </a:cubicBezTo>
                <a:cubicBezTo>
                  <a:pt x="105" y="84"/>
                  <a:pt x="105" y="84"/>
                  <a:pt x="105" y="84"/>
                </a:cubicBezTo>
                <a:cubicBezTo>
                  <a:pt x="105" y="83"/>
                  <a:pt x="105" y="83"/>
                  <a:pt x="105" y="83"/>
                </a:cubicBezTo>
                <a:cubicBezTo>
                  <a:pt x="105" y="83"/>
                  <a:pt x="105" y="83"/>
                  <a:pt x="105" y="83"/>
                </a:cubicBezTo>
                <a:cubicBezTo>
                  <a:pt x="105" y="83"/>
                  <a:pt x="105" y="83"/>
                  <a:pt x="105" y="83"/>
                </a:cubicBezTo>
                <a:cubicBezTo>
                  <a:pt x="105" y="83"/>
                  <a:pt x="105" y="83"/>
                  <a:pt x="105" y="83"/>
                </a:cubicBezTo>
                <a:cubicBezTo>
                  <a:pt x="106" y="83"/>
                  <a:pt x="106" y="83"/>
                  <a:pt x="106" y="83"/>
                </a:cubicBezTo>
                <a:cubicBezTo>
                  <a:pt x="106" y="83"/>
                  <a:pt x="107" y="82"/>
                  <a:pt x="107" y="82"/>
                </a:cubicBezTo>
                <a:cubicBezTo>
                  <a:pt x="107" y="81"/>
                  <a:pt x="107" y="81"/>
                  <a:pt x="107" y="80"/>
                </a:cubicBezTo>
                <a:cubicBezTo>
                  <a:pt x="107" y="80"/>
                  <a:pt x="107" y="80"/>
                  <a:pt x="107" y="80"/>
                </a:cubicBezTo>
                <a:cubicBezTo>
                  <a:pt x="107" y="80"/>
                  <a:pt x="107" y="79"/>
                  <a:pt x="107" y="79"/>
                </a:cubicBezTo>
                <a:cubicBezTo>
                  <a:pt x="107" y="79"/>
                  <a:pt x="107" y="79"/>
                  <a:pt x="107" y="79"/>
                </a:cubicBezTo>
                <a:cubicBezTo>
                  <a:pt x="107" y="79"/>
                  <a:pt x="107" y="79"/>
                  <a:pt x="107" y="79"/>
                </a:cubicBezTo>
                <a:cubicBezTo>
                  <a:pt x="107" y="79"/>
                  <a:pt x="107" y="79"/>
                  <a:pt x="107" y="79"/>
                </a:cubicBezTo>
                <a:cubicBezTo>
                  <a:pt x="107" y="79"/>
                  <a:pt x="107" y="78"/>
                  <a:pt x="107" y="78"/>
                </a:cubicBezTo>
                <a:cubicBezTo>
                  <a:pt x="107" y="78"/>
                  <a:pt x="108" y="78"/>
                  <a:pt x="108" y="78"/>
                </a:cubicBezTo>
                <a:cubicBezTo>
                  <a:pt x="108" y="78"/>
                  <a:pt x="108" y="78"/>
                  <a:pt x="108" y="78"/>
                </a:cubicBezTo>
                <a:cubicBezTo>
                  <a:pt x="108" y="78"/>
                  <a:pt x="108" y="78"/>
                  <a:pt x="108" y="78"/>
                </a:cubicBezTo>
                <a:cubicBezTo>
                  <a:pt x="109" y="77"/>
                  <a:pt x="109" y="77"/>
                  <a:pt x="109" y="77"/>
                </a:cubicBezTo>
                <a:cubicBezTo>
                  <a:pt x="109" y="77"/>
                  <a:pt x="109" y="76"/>
                  <a:pt x="109" y="76"/>
                </a:cubicBezTo>
                <a:cubicBezTo>
                  <a:pt x="109" y="76"/>
                  <a:pt x="109" y="76"/>
                  <a:pt x="109" y="76"/>
                </a:cubicBezTo>
                <a:cubicBezTo>
                  <a:pt x="109" y="76"/>
                  <a:pt x="109" y="75"/>
                  <a:pt x="109" y="75"/>
                </a:cubicBezTo>
                <a:cubicBezTo>
                  <a:pt x="110" y="75"/>
                  <a:pt x="110" y="74"/>
                  <a:pt x="111" y="74"/>
                </a:cubicBezTo>
                <a:cubicBezTo>
                  <a:pt x="111" y="74"/>
                  <a:pt x="111" y="74"/>
                  <a:pt x="111" y="74"/>
                </a:cubicBezTo>
                <a:cubicBezTo>
                  <a:pt x="111" y="74"/>
                  <a:pt x="111" y="73"/>
                  <a:pt x="111" y="73"/>
                </a:cubicBezTo>
                <a:cubicBezTo>
                  <a:pt x="111" y="73"/>
                  <a:pt x="111" y="72"/>
                  <a:pt x="111" y="72"/>
                </a:cubicBezTo>
                <a:cubicBezTo>
                  <a:pt x="111" y="72"/>
                  <a:pt x="111" y="72"/>
                  <a:pt x="111" y="72"/>
                </a:cubicBezTo>
                <a:cubicBezTo>
                  <a:pt x="111" y="71"/>
                  <a:pt x="111" y="71"/>
                  <a:pt x="111" y="70"/>
                </a:cubicBezTo>
                <a:cubicBezTo>
                  <a:pt x="111" y="70"/>
                  <a:pt x="111" y="70"/>
                  <a:pt x="112" y="69"/>
                </a:cubicBezTo>
                <a:cubicBezTo>
                  <a:pt x="112" y="69"/>
                  <a:pt x="112" y="69"/>
                  <a:pt x="112" y="69"/>
                </a:cubicBezTo>
                <a:cubicBezTo>
                  <a:pt x="112" y="69"/>
                  <a:pt x="112" y="69"/>
                  <a:pt x="112" y="69"/>
                </a:cubicBezTo>
                <a:cubicBezTo>
                  <a:pt x="112" y="68"/>
                  <a:pt x="112" y="68"/>
                  <a:pt x="112" y="68"/>
                </a:cubicBezTo>
                <a:cubicBezTo>
                  <a:pt x="112" y="68"/>
                  <a:pt x="112" y="68"/>
                  <a:pt x="112" y="68"/>
                </a:cubicBezTo>
                <a:cubicBezTo>
                  <a:pt x="112" y="68"/>
                  <a:pt x="112" y="68"/>
                  <a:pt x="112" y="68"/>
                </a:cubicBezTo>
                <a:cubicBezTo>
                  <a:pt x="112" y="68"/>
                  <a:pt x="112" y="68"/>
                  <a:pt x="112" y="68"/>
                </a:cubicBezTo>
                <a:cubicBezTo>
                  <a:pt x="112" y="69"/>
                  <a:pt x="112" y="69"/>
                  <a:pt x="112" y="69"/>
                </a:cubicBezTo>
                <a:cubicBezTo>
                  <a:pt x="112" y="68"/>
                  <a:pt x="112" y="68"/>
                  <a:pt x="112" y="68"/>
                </a:cubicBezTo>
                <a:cubicBezTo>
                  <a:pt x="112" y="67"/>
                  <a:pt x="112" y="66"/>
                  <a:pt x="112" y="65"/>
                </a:cubicBezTo>
                <a:cubicBezTo>
                  <a:pt x="112" y="65"/>
                  <a:pt x="112" y="64"/>
                  <a:pt x="112" y="64"/>
                </a:cubicBezTo>
                <a:cubicBezTo>
                  <a:pt x="112" y="63"/>
                  <a:pt x="112" y="62"/>
                  <a:pt x="113" y="62"/>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1"/>
                  <a:pt x="113" y="61"/>
                  <a:pt x="113" y="61"/>
                </a:cubicBezTo>
                <a:cubicBezTo>
                  <a:pt x="113" y="60"/>
                  <a:pt x="113" y="60"/>
                  <a:pt x="113" y="60"/>
                </a:cubicBezTo>
                <a:cubicBezTo>
                  <a:pt x="113" y="60"/>
                  <a:pt x="113" y="60"/>
                  <a:pt x="113" y="60"/>
                </a:cubicBezTo>
                <a:cubicBezTo>
                  <a:pt x="113" y="60"/>
                  <a:pt x="113" y="60"/>
                  <a:pt x="113" y="60"/>
                </a:cubicBezTo>
                <a:cubicBezTo>
                  <a:pt x="113" y="60"/>
                  <a:pt x="113" y="60"/>
                  <a:pt x="114" y="60"/>
                </a:cubicBezTo>
                <a:cubicBezTo>
                  <a:pt x="114" y="60"/>
                  <a:pt x="114" y="60"/>
                  <a:pt x="114" y="60"/>
                </a:cubicBezTo>
                <a:cubicBezTo>
                  <a:pt x="114" y="58"/>
                  <a:pt x="114" y="58"/>
                  <a:pt x="114" y="58"/>
                </a:cubicBezTo>
                <a:cubicBezTo>
                  <a:pt x="114" y="58"/>
                  <a:pt x="114" y="58"/>
                  <a:pt x="114" y="57"/>
                </a:cubicBezTo>
                <a:cubicBezTo>
                  <a:pt x="114" y="57"/>
                  <a:pt x="114" y="57"/>
                  <a:pt x="114" y="57"/>
                </a:cubicBezTo>
                <a:cubicBezTo>
                  <a:pt x="113" y="57"/>
                  <a:pt x="113" y="57"/>
                  <a:pt x="113" y="57"/>
                </a:cubicBezTo>
                <a:cubicBezTo>
                  <a:pt x="113" y="57"/>
                  <a:pt x="113" y="56"/>
                  <a:pt x="113" y="56"/>
                </a:cubicBezTo>
                <a:cubicBezTo>
                  <a:pt x="113" y="56"/>
                  <a:pt x="113" y="56"/>
                  <a:pt x="113" y="56"/>
                </a:cubicBezTo>
                <a:cubicBezTo>
                  <a:pt x="113" y="56"/>
                  <a:pt x="113" y="55"/>
                  <a:pt x="114" y="55"/>
                </a:cubicBezTo>
                <a:cubicBezTo>
                  <a:pt x="114" y="55"/>
                  <a:pt x="114" y="55"/>
                  <a:pt x="114" y="55"/>
                </a:cubicBezTo>
                <a:cubicBezTo>
                  <a:pt x="114" y="55"/>
                  <a:pt x="114" y="55"/>
                  <a:pt x="114" y="55"/>
                </a:cubicBezTo>
                <a:cubicBezTo>
                  <a:pt x="114" y="54"/>
                  <a:pt x="114" y="54"/>
                  <a:pt x="114" y="54"/>
                </a:cubicBezTo>
                <a:cubicBezTo>
                  <a:pt x="114" y="54"/>
                  <a:pt x="114" y="54"/>
                  <a:pt x="114" y="54"/>
                </a:cubicBezTo>
                <a:cubicBezTo>
                  <a:pt x="114" y="53"/>
                  <a:pt x="114" y="53"/>
                  <a:pt x="114" y="53"/>
                </a:cubicBezTo>
                <a:cubicBezTo>
                  <a:pt x="114" y="53"/>
                  <a:pt x="114" y="53"/>
                  <a:pt x="114" y="53"/>
                </a:cubicBezTo>
                <a:cubicBezTo>
                  <a:pt x="114" y="52"/>
                  <a:pt x="114" y="52"/>
                  <a:pt x="114" y="52"/>
                </a:cubicBezTo>
                <a:cubicBezTo>
                  <a:pt x="114" y="52"/>
                  <a:pt x="114" y="52"/>
                  <a:pt x="114" y="52"/>
                </a:cubicBezTo>
                <a:cubicBezTo>
                  <a:pt x="114" y="50"/>
                  <a:pt x="114" y="50"/>
                  <a:pt x="114" y="50"/>
                </a:cubicBezTo>
                <a:cubicBezTo>
                  <a:pt x="114" y="50"/>
                  <a:pt x="114" y="50"/>
                  <a:pt x="114" y="50"/>
                </a:cubicBezTo>
                <a:cubicBezTo>
                  <a:pt x="114" y="49"/>
                  <a:pt x="115" y="49"/>
                  <a:pt x="114" y="49"/>
                </a:cubicBezTo>
                <a:cubicBezTo>
                  <a:pt x="114" y="48"/>
                  <a:pt x="113" y="48"/>
                  <a:pt x="113" y="48"/>
                </a:cubicBezTo>
                <a:cubicBezTo>
                  <a:pt x="113" y="47"/>
                  <a:pt x="113" y="47"/>
                  <a:pt x="113" y="47"/>
                </a:cubicBezTo>
                <a:cubicBezTo>
                  <a:pt x="113" y="46"/>
                  <a:pt x="113" y="46"/>
                  <a:pt x="113" y="46"/>
                </a:cubicBezTo>
                <a:cubicBezTo>
                  <a:pt x="113" y="46"/>
                  <a:pt x="112" y="46"/>
                  <a:pt x="112" y="46"/>
                </a:cubicBezTo>
                <a:cubicBezTo>
                  <a:pt x="112" y="46"/>
                  <a:pt x="112" y="46"/>
                  <a:pt x="112" y="45"/>
                </a:cubicBezTo>
                <a:cubicBezTo>
                  <a:pt x="112" y="45"/>
                  <a:pt x="112" y="45"/>
                  <a:pt x="112" y="45"/>
                </a:cubicBezTo>
                <a:cubicBezTo>
                  <a:pt x="112" y="45"/>
                  <a:pt x="112" y="45"/>
                  <a:pt x="112" y="45"/>
                </a:cubicBezTo>
                <a:cubicBezTo>
                  <a:pt x="112" y="45"/>
                  <a:pt x="112" y="45"/>
                  <a:pt x="112" y="45"/>
                </a:cubicBezTo>
                <a:cubicBezTo>
                  <a:pt x="112" y="45"/>
                  <a:pt x="112" y="45"/>
                  <a:pt x="112" y="44"/>
                </a:cubicBezTo>
                <a:cubicBezTo>
                  <a:pt x="112" y="44"/>
                  <a:pt x="112" y="44"/>
                  <a:pt x="111" y="44"/>
                </a:cubicBezTo>
                <a:cubicBezTo>
                  <a:pt x="111" y="44"/>
                  <a:pt x="111" y="44"/>
                  <a:pt x="111" y="44"/>
                </a:cubicBezTo>
                <a:cubicBezTo>
                  <a:pt x="111" y="44"/>
                  <a:pt x="111" y="44"/>
                  <a:pt x="111" y="44"/>
                </a:cubicBezTo>
                <a:cubicBezTo>
                  <a:pt x="111" y="44"/>
                  <a:pt x="111" y="43"/>
                  <a:pt x="111" y="43"/>
                </a:cubicBezTo>
                <a:cubicBezTo>
                  <a:pt x="111" y="43"/>
                  <a:pt x="111" y="43"/>
                  <a:pt x="111" y="43"/>
                </a:cubicBezTo>
                <a:cubicBezTo>
                  <a:pt x="111" y="43"/>
                  <a:pt x="111" y="43"/>
                  <a:pt x="111" y="43"/>
                </a:cubicBezTo>
                <a:cubicBezTo>
                  <a:pt x="111" y="43"/>
                  <a:pt x="111" y="42"/>
                  <a:pt x="111" y="42"/>
                </a:cubicBezTo>
                <a:cubicBezTo>
                  <a:pt x="111" y="42"/>
                  <a:pt x="110" y="42"/>
                  <a:pt x="110" y="42"/>
                </a:cubicBezTo>
                <a:cubicBezTo>
                  <a:pt x="110" y="42"/>
                  <a:pt x="110" y="42"/>
                  <a:pt x="110" y="42"/>
                </a:cubicBezTo>
                <a:cubicBezTo>
                  <a:pt x="110" y="41"/>
                  <a:pt x="110" y="41"/>
                  <a:pt x="110" y="41"/>
                </a:cubicBezTo>
                <a:cubicBezTo>
                  <a:pt x="109" y="41"/>
                  <a:pt x="109" y="40"/>
                  <a:pt x="109" y="39"/>
                </a:cubicBezTo>
                <a:cubicBezTo>
                  <a:pt x="109" y="39"/>
                  <a:pt x="109" y="39"/>
                  <a:pt x="109" y="39"/>
                </a:cubicBezTo>
                <a:cubicBezTo>
                  <a:pt x="109" y="39"/>
                  <a:pt x="109" y="39"/>
                  <a:pt x="109" y="39"/>
                </a:cubicBezTo>
                <a:cubicBezTo>
                  <a:pt x="109" y="39"/>
                  <a:pt x="109" y="39"/>
                  <a:pt x="109" y="39"/>
                </a:cubicBezTo>
                <a:cubicBezTo>
                  <a:pt x="109" y="38"/>
                  <a:pt x="108" y="38"/>
                  <a:pt x="108" y="38"/>
                </a:cubicBezTo>
                <a:cubicBezTo>
                  <a:pt x="108" y="38"/>
                  <a:pt x="108" y="38"/>
                  <a:pt x="108" y="38"/>
                </a:cubicBezTo>
                <a:cubicBezTo>
                  <a:pt x="108" y="37"/>
                  <a:pt x="108" y="37"/>
                  <a:pt x="108" y="37"/>
                </a:cubicBezTo>
                <a:cubicBezTo>
                  <a:pt x="108" y="37"/>
                  <a:pt x="107" y="37"/>
                  <a:pt x="107" y="37"/>
                </a:cubicBezTo>
                <a:cubicBezTo>
                  <a:pt x="107" y="37"/>
                  <a:pt x="107" y="37"/>
                  <a:pt x="107" y="37"/>
                </a:cubicBezTo>
                <a:cubicBezTo>
                  <a:pt x="107" y="37"/>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6"/>
                  <a:pt x="107" y="36"/>
                  <a:pt x="107" y="36"/>
                </a:cubicBezTo>
                <a:cubicBezTo>
                  <a:pt x="107" y="35"/>
                  <a:pt x="107" y="35"/>
                  <a:pt x="107" y="35"/>
                </a:cubicBezTo>
                <a:cubicBezTo>
                  <a:pt x="107" y="35"/>
                  <a:pt x="107" y="35"/>
                  <a:pt x="107" y="35"/>
                </a:cubicBezTo>
                <a:cubicBezTo>
                  <a:pt x="106" y="35"/>
                  <a:pt x="106" y="35"/>
                  <a:pt x="106" y="35"/>
                </a:cubicBezTo>
                <a:cubicBezTo>
                  <a:pt x="106" y="34"/>
                  <a:pt x="105" y="34"/>
                  <a:pt x="105" y="33"/>
                </a:cubicBezTo>
                <a:cubicBezTo>
                  <a:pt x="105" y="32"/>
                  <a:pt x="105" y="32"/>
                  <a:pt x="105" y="32"/>
                </a:cubicBezTo>
                <a:cubicBezTo>
                  <a:pt x="104" y="32"/>
                  <a:pt x="104" y="31"/>
                  <a:pt x="103" y="31"/>
                </a:cubicBezTo>
                <a:cubicBezTo>
                  <a:pt x="104" y="31"/>
                  <a:pt x="104" y="31"/>
                  <a:pt x="104" y="31"/>
                </a:cubicBezTo>
                <a:cubicBezTo>
                  <a:pt x="104" y="30"/>
                  <a:pt x="104" y="30"/>
                  <a:pt x="104" y="30"/>
                </a:cubicBezTo>
                <a:cubicBezTo>
                  <a:pt x="104" y="31"/>
                  <a:pt x="104" y="31"/>
                  <a:pt x="104" y="31"/>
                </a:cubicBezTo>
                <a:cubicBezTo>
                  <a:pt x="105" y="31"/>
                  <a:pt x="105" y="31"/>
                  <a:pt x="105" y="31"/>
                </a:cubicBezTo>
                <a:cubicBezTo>
                  <a:pt x="105" y="31"/>
                  <a:pt x="105" y="31"/>
                  <a:pt x="105" y="31"/>
                </a:cubicBezTo>
                <a:cubicBezTo>
                  <a:pt x="105" y="31"/>
                  <a:pt x="105" y="31"/>
                  <a:pt x="105" y="31"/>
                </a:cubicBezTo>
                <a:cubicBezTo>
                  <a:pt x="105" y="31"/>
                  <a:pt x="105" y="31"/>
                  <a:pt x="105" y="31"/>
                </a:cubicBezTo>
                <a:cubicBezTo>
                  <a:pt x="105" y="32"/>
                  <a:pt x="105" y="32"/>
                  <a:pt x="105" y="32"/>
                </a:cubicBezTo>
                <a:cubicBezTo>
                  <a:pt x="105" y="32"/>
                  <a:pt x="105" y="32"/>
                  <a:pt x="105" y="32"/>
                </a:cubicBezTo>
                <a:cubicBezTo>
                  <a:pt x="105" y="32"/>
                  <a:pt x="105" y="32"/>
                  <a:pt x="105" y="32"/>
                </a:cubicBezTo>
                <a:cubicBezTo>
                  <a:pt x="105" y="32"/>
                  <a:pt x="105" y="32"/>
                  <a:pt x="105" y="32"/>
                </a:cubicBezTo>
                <a:cubicBezTo>
                  <a:pt x="105" y="33"/>
                  <a:pt x="105" y="33"/>
                  <a:pt x="105" y="33"/>
                </a:cubicBezTo>
                <a:cubicBezTo>
                  <a:pt x="106" y="33"/>
                  <a:pt x="106" y="33"/>
                  <a:pt x="106" y="33"/>
                </a:cubicBezTo>
                <a:cubicBezTo>
                  <a:pt x="106" y="33"/>
                  <a:pt x="106" y="33"/>
                  <a:pt x="106" y="33"/>
                </a:cubicBezTo>
                <a:cubicBezTo>
                  <a:pt x="106" y="33"/>
                  <a:pt x="106" y="33"/>
                  <a:pt x="106" y="33"/>
                </a:cubicBezTo>
                <a:cubicBezTo>
                  <a:pt x="106" y="33"/>
                  <a:pt x="106" y="33"/>
                  <a:pt x="106" y="33"/>
                </a:cubicBezTo>
                <a:cubicBezTo>
                  <a:pt x="106" y="34"/>
                  <a:pt x="106" y="34"/>
                  <a:pt x="106" y="34"/>
                </a:cubicBezTo>
                <a:cubicBezTo>
                  <a:pt x="106" y="34"/>
                  <a:pt x="107" y="34"/>
                  <a:pt x="107" y="34"/>
                </a:cubicBezTo>
                <a:cubicBezTo>
                  <a:pt x="107" y="34"/>
                  <a:pt x="107" y="34"/>
                  <a:pt x="107" y="34"/>
                </a:cubicBezTo>
                <a:cubicBezTo>
                  <a:pt x="107" y="34"/>
                  <a:pt x="107" y="35"/>
                  <a:pt x="107" y="35"/>
                </a:cubicBezTo>
                <a:cubicBezTo>
                  <a:pt x="108" y="35"/>
                  <a:pt x="108" y="35"/>
                  <a:pt x="108" y="35"/>
                </a:cubicBezTo>
                <a:cubicBezTo>
                  <a:pt x="108" y="36"/>
                  <a:pt x="108" y="36"/>
                  <a:pt x="108" y="36"/>
                </a:cubicBezTo>
                <a:cubicBezTo>
                  <a:pt x="108" y="36"/>
                  <a:pt x="108" y="36"/>
                  <a:pt x="108" y="36"/>
                </a:cubicBezTo>
                <a:cubicBezTo>
                  <a:pt x="108" y="36"/>
                  <a:pt x="108" y="36"/>
                  <a:pt x="108" y="36"/>
                </a:cubicBezTo>
                <a:cubicBezTo>
                  <a:pt x="108" y="36"/>
                  <a:pt x="108" y="37"/>
                  <a:pt x="108" y="37"/>
                </a:cubicBezTo>
                <a:cubicBezTo>
                  <a:pt x="109" y="37"/>
                  <a:pt x="109" y="37"/>
                  <a:pt x="109" y="37"/>
                </a:cubicBezTo>
                <a:cubicBezTo>
                  <a:pt x="109" y="37"/>
                  <a:pt x="109" y="37"/>
                  <a:pt x="109" y="37"/>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8"/>
                  <a:pt x="109" y="38"/>
                  <a:pt x="109" y="38"/>
                </a:cubicBezTo>
                <a:cubicBezTo>
                  <a:pt x="109" y="39"/>
                  <a:pt x="109" y="39"/>
                  <a:pt x="109" y="39"/>
                </a:cubicBezTo>
                <a:cubicBezTo>
                  <a:pt x="110" y="39"/>
                  <a:pt x="110" y="39"/>
                  <a:pt x="110" y="39"/>
                </a:cubicBezTo>
                <a:cubicBezTo>
                  <a:pt x="110" y="39"/>
                  <a:pt x="110" y="40"/>
                  <a:pt x="110" y="40"/>
                </a:cubicBezTo>
                <a:cubicBezTo>
                  <a:pt x="110" y="40"/>
                  <a:pt x="110" y="40"/>
                  <a:pt x="110" y="40"/>
                </a:cubicBezTo>
                <a:cubicBezTo>
                  <a:pt x="110" y="40"/>
                  <a:pt x="110" y="40"/>
                  <a:pt x="110" y="40"/>
                </a:cubicBezTo>
                <a:cubicBezTo>
                  <a:pt x="110" y="40"/>
                  <a:pt x="110" y="41"/>
                  <a:pt x="111" y="41"/>
                </a:cubicBezTo>
                <a:cubicBezTo>
                  <a:pt x="111" y="41"/>
                  <a:pt x="111" y="41"/>
                  <a:pt x="111" y="41"/>
                </a:cubicBezTo>
                <a:cubicBezTo>
                  <a:pt x="111" y="41"/>
                  <a:pt x="111" y="41"/>
                  <a:pt x="111" y="41"/>
                </a:cubicBezTo>
                <a:cubicBezTo>
                  <a:pt x="111" y="42"/>
                  <a:pt x="111" y="42"/>
                  <a:pt x="111" y="42"/>
                </a:cubicBezTo>
                <a:cubicBezTo>
                  <a:pt x="111" y="42"/>
                  <a:pt x="111" y="42"/>
                  <a:pt x="111" y="42"/>
                </a:cubicBezTo>
                <a:cubicBezTo>
                  <a:pt x="111" y="42"/>
                  <a:pt x="111" y="42"/>
                  <a:pt x="111" y="42"/>
                </a:cubicBezTo>
                <a:cubicBezTo>
                  <a:pt x="111" y="42"/>
                  <a:pt x="111" y="43"/>
                  <a:pt x="111" y="43"/>
                </a:cubicBezTo>
                <a:cubicBezTo>
                  <a:pt x="112" y="43"/>
                  <a:pt x="112" y="43"/>
                  <a:pt x="112" y="44"/>
                </a:cubicBezTo>
                <a:cubicBezTo>
                  <a:pt x="113" y="44"/>
                  <a:pt x="113" y="44"/>
                  <a:pt x="113" y="44"/>
                </a:cubicBezTo>
                <a:cubicBezTo>
                  <a:pt x="113" y="43"/>
                  <a:pt x="113" y="43"/>
                  <a:pt x="113" y="43"/>
                </a:cubicBezTo>
                <a:cubicBezTo>
                  <a:pt x="113" y="42"/>
                  <a:pt x="112" y="41"/>
                  <a:pt x="112" y="39"/>
                </a:cubicBezTo>
                <a:cubicBezTo>
                  <a:pt x="112" y="38"/>
                  <a:pt x="112" y="38"/>
                  <a:pt x="112" y="37"/>
                </a:cubicBezTo>
                <a:close/>
                <a:moveTo>
                  <a:pt x="79" y="5"/>
                </a:moveTo>
                <a:cubicBezTo>
                  <a:pt x="79" y="5"/>
                  <a:pt x="78" y="5"/>
                  <a:pt x="78" y="6"/>
                </a:cubicBezTo>
                <a:cubicBezTo>
                  <a:pt x="78" y="6"/>
                  <a:pt x="78" y="6"/>
                  <a:pt x="78" y="6"/>
                </a:cubicBezTo>
                <a:cubicBezTo>
                  <a:pt x="78" y="6"/>
                  <a:pt x="78" y="6"/>
                  <a:pt x="78" y="6"/>
                </a:cubicBezTo>
                <a:cubicBezTo>
                  <a:pt x="78" y="7"/>
                  <a:pt x="78" y="7"/>
                  <a:pt x="78" y="7"/>
                </a:cubicBezTo>
                <a:cubicBezTo>
                  <a:pt x="78" y="7"/>
                  <a:pt x="79" y="7"/>
                  <a:pt x="79" y="7"/>
                </a:cubicBezTo>
                <a:cubicBezTo>
                  <a:pt x="79" y="8"/>
                  <a:pt x="79" y="8"/>
                  <a:pt x="79" y="8"/>
                </a:cubicBezTo>
                <a:cubicBezTo>
                  <a:pt x="79" y="7"/>
                  <a:pt x="79" y="7"/>
                  <a:pt x="79" y="7"/>
                </a:cubicBezTo>
                <a:cubicBezTo>
                  <a:pt x="79" y="7"/>
                  <a:pt x="79" y="7"/>
                  <a:pt x="79" y="7"/>
                </a:cubicBezTo>
                <a:cubicBezTo>
                  <a:pt x="79" y="7"/>
                  <a:pt x="79" y="8"/>
                  <a:pt x="79" y="8"/>
                </a:cubicBezTo>
                <a:cubicBezTo>
                  <a:pt x="79" y="8"/>
                  <a:pt x="79" y="8"/>
                  <a:pt x="79" y="8"/>
                </a:cubicBezTo>
                <a:cubicBezTo>
                  <a:pt x="78" y="8"/>
                  <a:pt x="78" y="8"/>
                  <a:pt x="78" y="8"/>
                </a:cubicBezTo>
                <a:cubicBezTo>
                  <a:pt x="78" y="8"/>
                  <a:pt x="78" y="8"/>
                  <a:pt x="78" y="8"/>
                </a:cubicBezTo>
                <a:cubicBezTo>
                  <a:pt x="78" y="8"/>
                  <a:pt x="78" y="8"/>
                  <a:pt x="78" y="8"/>
                </a:cubicBezTo>
                <a:cubicBezTo>
                  <a:pt x="78" y="8"/>
                  <a:pt x="78" y="8"/>
                  <a:pt x="78" y="8"/>
                </a:cubicBezTo>
                <a:cubicBezTo>
                  <a:pt x="78" y="10"/>
                  <a:pt x="78" y="10"/>
                  <a:pt x="78" y="10"/>
                </a:cubicBezTo>
                <a:cubicBezTo>
                  <a:pt x="79" y="10"/>
                  <a:pt x="79" y="10"/>
                  <a:pt x="79" y="10"/>
                </a:cubicBezTo>
                <a:cubicBezTo>
                  <a:pt x="79" y="10"/>
                  <a:pt x="79" y="10"/>
                  <a:pt x="79" y="10"/>
                </a:cubicBezTo>
                <a:cubicBezTo>
                  <a:pt x="80" y="10"/>
                  <a:pt x="80" y="10"/>
                  <a:pt x="80" y="10"/>
                </a:cubicBezTo>
                <a:cubicBezTo>
                  <a:pt x="80" y="10"/>
                  <a:pt x="80" y="10"/>
                  <a:pt x="80" y="10"/>
                </a:cubicBezTo>
                <a:cubicBezTo>
                  <a:pt x="81" y="10"/>
                  <a:pt x="81" y="10"/>
                  <a:pt x="81" y="10"/>
                </a:cubicBezTo>
                <a:cubicBezTo>
                  <a:pt x="81" y="10"/>
                  <a:pt x="81" y="10"/>
                  <a:pt x="81" y="10"/>
                </a:cubicBezTo>
                <a:cubicBezTo>
                  <a:pt x="81" y="9"/>
                  <a:pt x="81" y="9"/>
                  <a:pt x="81" y="9"/>
                </a:cubicBezTo>
                <a:cubicBezTo>
                  <a:pt x="81" y="9"/>
                  <a:pt x="81" y="9"/>
                  <a:pt x="81" y="9"/>
                </a:cubicBezTo>
                <a:cubicBezTo>
                  <a:pt x="81" y="9"/>
                  <a:pt x="81"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0" y="8"/>
                </a:cubicBezTo>
                <a:cubicBezTo>
                  <a:pt x="80" y="8"/>
                  <a:pt x="80" y="8"/>
                  <a:pt x="81" y="7"/>
                </a:cubicBezTo>
                <a:cubicBezTo>
                  <a:pt x="81" y="7"/>
                  <a:pt x="81" y="7"/>
                  <a:pt x="81" y="6"/>
                </a:cubicBezTo>
                <a:cubicBezTo>
                  <a:pt x="81" y="6"/>
                  <a:pt x="81" y="6"/>
                  <a:pt x="81" y="6"/>
                </a:cubicBezTo>
                <a:cubicBezTo>
                  <a:pt x="81" y="6"/>
                  <a:pt x="81" y="6"/>
                  <a:pt x="81" y="6"/>
                </a:cubicBezTo>
                <a:cubicBezTo>
                  <a:pt x="81" y="6"/>
                  <a:pt x="81" y="6"/>
                  <a:pt x="81" y="6"/>
                </a:cubicBezTo>
                <a:cubicBezTo>
                  <a:pt x="80" y="6"/>
                  <a:pt x="80" y="6"/>
                  <a:pt x="80" y="6"/>
                </a:cubicBezTo>
                <a:cubicBezTo>
                  <a:pt x="80" y="6"/>
                  <a:pt x="80" y="6"/>
                  <a:pt x="80" y="6"/>
                </a:cubicBezTo>
                <a:cubicBezTo>
                  <a:pt x="80" y="5"/>
                  <a:pt x="80" y="5"/>
                  <a:pt x="80" y="5"/>
                </a:cubicBezTo>
                <a:cubicBezTo>
                  <a:pt x="80" y="5"/>
                  <a:pt x="80" y="5"/>
                  <a:pt x="80" y="5"/>
                </a:cubicBezTo>
                <a:cubicBezTo>
                  <a:pt x="80" y="5"/>
                  <a:pt x="80" y="5"/>
                  <a:pt x="80" y="5"/>
                </a:cubicBezTo>
                <a:cubicBezTo>
                  <a:pt x="79" y="5"/>
                  <a:pt x="79" y="5"/>
                  <a:pt x="79" y="5"/>
                </a:cubicBezTo>
                <a:cubicBezTo>
                  <a:pt x="79" y="5"/>
                  <a:pt x="79" y="5"/>
                  <a:pt x="79" y="5"/>
                </a:cubicBezTo>
                <a:close/>
                <a:moveTo>
                  <a:pt x="75" y="5"/>
                </a:moveTo>
                <a:cubicBezTo>
                  <a:pt x="75" y="5"/>
                  <a:pt x="75" y="5"/>
                  <a:pt x="75" y="5"/>
                </a:cubicBezTo>
                <a:cubicBezTo>
                  <a:pt x="75" y="5"/>
                  <a:pt x="75" y="5"/>
                  <a:pt x="75" y="5"/>
                </a:cubicBezTo>
                <a:cubicBezTo>
                  <a:pt x="75" y="5"/>
                  <a:pt x="75" y="5"/>
                  <a:pt x="75" y="5"/>
                </a:cubicBezTo>
                <a:cubicBezTo>
                  <a:pt x="75" y="5"/>
                  <a:pt x="75" y="5"/>
                  <a:pt x="74" y="5"/>
                </a:cubicBezTo>
                <a:cubicBezTo>
                  <a:pt x="74" y="5"/>
                  <a:pt x="74" y="5"/>
                  <a:pt x="74" y="5"/>
                </a:cubicBezTo>
                <a:cubicBezTo>
                  <a:pt x="74" y="5"/>
                  <a:pt x="74" y="5"/>
                  <a:pt x="74" y="5"/>
                </a:cubicBezTo>
                <a:cubicBezTo>
                  <a:pt x="74" y="6"/>
                  <a:pt x="74" y="6"/>
                  <a:pt x="74" y="6"/>
                </a:cubicBezTo>
                <a:cubicBezTo>
                  <a:pt x="74" y="6"/>
                  <a:pt x="74" y="6"/>
                  <a:pt x="74" y="6"/>
                </a:cubicBezTo>
                <a:cubicBezTo>
                  <a:pt x="74" y="6"/>
                  <a:pt x="74" y="6"/>
                  <a:pt x="74" y="6"/>
                </a:cubicBezTo>
                <a:cubicBezTo>
                  <a:pt x="74" y="6"/>
                  <a:pt x="74" y="6"/>
                  <a:pt x="74" y="6"/>
                </a:cubicBezTo>
                <a:cubicBezTo>
                  <a:pt x="73" y="6"/>
                  <a:pt x="73" y="6"/>
                  <a:pt x="73" y="6"/>
                </a:cubicBezTo>
                <a:cubicBezTo>
                  <a:pt x="73" y="6"/>
                  <a:pt x="73" y="6"/>
                  <a:pt x="73" y="6"/>
                </a:cubicBezTo>
                <a:cubicBezTo>
                  <a:pt x="73" y="6"/>
                  <a:pt x="73" y="6"/>
                  <a:pt x="73" y="6"/>
                </a:cubicBezTo>
                <a:cubicBezTo>
                  <a:pt x="73" y="6"/>
                  <a:pt x="73" y="6"/>
                  <a:pt x="73" y="6"/>
                </a:cubicBezTo>
                <a:cubicBezTo>
                  <a:pt x="73" y="7"/>
                  <a:pt x="73" y="7"/>
                  <a:pt x="73" y="7"/>
                </a:cubicBezTo>
                <a:cubicBezTo>
                  <a:pt x="73" y="7"/>
                  <a:pt x="73" y="7"/>
                  <a:pt x="73" y="7"/>
                </a:cubicBezTo>
                <a:cubicBezTo>
                  <a:pt x="73" y="8"/>
                  <a:pt x="73" y="8"/>
                  <a:pt x="73" y="8"/>
                </a:cubicBezTo>
                <a:cubicBezTo>
                  <a:pt x="73" y="8"/>
                  <a:pt x="73" y="8"/>
                  <a:pt x="73" y="8"/>
                </a:cubicBezTo>
                <a:cubicBezTo>
                  <a:pt x="73" y="8"/>
                  <a:pt x="73" y="8"/>
                  <a:pt x="73" y="8"/>
                </a:cubicBezTo>
                <a:cubicBezTo>
                  <a:pt x="73" y="8"/>
                  <a:pt x="73" y="8"/>
                  <a:pt x="73" y="8"/>
                </a:cubicBezTo>
                <a:cubicBezTo>
                  <a:pt x="74" y="8"/>
                  <a:pt x="74" y="8"/>
                  <a:pt x="74" y="8"/>
                </a:cubicBezTo>
                <a:cubicBezTo>
                  <a:pt x="74" y="8"/>
                  <a:pt x="74" y="8"/>
                  <a:pt x="74" y="8"/>
                </a:cubicBezTo>
                <a:cubicBezTo>
                  <a:pt x="74" y="8"/>
                  <a:pt x="74" y="8"/>
                  <a:pt x="74" y="8"/>
                </a:cubicBezTo>
                <a:cubicBezTo>
                  <a:pt x="74" y="8"/>
                  <a:pt x="74" y="8"/>
                  <a:pt x="74" y="8"/>
                </a:cubicBezTo>
                <a:cubicBezTo>
                  <a:pt x="74" y="8"/>
                  <a:pt x="74" y="9"/>
                  <a:pt x="74" y="9"/>
                </a:cubicBezTo>
                <a:cubicBezTo>
                  <a:pt x="74" y="9"/>
                  <a:pt x="75" y="9"/>
                  <a:pt x="75" y="9"/>
                </a:cubicBezTo>
                <a:cubicBezTo>
                  <a:pt x="75" y="9"/>
                  <a:pt x="75" y="9"/>
                  <a:pt x="75" y="9"/>
                </a:cubicBezTo>
                <a:cubicBezTo>
                  <a:pt x="75" y="9"/>
                  <a:pt x="75" y="9"/>
                  <a:pt x="75" y="9"/>
                </a:cubicBezTo>
                <a:cubicBezTo>
                  <a:pt x="76" y="9"/>
                  <a:pt x="76" y="9"/>
                  <a:pt x="76" y="9"/>
                </a:cubicBezTo>
                <a:cubicBezTo>
                  <a:pt x="76" y="9"/>
                  <a:pt x="76" y="9"/>
                  <a:pt x="76" y="9"/>
                </a:cubicBezTo>
                <a:cubicBezTo>
                  <a:pt x="77" y="9"/>
                  <a:pt x="77" y="9"/>
                  <a:pt x="77" y="9"/>
                </a:cubicBezTo>
                <a:cubicBezTo>
                  <a:pt x="77" y="9"/>
                  <a:pt x="77" y="9"/>
                  <a:pt x="77" y="9"/>
                </a:cubicBezTo>
                <a:cubicBezTo>
                  <a:pt x="77" y="9"/>
                  <a:pt x="77" y="9"/>
                  <a:pt x="77" y="8"/>
                </a:cubicBezTo>
                <a:cubicBezTo>
                  <a:pt x="78" y="8"/>
                  <a:pt x="78" y="8"/>
                  <a:pt x="78" y="7"/>
                </a:cubicBezTo>
                <a:cubicBezTo>
                  <a:pt x="78" y="7"/>
                  <a:pt x="78" y="7"/>
                  <a:pt x="77" y="7"/>
                </a:cubicBezTo>
                <a:cubicBezTo>
                  <a:pt x="77" y="6"/>
                  <a:pt x="77" y="6"/>
                  <a:pt x="77" y="6"/>
                </a:cubicBezTo>
                <a:cubicBezTo>
                  <a:pt x="77" y="6"/>
                  <a:pt x="77" y="6"/>
                  <a:pt x="77" y="6"/>
                </a:cubicBezTo>
                <a:cubicBezTo>
                  <a:pt x="77" y="6"/>
                  <a:pt x="77" y="6"/>
                  <a:pt x="77" y="6"/>
                </a:cubicBezTo>
                <a:cubicBezTo>
                  <a:pt x="77" y="6"/>
                  <a:pt x="78" y="6"/>
                  <a:pt x="78" y="5"/>
                </a:cubicBezTo>
                <a:cubicBezTo>
                  <a:pt x="78" y="5"/>
                  <a:pt x="78" y="5"/>
                  <a:pt x="78" y="5"/>
                </a:cubicBezTo>
                <a:cubicBezTo>
                  <a:pt x="78" y="5"/>
                  <a:pt x="78" y="5"/>
                  <a:pt x="78" y="5"/>
                </a:cubicBezTo>
                <a:cubicBezTo>
                  <a:pt x="77" y="5"/>
                  <a:pt x="77" y="5"/>
                  <a:pt x="77" y="5"/>
                </a:cubicBezTo>
                <a:cubicBezTo>
                  <a:pt x="77" y="5"/>
                  <a:pt x="77" y="5"/>
                  <a:pt x="77" y="5"/>
                </a:cubicBezTo>
                <a:cubicBezTo>
                  <a:pt x="77" y="5"/>
                  <a:pt x="77" y="5"/>
                  <a:pt x="77" y="5"/>
                </a:cubicBezTo>
                <a:cubicBezTo>
                  <a:pt x="77" y="4"/>
                  <a:pt x="76" y="4"/>
                  <a:pt x="76" y="4"/>
                </a:cubicBezTo>
                <a:cubicBezTo>
                  <a:pt x="76" y="4"/>
                  <a:pt x="76" y="4"/>
                  <a:pt x="76" y="4"/>
                </a:cubicBezTo>
                <a:cubicBezTo>
                  <a:pt x="76" y="4"/>
                  <a:pt x="76" y="4"/>
                  <a:pt x="76" y="4"/>
                </a:cubicBezTo>
                <a:cubicBezTo>
                  <a:pt x="76" y="4"/>
                  <a:pt x="76" y="4"/>
                  <a:pt x="76" y="4"/>
                </a:cubicBezTo>
                <a:cubicBezTo>
                  <a:pt x="76"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4"/>
                  <a:pt x="75" y="4"/>
                  <a:pt x="75" y="4"/>
                </a:cubicBezTo>
                <a:cubicBezTo>
                  <a:pt x="75" y="3"/>
                  <a:pt x="75" y="3"/>
                  <a:pt x="75" y="3"/>
                </a:cubicBezTo>
                <a:cubicBezTo>
                  <a:pt x="73" y="3"/>
                  <a:pt x="73" y="3"/>
                  <a:pt x="73" y="3"/>
                </a:cubicBezTo>
                <a:cubicBezTo>
                  <a:pt x="73" y="4"/>
                  <a:pt x="73" y="4"/>
                  <a:pt x="73" y="4"/>
                </a:cubicBezTo>
                <a:cubicBezTo>
                  <a:pt x="73" y="4"/>
                  <a:pt x="73" y="4"/>
                  <a:pt x="73" y="4"/>
                </a:cubicBezTo>
                <a:cubicBezTo>
                  <a:pt x="73" y="4"/>
                  <a:pt x="73" y="5"/>
                  <a:pt x="73" y="5"/>
                </a:cubicBezTo>
                <a:cubicBezTo>
                  <a:pt x="73" y="5"/>
                  <a:pt x="73" y="5"/>
                  <a:pt x="73" y="5"/>
                </a:cubicBezTo>
                <a:cubicBezTo>
                  <a:pt x="75" y="5"/>
                  <a:pt x="75" y="5"/>
                  <a:pt x="75" y="5"/>
                </a:cubicBezTo>
                <a:cubicBezTo>
                  <a:pt x="75" y="5"/>
                  <a:pt x="75" y="5"/>
                  <a:pt x="75" y="5"/>
                </a:cubicBezTo>
                <a:close/>
                <a:moveTo>
                  <a:pt x="112" y="77"/>
                </a:moveTo>
                <a:cubicBezTo>
                  <a:pt x="113" y="76"/>
                  <a:pt x="113" y="75"/>
                  <a:pt x="113" y="74"/>
                </a:cubicBezTo>
                <a:cubicBezTo>
                  <a:pt x="113" y="74"/>
                  <a:pt x="113" y="74"/>
                  <a:pt x="113" y="74"/>
                </a:cubicBezTo>
                <a:cubicBezTo>
                  <a:pt x="113" y="74"/>
                  <a:pt x="113" y="74"/>
                  <a:pt x="113" y="74"/>
                </a:cubicBezTo>
                <a:cubicBezTo>
                  <a:pt x="113" y="74"/>
                  <a:pt x="113" y="74"/>
                  <a:pt x="113" y="74"/>
                </a:cubicBezTo>
                <a:cubicBezTo>
                  <a:pt x="113" y="74"/>
                  <a:pt x="113" y="74"/>
                  <a:pt x="113" y="74"/>
                </a:cubicBezTo>
                <a:cubicBezTo>
                  <a:pt x="113" y="74"/>
                  <a:pt x="113" y="74"/>
                  <a:pt x="112" y="73"/>
                </a:cubicBezTo>
                <a:cubicBezTo>
                  <a:pt x="112" y="74"/>
                  <a:pt x="112" y="74"/>
                  <a:pt x="112" y="74"/>
                </a:cubicBezTo>
                <a:cubicBezTo>
                  <a:pt x="112" y="74"/>
                  <a:pt x="112" y="74"/>
                  <a:pt x="112" y="74"/>
                </a:cubicBezTo>
                <a:cubicBezTo>
                  <a:pt x="112" y="74"/>
                  <a:pt x="112" y="74"/>
                  <a:pt x="111" y="74"/>
                </a:cubicBezTo>
                <a:cubicBezTo>
                  <a:pt x="111" y="75"/>
                  <a:pt x="111" y="75"/>
                  <a:pt x="111" y="75"/>
                </a:cubicBezTo>
                <a:cubicBezTo>
                  <a:pt x="111" y="75"/>
                  <a:pt x="110" y="76"/>
                  <a:pt x="110" y="76"/>
                </a:cubicBezTo>
                <a:cubicBezTo>
                  <a:pt x="110" y="76"/>
                  <a:pt x="110" y="76"/>
                  <a:pt x="110" y="76"/>
                </a:cubicBezTo>
                <a:cubicBezTo>
                  <a:pt x="110" y="76"/>
                  <a:pt x="110" y="76"/>
                  <a:pt x="110" y="76"/>
                </a:cubicBezTo>
                <a:cubicBezTo>
                  <a:pt x="110" y="76"/>
                  <a:pt x="110" y="77"/>
                  <a:pt x="110" y="77"/>
                </a:cubicBezTo>
                <a:cubicBezTo>
                  <a:pt x="110" y="77"/>
                  <a:pt x="110" y="77"/>
                  <a:pt x="110" y="77"/>
                </a:cubicBezTo>
                <a:cubicBezTo>
                  <a:pt x="110" y="77"/>
                  <a:pt x="110" y="77"/>
                  <a:pt x="110" y="77"/>
                </a:cubicBezTo>
                <a:cubicBezTo>
                  <a:pt x="109" y="78"/>
                  <a:pt x="109" y="78"/>
                  <a:pt x="109" y="79"/>
                </a:cubicBezTo>
                <a:cubicBezTo>
                  <a:pt x="109" y="79"/>
                  <a:pt x="109" y="79"/>
                  <a:pt x="109" y="79"/>
                </a:cubicBezTo>
                <a:cubicBezTo>
                  <a:pt x="109" y="79"/>
                  <a:pt x="109" y="79"/>
                  <a:pt x="109" y="79"/>
                </a:cubicBezTo>
                <a:cubicBezTo>
                  <a:pt x="109" y="79"/>
                  <a:pt x="109" y="80"/>
                  <a:pt x="109" y="81"/>
                </a:cubicBezTo>
                <a:cubicBezTo>
                  <a:pt x="109" y="81"/>
                  <a:pt x="109" y="81"/>
                  <a:pt x="109" y="81"/>
                </a:cubicBezTo>
                <a:cubicBezTo>
                  <a:pt x="109" y="82"/>
                  <a:pt x="109" y="82"/>
                  <a:pt x="109" y="82"/>
                </a:cubicBezTo>
                <a:cubicBezTo>
                  <a:pt x="109" y="82"/>
                  <a:pt x="109" y="82"/>
                  <a:pt x="109" y="82"/>
                </a:cubicBezTo>
                <a:cubicBezTo>
                  <a:pt x="109" y="82"/>
                  <a:pt x="109" y="82"/>
                  <a:pt x="109" y="82"/>
                </a:cubicBezTo>
                <a:cubicBezTo>
                  <a:pt x="110" y="82"/>
                  <a:pt x="111" y="81"/>
                  <a:pt x="111" y="81"/>
                </a:cubicBezTo>
                <a:cubicBezTo>
                  <a:pt x="111" y="81"/>
                  <a:pt x="111" y="80"/>
                  <a:pt x="111" y="80"/>
                </a:cubicBezTo>
                <a:cubicBezTo>
                  <a:pt x="111" y="80"/>
                  <a:pt x="111" y="80"/>
                  <a:pt x="111" y="80"/>
                </a:cubicBezTo>
                <a:cubicBezTo>
                  <a:pt x="111" y="80"/>
                  <a:pt x="111" y="80"/>
                  <a:pt x="111" y="79"/>
                </a:cubicBezTo>
                <a:cubicBezTo>
                  <a:pt x="111" y="79"/>
                  <a:pt x="111" y="79"/>
                  <a:pt x="111" y="79"/>
                </a:cubicBezTo>
                <a:cubicBezTo>
                  <a:pt x="111" y="79"/>
                  <a:pt x="111" y="79"/>
                  <a:pt x="111" y="79"/>
                </a:cubicBezTo>
                <a:cubicBezTo>
                  <a:pt x="111" y="79"/>
                  <a:pt x="111" y="79"/>
                  <a:pt x="111" y="78"/>
                </a:cubicBezTo>
                <a:cubicBezTo>
                  <a:pt x="111" y="78"/>
                  <a:pt x="111" y="78"/>
                  <a:pt x="111" y="78"/>
                </a:cubicBezTo>
                <a:cubicBezTo>
                  <a:pt x="111" y="78"/>
                  <a:pt x="111" y="78"/>
                  <a:pt x="111" y="78"/>
                </a:cubicBezTo>
                <a:cubicBezTo>
                  <a:pt x="111" y="78"/>
                  <a:pt x="112" y="78"/>
                  <a:pt x="112" y="78"/>
                </a:cubicBezTo>
                <a:cubicBezTo>
                  <a:pt x="112" y="77"/>
                  <a:pt x="112" y="77"/>
                  <a:pt x="112" y="77"/>
                </a:cubicBezTo>
                <a:cubicBezTo>
                  <a:pt x="112" y="77"/>
                  <a:pt x="112" y="77"/>
                  <a:pt x="112" y="77"/>
                </a:cubicBezTo>
                <a:cubicBezTo>
                  <a:pt x="112" y="77"/>
                  <a:pt x="112" y="77"/>
                  <a:pt x="112" y="77"/>
                </a:cubicBezTo>
                <a:cubicBezTo>
                  <a:pt x="112" y="77"/>
                  <a:pt x="112" y="77"/>
                  <a:pt x="112" y="77"/>
                </a:cubicBez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8"/>
          <p:cNvSpPr>
            <a:spLocks noEditPoints="1"/>
          </p:cNvSpPr>
          <p:nvPr/>
        </p:nvSpPr>
        <p:spPr bwMode="auto">
          <a:xfrm>
            <a:off x="2250276" y="3527046"/>
            <a:ext cx="634333" cy="555779"/>
          </a:xfrm>
          <a:custGeom>
            <a:avLst/>
            <a:gdLst>
              <a:gd name="T0" fmla="*/ 92 w 137"/>
              <a:gd name="T1" fmla="*/ 69 h 120"/>
              <a:gd name="T2" fmla="*/ 76 w 137"/>
              <a:gd name="T3" fmla="*/ 52 h 120"/>
              <a:gd name="T4" fmla="*/ 75 w 137"/>
              <a:gd name="T5" fmla="*/ 38 h 120"/>
              <a:gd name="T6" fmla="*/ 69 w 137"/>
              <a:gd name="T7" fmla="*/ 44 h 120"/>
              <a:gd name="T8" fmla="*/ 52 w 137"/>
              <a:gd name="T9" fmla="*/ 28 h 120"/>
              <a:gd name="T10" fmla="*/ 41 w 137"/>
              <a:gd name="T11" fmla="*/ 37 h 120"/>
              <a:gd name="T12" fmla="*/ 18 w 137"/>
              <a:gd name="T13" fmla="*/ 38 h 120"/>
              <a:gd name="T14" fmla="*/ 16 w 137"/>
              <a:gd name="T15" fmla="*/ 52 h 120"/>
              <a:gd name="T16" fmla="*/ 0 w 137"/>
              <a:gd name="T17" fmla="*/ 69 h 120"/>
              <a:gd name="T18" fmla="*/ 9 w 137"/>
              <a:gd name="T19" fmla="*/ 80 h 120"/>
              <a:gd name="T20" fmla="*/ 10 w 137"/>
              <a:gd name="T21" fmla="*/ 103 h 120"/>
              <a:gd name="T22" fmla="*/ 24 w 137"/>
              <a:gd name="T23" fmla="*/ 104 h 120"/>
              <a:gd name="T24" fmla="*/ 41 w 137"/>
              <a:gd name="T25" fmla="*/ 120 h 120"/>
              <a:gd name="T26" fmla="*/ 52 w 137"/>
              <a:gd name="T27" fmla="*/ 111 h 120"/>
              <a:gd name="T28" fmla="*/ 72 w 137"/>
              <a:gd name="T29" fmla="*/ 107 h 120"/>
              <a:gd name="T30" fmla="*/ 83 w 137"/>
              <a:gd name="T31" fmla="*/ 103 h 120"/>
              <a:gd name="T32" fmla="*/ 83 w 137"/>
              <a:gd name="T33" fmla="*/ 80 h 120"/>
              <a:gd name="T34" fmla="*/ 72 w 137"/>
              <a:gd name="T35" fmla="*/ 84 h 120"/>
              <a:gd name="T36" fmla="*/ 46 w 137"/>
              <a:gd name="T37" fmla="*/ 101 h 120"/>
              <a:gd name="T38" fmla="*/ 46 w 137"/>
              <a:gd name="T39" fmla="*/ 47 h 120"/>
              <a:gd name="T40" fmla="*/ 73 w 137"/>
              <a:gd name="T41" fmla="*/ 74 h 120"/>
              <a:gd name="T42" fmla="*/ 129 w 137"/>
              <a:gd name="T43" fmla="*/ 77 h 120"/>
              <a:gd name="T44" fmla="*/ 137 w 137"/>
              <a:gd name="T45" fmla="*/ 85 h 120"/>
              <a:gd name="T46" fmla="*/ 133 w 137"/>
              <a:gd name="T47" fmla="*/ 91 h 120"/>
              <a:gd name="T48" fmla="*/ 132 w 137"/>
              <a:gd name="T49" fmla="*/ 102 h 120"/>
              <a:gd name="T50" fmla="*/ 125 w 137"/>
              <a:gd name="T51" fmla="*/ 103 h 120"/>
              <a:gd name="T52" fmla="*/ 117 w 137"/>
              <a:gd name="T53" fmla="*/ 111 h 120"/>
              <a:gd name="T54" fmla="*/ 111 w 137"/>
              <a:gd name="T55" fmla="*/ 107 h 120"/>
              <a:gd name="T56" fmla="*/ 100 w 137"/>
              <a:gd name="T57" fmla="*/ 106 h 120"/>
              <a:gd name="T58" fmla="*/ 99 w 137"/>
              <a:gd name="T59" fmla="*/ 99 h 120"/>
              <a:gd name="T60" fmla="*/ 91 w 137"/>
              <a:gd name="T61" fmla="*/ 91 h 120"/>
              <a:gd name="T62" fmla="*/ 96 w 137"/>
              <a:gd name="T63" fmla="*/ 85 h 120"/>
              <a:gd name="T64" fmla="*/ 96 w 137"/>
              <a:gd name="T65" fmla="*/ 74 h 120"/>
              <a:gd name="T66" fmla="*/ 103 w 137"/>
              <a:gd name="T67" fmla="*/ 73 h 120"/>
              <a:gd name="T68" fmla="*/ 111 w 137"/>
              <a:gd name="T69" fmla="*/ 65 h 120"/>
              <a:gd name="T70" fmla="*/ 117 w 137"/>
              <a:gd name="T71" fmla="*/ 70 h 120"/>
              <a:gd name="T72" fmla="*/ 128 w 137"/>
              <a:gd name="T73" fmla="*/ 70 h 120"/>
              <a:gd name="T74" fmla="*/ 129 w 137"/>
              <a:gd name="T75" fmla="*/ 77 h 120"/>
              <a:gd name="T76" fmla="*/ 128 w 137"/>
              <a:gd name="T77" fmla="*/ 88 h 120"/>
              <a:gd name="T78" fmla="*/ 101 w 137"/>
              <a:gd name="T79" fmla="*/ 88 h 120"/>
              <a:gd name="T80" fmla="*/ 114 w 137"/>
              <a:gd name="T81" fmla="*/ 102 h 120"/>
              <a:gd name="T82" fmla="*/ 137 w 137"/>
              <a:gd name="T83" fmla="*/ 27 h 120"/>
              <a:gd name="T84" fmla="*/ 131 w 137"/>
              <a:gd name="T85" fmla="*/ 34 h 120"/>
              <a:gd name="T86" fmla="*/ 131 w 137"/>
              <a:gd name="T87" fmla="*/ 50 h 120"/>
              <a:gd name="T88" fmla="*/ 122 w 137"/>
              <a:gd name="T89" fmla="*/ 51 h 120"/>
              <a:gd name="T90" fmla="*/ 111 w 137"/>
              <a:gd name="T91" fmla="*/ 61 h 120"/>
              <a:gd name="T92" fmla="*/ 103 w 137"/>
              <a:gd name="T93" fmla="*/ 55 h 120"/>
              <a:gd name="T94" fmla="*/ 88 w 137"/>
              <a:gd name="T95" fmla="*/ 55 h 120"/>
              <a:gd name="T96" fmla="*/ 87 w 137"/>
              <a:gd name="T97" fmla="*/ 46 h 120"/>
              <a:gd name="T98" fmla="*/ 76 w 137"/>
              <a:gd name="T99" fmla="*/ 34 h 120"/>
              <a:gd name="T100" fmla="*/ 82 w 137"/>
              <a:gd name="T101" fmla="*/ 27 h 120"/>
              <a:gd name="T102" fmla="*/ 83 w 137"/>
              <a:gd name="T103" fmla="*/ 12 h 120"/>
              <a:gd name="T104" fmla="*/ 92 w 137"/>
              <a:gd name="T105" fmla="*/ 11 h 120"/>
              <a:gd name="T106" fmla="*/ 103 w 137"/>
              <a:gd name="T107" fmla="*/ 0 h 120"/>
              <a:gd name="T108" fmla="*/ 110 w 137"/>
              <a:gd name="T109" fmla="*/ 6 h 120"/>
              <a:gd name="T110" fmla="*/ 126 w 137"/>
              <a:gd name="T111" fmla="*/ 7 h 120"/>
              <a:gd name="T112" fmla="*/ 127 w 137"/>
              <a:gd name="T113" fmla="*/ 16 h 120"/>
              <a:gd name="T114" fmla="*/ 107 w 137"/>
              <a:gd name="T115" fmla="*/ 49 h 120"/>
              <a:gd name="T116" fmla="*/ 89 w 137"/>
              <a:gd name="T117" fmla="*/ 31 h 120"/>
              <a:gd name="T118" fmla="*/ 125 w 137"/>
              <a:gd name="T119" fmla="*/ 31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20">
                <a:moveTo>
                  <a:pt x="92" y="80"/>
                </a:moveTo>
                <a:cubicBezTo>
                  <a:pt x="92" y="69"/>
                  <a:pt x="92" y="69"/>
                  <a:pt x="92" y="69"/>
                </a:cubicBezTo>
                <a:cubicBezTo>
                  <a:pt x="83" y="69"/>
                  <a:pt x="83" y="69"/>
                  <a:pt x="83" y="69"/>
                </a:cubicBezTo>
                <a:cubicBezTo>
                  <a:pt x="82" y="62"/>
                  <a:pt x="80" y="57"/>
                  <a:pt x="76" y="52"/>
                </a:cubicBezTo>
                <a:cubicBezTo>
                  <a:pt x="83" y="45"/>
                  <a:pt x="83" y="45"/>
                  <a:pt x="83" y="45"/>
                </a:cubicBezTo>
                <a:cubicBezTo>
                  <a:pt x="75" y="38"/>
                  <a:pt x="75" y="38"/>
                  <a:pt x="75" y="38"/>
                </a:cubicBezTo>
                <a:cubicBezTo>
                  <a:pt x="72" y="41"/>
                  <a:pt x="72" y="41"/>
                  <a:pt x="72" y="41"/>
                </a:cubicBezTo>
                <a:cubicBezTo>
                  <a:pt x="69" y="44"/>
                  <a:pt x="69" y="44"/>
                  <a:pt x="69" y="44"/>
                </a:cubicBezTo>
                <a:cubicBezTo>
                  <a:pt x="64" y="40"/>
                  <a:pt x="58" y="38"/>
                  <a:pt x="52" y="37"/>
                </a:cubicBezTo>
                <a:cubicBezTo>
                  <a:pt x="52" y="28"/>
                  <a:pt x="52" y="28"/>
                  <a:pt x="52" y="28"/>
                </a:cubicBezTo>
                <a:cubicBezTo>
                  <a:pt x="41" y="28"/>
                  <a:pt x="41" y="28"/>
                  <a:pt x="41" y="28"/>
                </a:cubicBezTo>
                <a:cubicBezTo>
                  <a:pt x="41" y="37"/>
                  <a:pt x="41" y="37"/>
                  <a:pt x="41" y="37"/>
                </a:cubicBezTo>
                <a:cubicBezTo>
                  <a:pt x="35" y="38"/>
                  <a:pt x="29" y="40"/>
                  <a:pt x="24" y="44"/>
                </a:cubicBezTo>
                <a:cubicBezTo>
                  <a:pt x="18" y="38"/>
                  <a:pt x="18" y="38"/>
                  <a:pt x="18" y="38"/>
                </a:cubicBezTo>
                <a:cubicBezTo>
                  <a:pt x="10" y="46"/>
                  <a:pt x="10" y="46"/>
                  <a:pt x="10" y="46"/>
                </a:cubicBezTo>
                <a:cubicBezTo>
                  <a:pt x="16" y="52"/>
                  <a:pt x="16" y="52"/>
                  <a:pt x="16" y="52"/>
                </a:cubicBezTo>
                <a:cubicBezTo>
                  <a:pt x="13" y="57"/>
                  <a:pt x="10" y="63"/>
                  <a:pt x="9" y="69"/>
                </a:cubicBezTo>
                <a:cubicBezTo>
                  <a:pt x="0" y="69"/>
                  <a:pt x="0" y="69"/>
                  <a:pt x="0" y="69"/>
                </a:cubicBezTo>
                <a:cubicBezTo>
                  <a:pt x="0" y="80"/>
                  <a:pt x="0" y="80"/>
                  <a:pt x="0" y="80"/>
                </a:cubicBezTo>
                <a:cubicBezTo>
                  <a:pt x="9" y="80"/>
                  <a:pt x="9" y="80"/>
                  <a:pt x="9" y="80"/>
                </a:cubicBezTo>
                <a:cubicBezTo>
                  <a:pt x="10" y="86"/>
                  <a:pt x="13" y="92"/>
                  <a:pt x="16" y="97"/>
                </a:cubicBezTo>
                <a:cubicBezTo>
                  <a:pt x="10" y="103"/>
                  <a:pt x="10" y="103"/>
                  <a:pt x="10" y="103"/>
                </a:cubicBezTo>
                <a:cubicBezTo>
                  <a:pt x="18" y="111"/>
                  <a:pt x="18" y="111"/>
                  <a:pt x="18" y="111"/>
                </a:cubicBezTo>
                <a:cubicBezTo>
                  <a:pt x="24" y="104"/>
                  <a:pt x="24" y="104"/>
                  <a:pt x="24" y="104"/>
                </a:cubicBezTo>
                <a:cubicBezTo>
                  <a:pt x="29" y="108"/>
                  <a:pt x="35" y="110"/>
                  <a:pt x="41" y="111"/>
                </a:cubicBezTo>
                <a:cubicBezTo>
                  <a:pt x="41" y="120"/>
                  <a:pt x="41" y="120"/>
                  <a:pt x="41" y="120"/>
                </a:cubicBezTo>
                <a:cubicBezTo>
                  <a:pt x="52" y="120"/>
                  <a:pt x="52" y="120"/>
                  <a:pt x="52" y="120"/>
                </a:cubicBezTo>
                <a:cubicBezTo>
                  <a:pt x="52" y="111"/>
                  <a:pt x="52" y="111"/>
                  <a:pt x="52" y="111"/>
                </a:cubicBezTo>
                <a:cubicBezTo>
                  <a:pt x="58" y="110"/>
                  <a:pt x="64" y="108"/>
                  <a:pt x="69" y="104"/>
                </a:cubicBezTo>
                <a:cubicBezTo>
                  <a:pt x="72" y="107"/>
                  <a:pt x="72" y="107"/>
                  <a:pt x="72" y="107"/>
                </a:cubicBezTo>
                <a:cubicBezTo>
                  <a:pt x="75" y="111"/>
                  <a:pt x="75" y="111"/>
                  <a:pt x="75" y="111"/>
                </a:cubicBezTo>
                <a:cubicBezTo>
                  <a:pt x="83" y="103"/>
                  <a:pt x="83" y="103"/>
                  <a:pt x="83" y="103"/>
                </a:cubicBezTo>
                <a:cubicBezTo>
                  <a:pt x="77" y="96"/>
                  <a:pt x="77" y="96"/>
                  <a:pt x="77" y="96"/>
                </a:cubicBezTo>
                <a:cubicBezTo>
                  <a:pt x="80" y="91"/>
                  <a:pt x="83" y="86"/>
                  <a:pt x="83" y="80"/>
                </a:cubicBezTo>
                <a:cubicBezTo>
                  <a:pt x="92" y="80"/>
                  <a:pt x="92" y="80"/>
                  <a:pt x="92" y="80"/>
                </a:cubicBezTo>
                <a:close/>
                <a:moveTo>
                  <a:pt x="72" y="84"/>
                </a:moveTo>
                <a:cubicBezTo>
                  <a:pt x="72" y="84"/>
                  <a:pt x="72" y="84"/>
                  <a:pt x="72" y="84"/>
                </a:cubicBezTo>
                <a:cubicBezTo>
                  <a:pt x="68" y="94"/>
                  <a:pt x="58" y="101"/>
                  <a:pt x="46" y="101"/>
                </a:cubicBezTo>
                <a:cubicBezTo>
                  <a:pt x="31" y="101"/>
                  <a:pt x="19" y="89"/>
                  <a:pt x="19" y="74"/>
                </a:cubicBezTo>
                <a:cubicBezTo>
                  <a:pt x="19" y="59"/>
                  <a:pt x="31" y="47"/>
                  <a:pt x="46" y="47"/>
                </a:cubicBezTo>
                <a:cubicBezTo>
                  <a:pt x="58" y="47"/>
                  <a:pt x="68" y="54"/>
                  <a:pt x="72" y="64"/>
                </a:cubicBezTo>
                <a:cubicBezTo>
                  <a:pt x="73" y="67"/>
                  <a:pt x="73" y="71"/>
                  <a:pt x="73" y="74"/>
                </a:cubicBezTo>
                <a:cubicBezTo>
                  <a:pt x="73" y="78"/>
                  <a:pt x="73" y="81"/>
                  <a:pt x="72" y="84"/>
                </a:cubicBezTo>
                <a:close/>
                <a:moveTo>
                  <a:pt x="129" y="77"/>
                </a:moveTo>
                <a:cubicBezTo>
                  <a:pt x="131" y="79"/>
                  <a:pt x="132" y="82"/>
                  <a:pt x="133" y="85"/>
                </a:cubicBezTo>
                <a:cubicBezTo>
                  <a:pt x="137" y="85"/>
                  <a:pt x="137" y="85"/>
                  <a:pt x="137" y="85"/>
                </a:cubicBezTo>
                <a:cubicBezTo>
                  <a:pt x="137" y="91"/>
                  <a:pt x="137" y="91"/>
                  <a:pt x="137" y="91"/>
                </a:cubicBezTo>
                <a:cubicBezTo>
                  <a:pt x="133" y="91"/>
                  <a:pt x="133" y="91"/>
                  <a:pt x="133" y="91"/>
                </a:cubicBezTo>
                <a:cubicBezTo>
                  <a:pt x="132" y="94"/>
                  <a:pt x="131" y="97"/>
                  <a:pt x="129" y="99"/>
                </a:cubicBezTo>
                <a:cubicBezTo>
                  <a:pt x="132" y="102"/>
                  <a:pt x="132" y="102"/>
                  <a:pt x="132" y="102"/>
                </a:cubicBezTo>
                <a:cubicBezTo>
                  <a:pt x="129" y="106"/>
                  <a:pt x="129" y="106"/>
                  <a:pt x="129" y="106"/>
                </a:cubicBezTo>
                <a:cubicBezTo>
                  <a:pt x="125" y="103"/>
                  <a:pt x="125" y="103"/>
                  <a:pt x="125" y="103"/>
                </a:cubicBezTo>
                <a:cubicBezTo>
                  <a:pt x="123" y="105"/>
                  <a:pt x="120" y="106"/>
                  <a:pt x="117" y="107"/>
                </a:cubicBezTo>
                <a:cubicBezTo>
                  <a:pt x="117" y="111"/>
                  <a:pt x="117" y="111"/>
                  <a:pt x="117" y="111"/>
                </a:cubicBezTo>
                <a:cubicBezTo>
                  <a:pt x="111" y="111"/>
                  <a:pt x="111" y="111"/>
                  <a:pt x="111" y="111"/>
                </a:cubicBezTo>
                <a:cubicBezTo>
                  <a:pt x="111" y="107"/>
                  <a:pt x="111" y="107"/>
                  <a:pt x="111" y="107"/>
                </a:cubicBezTo>
                <a:cubicBezTo>
                  <a:pt x="108" y="106"/>
                  <a:pt x="105" y="105"/>
                  <a:pt x="103" y="103"/>
                </a:cubicBezTo>
                <a:cubicBezTo>
                  <a:pt x="100" y="106"/>
                  <a:pt x="100" y="106"/>
                  <a:pt x="100" y="106"/>
                </a:cubicBezTo>
                <a:cubicBezTo>
                  <a:pt x="96" y="102"/>
                  <a:pt x="96" y="102"/>
                  <a:pt x="96" y="102"/>
                </a:cubicBezTo>
                <a:cubicBezTo>
                  <a:pt x="99" y="99"/>
                  <a:pt x="99" y="99"/>
                  <a:pt x="99" y="99"/>
                </a:cubicBezTo>
                <a:cubicBezTo>
                  <a:pt x="97" y="97"/>
                  <a:pt x="96" y="94"/>
                  <a:pt x="96" y="91"/>
                </a:cubicBezTo>
                <a:cubicBezTo>
                  <a:pt x="91" y="91"/>
                  <a:pt x="91" y="91"/>
                  <a:pt x="91" y="91"/>
                </a:cubicBezTo>
                <a:cubicBezTo>
                  <a:pt x="91" y="85"/>
                  <a:pt x="91" y="85"/>
                  <a:pt x="91" y="85"/>
                </a:cubicBezTo>
                <a:cubicBezTo>
                  <a:pt x="96" y="85"/>
                  <a:pt x="96" y="85"/>
                  <a:pt x="96" y="85"/>
                </a:cubicBezTo>
                <a:cubicBezTo>
                  <a:pt x="96" y="82"/>
                  <a:pt x="97" y="79"/>
                  <a:pt x="99" y="77"/>
                </a:cubicBezTo>
                <a:cubicBezTo>
                  <a:pt x="96" y="74"/>
                  <a:pt x="96" y="74"/>
                  <a:pt x="96" y="74"/>
                </a:cubicBezTo>
                <a:cubicBezTo>
                  <a:pt x="100" y="70"/>
                  <a:pt x="100" y="70"/>
                  <a:pt x="100" y="70"/>
                </a:cubicBezTo>
                <a:cubicBezTo>
                  <a:pt x="103" y="73"/>
                  <a:pt x="103" y="73"/>
                  <a:pt x="103" y="73"/>
                </a:cubicBezTo>
                <a:cubicBezTo>
                  <a:pt x="105" y="71"/>
                  <a:pt x="108" y="70"/>
                  <a:pt x="111" y="70"/>
                </a:cubicBezTo>
                <a:cubicBezTo>
                  <a:pt x="111" y="65"/>
                  <a:pt x="111" y="65"/>
                  <a:pt x="111" y="65"/>
                </a:cubicBezTo>
                <a:cubicBezTo>
                  <a:pt x="117" y="65"/>
                  <a:pt x="117" y="65"/>
                  <a:pt x="117" y="65"/>
                </a:cubicBezTo>
                <a:cubicBezTo>
                  <a:pt x="117" y="70"/>
                  <a:pt x="117" y="70"/>
                  <a:pt x="117" y="70"/>
                </a:cubicBezTo>
                <a:cubicBezTo>
                  <a:pt x="120" y="70"/>
                  <a:pt x="123" y="71"/>
                  <a:pt x="125" y="73"/>
                </a:cubicBezTo>
                <a:cubicBezTo>
                  <a:pt x="128" y="70"/>
                  <a:pt x="128" y="70"/>
                  <a:pt x="128" y="70"/>
                </a:cubicBezTo>
                <a:cubicBezTo>
                  <a:pt x="132" y="74"/>
                  <a:pt x="132" y="74"/>
                  <a:pt x="132" y="74"/>
                </a:cubicBezTo>
                <a:cubicBezTo>
                  <a:pt x="129" y="77"/>
                  <a:pt x="129" y="77"/>
                  <a:pt x="129" y="77"/>
                </a:cubicBezTo>
                <a:close/>
                <a:moveTo>
                  <a:pt x="114" y="102"/>
                </a:moveTo>
                <a:cubicBezTo>
                  <a:pt x="122" y="102"/>
                  <a:pt x="128" y="96"/>
                  <a:pt x="128" y="88"/>
                </a:cubicBezTo>
                <a:cubicBezTo>
                  <a:pt x="128" y="81"/>
                  <a:pt x="122" y="75"/>
                  <a:pt x="114" y="75"/>
                </a:cubicBezTo>
                <a:cubicBezTo>
                  <a:pt x="107" y="75"/>
                  <a:pt x="101" y="81"/>
                  <a:pt x="101" y="88"/>
                </a:cubicBezTo>
                <a:cubicBezTo>
                  <a:pt x="101" y="96"/>
                  <a:pt x="107" y="102"/>
                  <a:pt x="114" y="102"/>
                </a:cubicBezTo>
                <a:cubicBezTo>
                  <a:pt x="114" y="102"/>
                  <a:pt x="114" y="102"/>
                  <a:pt x="114" y="102"/>
                </a:cubicBezTo>
                <a:close/>
                <a:moveTo>
                  <a:pt x="131" y="27"/>
                </a:moveTo>
                <a:cubicBezTo>
                  <a:pt x="137" y="27"/>
                  <a:pt x="137" y="27"/>
                  <a:pt x="137" y="27"/>
                </a:cubicBezTo>
                <a:cubicBezTo>
                  <a:pt x="137" y="34"/>
                  <a:pt x="137" y="34"/>
                  <a:pt x="137" y="34"/>
                </a:cubicBezTo>
                <a:cubicBezTo>
                  <a:pt x="131" y="34"/>
                  <a:pt x="131" y="34"/>
                  <a:pt x="131" y="34"/>
                </a:cubicBezTo>
                <a:cubicBezTo>
                  <a:pt x="131" y="38"/>
                  <a:pt x="129" y="42"/>
                  <a:pt x="127" y="45"/>
                </a:cubicBezTo>
                <a:cubicBezTo>
                  <a:pt x="131" y="50"/>
                  <a:pt x="131" y="50"/>
                  <a:pt x="131" y="50"/>
                </a:cubicBezTo>
                <a:cubicBezTo>
                  <a:pt x="126" y="55"/>
                  <a:pt x="126" y="55"/>
                  <a:pt x="126" y="55"/>
                </a:cubicBezTo>
                <a:cubicBezTo>
                  <a:pt x="122" y="51"/>
                  <a:pt x="122" y="51"/>
                  <a:pt x="122" y="51"/>
                </a:cubicBezTo>
                <a:cubicBezTo>
                  <a:pt x="118" y="53"/>
                  <a:pt x="115" y="55"/>
                  <a:pt x="111" y="55"/>
                </a:cubicBezTo>
                <a:cubicBezTo>
                  <a:pt x="111" y="61"/>
                  <a:pt x="111" y="61"/>
                  <a:pt x="111" y="61"/>
                </a:cubicBezTo>
                <a:cubicBezTo>
                  <a:pt x="103" y="61"/>
                  <a:pt x="103" y="61"/>
                  <a:pt x="103" y="61"/>
                </a:cubicBezTo>
                <a:cubicBezTo>
                  <a:pt x="103" y="55"/>
                  <a:pt x="103" y="55"/>
                  <a:pt x="103" y="55"/>
                </a:cubicBezTo>
                <a:cubicBezTo>
                  <a:pt x="99" y="55"/>
                  <a:pt x="95" y="53"/>
                  <a:pt x="92" y="51"/>
                </a:cubicBezTo>
                <a:cubicBezTo>
                  <a:pt x="88" y="55"/>
                  <a:pt x="88" y="55"/>
                  <a:pt x="88" y="55"/>
                </a:cubicBezTo>
                <a:cubicBezTo>
                  <a:pt x="83" y="50"/>
                  <a:pt x="83" y="50"/>
                  <a:pt x="83" y="50"/>
                </a:cubicBezTo>
                <a:cubicBezTo>
                  <a:pt x="87" y="46"/>
                  <a:pt x="87" y="46"/>
                  <a:pt x="87" y="46"/>
                </a:cubicBezTo>
                <a:cubicBezTo>
                  <a:pt x="85" y="42"/>
                  <a:pt x="83" y="39"/>
                  <a:pt x="82" y="34"/>
                </a:cubicBezTo>
                <a:cubicBezTo>
                  <a:pt x="76" y="34"/>
                  <a:pt x="76" y="34"/>
                  <a:pt x="76" y="34"/>
                </a:cubicBezTo>
                <a:cubicBezTo>
                  <a:pt x="76" y="27"/>
                  <a:pt x="76" y="27"/>
                  <a:pt x="76" y="27"/>
                </a:cubicBezTo>
                <a:cubicBezTo>
                  <a:pt x="82" y="27"/>
                  <a:pt x="82" y="27"/>
                  <a:pt x="82" y="27"/>
                </a:cubicBezTo>
                <a:cubicBezTo>
                  <a:pt x="83" y="23"/>
                  <a:pt x="84" y="19"/>
                  <a:pt x="87" y="16"/>
                </a:cubicBezTo>
                <a:cubicBezTo>
                  <a:pt x="83" y="12"/>
                  <a:pt x="83" y="12"/>
                  <a:pt x="83" y="12"/>
                </a:cubicBezTo>
                <a:cubicBezTo>
                  <a:pt x="88" y="7"/>
                  <a:pt x="88" y="7"/>
                  <a:pt x="88" y="7"/>
                </a:cubicBezTo>
                <a:cubicBezTo>
                  <a:pt x="92" y="11"/>
                  <a:pt x="92" y="11"/>
                  <a:pt x="92" y="11"/>
                </a:cubicBezTo>
                <a:cubicBezTo>
                  <a:pt x="95" y="8"/>
                  <a:pt x="99" y="7"/>
                  <a:pt x="103" y="6"/>
                </a:cubicBezTo>
                <a:cubicBezTo>
                  <a:pt x="103" y="0"/>
                  <a:pt x="103" y="0"/>
                  <a:pt x="103" y="0"/>
                </a:cubicBezTo>
                <a:cubicBezTo>
                  <a:pt x="110" y="0"/>
                  <a:pt x="110" y="0"/>
                  <a:pt x="110" y="0"/>
                </a:cubicBezTo>
                <a:cubicBezTo>
                  <a:pt x="110" y="6"/>
                  <a:pt x="110" y="6"/>
                  <a:pt x="110" y="6"/>
                </a:cubicBezTo>
                <a:cubicBezTo>
                  <a:pt x="115" y="7"/>
                  <a:pt x="118" y="8"/>
                  <a:pt x="121" y="11"/>
                </a:cubicBezTo>
                <a:cubicBezTo>
                  <a:pt x="126" y="7"/>
                  <a:pt x="126" y="7"/>
                  <a:pt x="126" y="7"/>
                </a:cubicBezTo>
                <a:cubicBezTo>
                  <a:pt x="131" y="12"/>
                  <a:pt x="131" y="12"/>
                  <a:pt x="131" y="12"/>
                </a:cubicBezTo>
                <a:cubicBezTo>
                  <a:pt x="127" y="16"/>
                  <a:pt x="127" y="16"/>
                  <a:pt x="127" y="16"/>
                </a:cubicBezTo>
                <a:cubicBezTo>
                  <a:pt x="129" y="19"/>
                  <a:pt x="131" y="23"/>
                  <a:pt x="131" y="27"/>
                </a:cubicBezTo>
                <a:close/>
                <a:moveTo>
                  <a:pt x="107" y="49"/>
                </a:moveTo>
                <a:cubicBezTo>
                  <a:pt x="107" y="49"/>
                  <a:pt x="107" y="49"/>
                  <a:pt x="107" y="49"/>
                </a:cubicBezTo>
                <a:cubicBezTo>
                  <a:pt x="97" y="49"/>
                  <a:pt x="89" y="41"/>
                  <a:pt x="89" y="31"/>
                </a:cubicBezTo>
                <a:cubicBezTo>
                  <a:pt x="89" y="21"/>
                  <a:pt x="97" y="13"/>
                  <a:pt x="107" y="13"/>
                </a:cubicBezTo>
                <a:cubicBezTo>
                  <a:pt x="117" y="13"/>
                  <a:pt x="125" y="21"/>
                  <a:pt x="125" y="31"/>
                </a:cubicBezTo>
                <a:cubicBezTo>
                  <a:pt x="125" y="41"/>
                  <a:pt x="117" y="49"/>
                  <a:pt x="107" y="49"/>
                </a:cubicBez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19668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16" name="TextBox 15"/>
          <p:cNvSpPr txBox="1"/>
          <p:nvPr/>
        </p:nvSpPr>
        <p:spPr>
          <a:xfrm>
            <a:off x="1970209" y="144698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方针一</a:t>
            </a:r>
          </a:p>
        </p:txBody>
      </p:sp>
      <p:grpSp>
        <p:nvGrpSpPr>
          <p:cNvPr id="17" name="组合 16"/>
          <p:cNvGrpSpPr/>
          <p:nvPr/>
        </p:nvGrpSpPr>
        <p:grpSpPr>
          <a:xfrm>
            <a:off x="4241724" y="1152717"/>
            <a:ext cx="3059785" cy="1518551"/>
            <a:chOff x="1591195" y="3531392"/>
            <a:chExt cx="1721136" cy="774463"/>
          </a:xfrm>
          <a:effectLst>
            <a:outerShdw blurRad="444500" dist="254000" dir="8100000" algn="tr" rotWithShape="0">
              <a:prstClr val="black">
                <a:alpha val="50000"/>
              </a:prstClr>
            </a:outerShdw>
          </a:effectLst>
        </p:grpSpPr>
        <p:sp>
          <p:nvSpPr>
            <p:cNvPr id="18"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19"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0" name="Freeform 6"/>
          <p:cNvSpPr>
            <a:spLocks noEditPoints="1"/>
          </p:cNvSpPr>
          <p:nvPr/>
        </p:nvSpPr>
        <p:spPr bwMode="auto">
          <a:xfrm>
            <a:off x="4429041" y="1734344"/>
            <a:ext cx="664409" cy="417387"/>
          </a:xfrm>
          <a:custGeom>
            <a:avLst/>
            <a:gdLst>
              <a:gd name="T0" fmla="*/ 107 w 165"/>
              <a:gd name="T1" fmla="*/ 104 h 104"/>
              <a:gd name="T2" fmla="*/ 124 w 165"/>
              <a:gd name="T3" fmla="*/ 104 h 104"/>
              <a:gd name="T4" fmla="*/ 124 w 165"/>
              <a:gd name="T5" fmla="*/ 45 h 104"/>
              <a:gd name="T6" fmla="*/ 107 w 165"/>
              <a:gd name="T7" fmla="*/ 61 h 104"/>
              <a:gd name="T8" fmla="*/ 107 w 165"/>
              <a:gd name="T9" fmla="*/ 104 h 104"/>
              <a:gd name="T10" fmla="*/ 132 w 165"/>
              <a:gd name="T11" fmla="*/ 104 h 104"/>
              <a:gd name="T12" fmla="*/ 149 w 165"/>
              <a:gd name="T13" fmla="*/ 104 h 104"/>
              <a:gd name="T14" fmla="*/ 149 w 165"/>
              <a:gd name="T15" fmla="*/ 22 h 104"/>
              <a:gd name="T16" fmla="*/ 132 w 165"/>
              <a:gd name="T17" fmla="*/ 38 h 104"/>
              <a:gd name="T18" fmla="*/ 132 w 165"/>
              <a:gd name="T19" fmla="*/ 104 h 104"/>
              <a:gd name="T20" fmla="*/ 161 w 165"/>
              <a:gd name="T21" fmla="*/ 0 h 104"/>
              <a:gd name="T22" fmla="*/ 164 w 165"/>
              <a:gd name="T23" fmla="*/ 4 h 104"/>
              <a:gd name="T24" fmla="*/ 164 w 165"/>
              <a:gd name="T25" fmla="*/ 5 h 104"/>
              <a:gd name="T26" fmla="*/ 161 w 165"/>
              <a:gd name="T27" fmla="*/ 15 h 104"/>
              <a:gd name="T28" fmla="*/ 161 w 165"/>
              <a:gd name="T29" fmla="*/ 16 h 104"/>
              <a:gd name="T30" fmla="*/ 156 w 165"/>
              <a:gd name="T31" fmla="*/ 17 h 104"/>
              <a:gd name="T32" fmla="*/ 155 w 165"/>
              <a:gd name="T33" fmla="*/ 17 h 104"/>
              <a:gd name="T34" fmla="*/ 153 w 165"/>
              <a:gd name="T35" fmla="*/ 14 h 104"/>
              <a:gd name="T36" fmla="*/ 103 w 165"/>
              <a:gd name="T37" fmla="*/ 61 h 104"/>
              <a:gd name="T38" fmla="*/ 87 w 165"/>
              <a:gd name="T39" fmla="*/ 44 h 104"/>
              <a:gd name="T40" fmla="*/ 74 w 165"/>
              <a:gd name="T41" fmla="*/ 30 h 104"/>
              <a:gd name="T42" fmla="*/ 3 w 165"/>
              <a:gd name="T43" fmla="*/ 96 h 104"/>
              <a:gd name="T44" fmla="*/ 0 w 165"/>
              <a:gd name="T45" fmla="*/ 93 h 104"/>
              <a:gd name="T46" fmla="*/ 74 w 165"/>
              <a:gd name="T47" fmla="*/ 24 h 104"/>
              <a:gd name="T48" fmla="*/ 87 w 165"/>
              <a:gd name="T49" fmla="*/ 37 h 104"/>
              <a:gd name="T50" fmla="*/ 103 w 165"/>
              <a:gd name="T51" fmla="*/ 55 h 104"/>
              <a:gd name="T52" fmla="*/ 150 w 165"/>
              <a:gd name="T53" fmla="*/ 11 h 104"/>
              <a:gd name="T54" fmla="*/ 148 w 165"/>
              <a:gd name="T55" fmla="*/ 9 h 104"/>
              <a:gd name="T56" fmla="*/ 147 w 165"/>
              <a:gd name="T57" fmla="*/ 8 h 104"/>
              <a:gd name="T58" fmla="*/ 149 w 165"/>
              <a:gd name="T59" fmla="*/ 3 h 104"/>
              <a:gd name="T60" fmla="*/ 150 w 165"/>
              <a:gd name="T61" fmla="*/ 3 h 104"/>
              <a:gd name="T62" fmla="*/ 160 w 165"/>
              <a:gd name="T63" fmla="*/ 1 h 104"/>
              <a:gd name="T64" fmla="*/ 161 w 165"/>
              <a:gd name="T65" fmla="*/ 0 h 104"/>
              <a:gd name="T66" fmla="*/ 7 w 165"/>
              <a:gd name="T67" fmla="*/ 104 h 104"/>
              <a:gd name="T68" fmla="*/ 24 w 165"/>
              <a:gd name="T69" fmla="*/ 104 h 104"/>
              <a:gd name="T70" fmla="*/ 24 w 165"/>
              <a:gd name="T71" fmla="*/ 81 h 104"/>
              <a:gd name="T72" fmla="*/ 7 w 165"/>
              <a:gd name="T73" fmla="*/ 97 h 104"/>
              <a:gd name="T74" fmla="*/ 7 w 165"/>
              <a:gd name="T75" fmla="*/ 104 h 104"/>
              <a:gd name="T76" fmla="*/ 32 w 165"/>
              <a:gd name="T77" fmla="*/ 104 h 104"/>
              <a:gd name="T78" fmla="*/ 49 w 165"/>
              <a:gd name="T79" fmla="*/ 104 h 104"/>
              <a:gd name="T80" fmla="*/ 49 w 165"/>
              <a:gd name="T81" fmla="*/ 58 h 104"/>
              <a:gd name="T82" fmla="*/ 32 w 165"/>
              <a:gd name="T83" fmla="*/ 74 h 104"/>
              <a:gd name="T84" fmla="*/ 32 w 165"/>
              <a:gd name="T85" fmla="*/ 104 h 104"/>
              <a:gd name="T86" fmla="*/ 57 w 165"/>
              <a:gd name="T87" fmla="*/ 50 h 104"/>
              <a:gd name="T88" fmla="*/ 57 w 165"/>
              <a:gd name="T89" fmla="*/ 104 h 104"/>
              <a:gd name="T90" fmla="*/ 74 w 165"/>
              <a:gd name="T91" fmla="*/ 104 h 104"/>
              <a:gd name="T92" fmla="*/ 74 w 165"/>
              <a:gd name="T93" fmla="*/ 34 h 104"/>
              <a:gd name="T94" fmla="*/ 74 w 165"/>
              <a:gd name="T95" fmla="*/ 34 h 104"/>
              <a:gd name="T96" fmla="*/ 57 w 165"/>
              <a:gd name="T97" fmla="*/ 50 h 104"/>
              <a:gd name="T98" fmla="*/ 82 w 165"/>
              <a:gd name="T99" fmla="*/ 43 h 104"/>
              <a:gd name="T100" fmla="*/ 82 w 165"/>
              <a:gd name="T101" fmla="*/ 104 h 104"/>
              <a:gd name="T102" fmla="*/ 87 w 165"/>
              <a:gd name="T103" fmla="*/ 104 h 104"/>
              <a:gd name="T104" fmla="*/ 99 w 165"/>
              <a:gd name="T105" fmla="*/ 104 h 104"/>
              <a:gd name="T106" fmla="*/ 99 w 165"/>
              <a:gd name="T107" fmla="*/ 61 h 104"/>
              <a:gd name="T108" fmla="*/ 87 w 165"/>
              <a:gd name="T109" fmla="*/ 48 h 104"/>
              <a:gd name="T110" fmla="*/ 82 w 165"/>
              <a:gd name="T111" fmla="*/ 43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5" h="104">
                <a:moveTo>
                  <a:pt x="107" y="104"/>
                </a:moveTo>
                <a:cubicBezTo>
                  <a:pt x="124" y="104"/>
                  <a:pt x="124" y="104"/>
                  <a:pt x="124" y="104"/>
                </a:cubicBezTo>
                <a:cubicBezTo>
                  <a:pt x="124" y="45"/>
                  <a:pt x="124" y="45"/>
                  <a:pt x="124" y="45"/>
                </a:cubicBezTo>
                <a:cubicBezTo>
                  <a:pt x="107" y="61"/>
                  <a:pt x="107" y="61"/>
                  <a:pt x="107" y="61"/>
                </a:cubicBezTo>
                <a:cubicBezTo>
                  <a:pt x="107" y="104"/>
                  <a:pt x="107" y="104"/>
                  <a:pt x="107" y="104"/>
                </a:cubicBezTo>
                <a:close/>
                <a:moveTo>
                  <a:pt x="132" y="104"/>
                </a:moveTo>
                <a:cubicBezTo>
                  <a:pt x="149" y="104"/>
                  <a:pt x="149" y="104"/>
                  <a:pt x="149" y="104"/>
                </a:cubicBezTo>
                <a:cubicBezTo>
                  <a:pt x="149" y="22"/>
                  <a:pt x="149" y="22"/>
                  <a:pt x="149" y="22"/>
                </a:cubicBezTo>
                <a:cubicBezTo>
                  <a:pt x="132" y="38"/>
                  <a:pt x="132" y="38"/>
                  <a:pt x="132" y="38"/>
                </a:cubicBezTo>
                <a:cubicBezTo>
                  <a:pt x="132" y="104"/>
                  <a:pt x="132" y="104"/>
                  <a:pt x="132" y="104"/>
                </a:cubicBezTo>
                <a:close/>
                <a:moveTo>
                  <a:pt x="161" y="0"/>
                </a:moveTo>
                <a:cubicBezTo>
                  <a:pt x="164" y="0"/>
                  <a:pt x="165" y="2"/>
                  <a:pt x="164" y="4"/>
                </a:cubicBezTo>
                <a:cubicBezTo>
                  <a:pt x="164" y="5"/>
                  <a:pt x="164" y="5"/>
                  <a:pt x="164" y="5"/>
                </a:cubicBezTo>
                <a:cubicBezTo>
                  <a:pt x="163" y="8"/>
                  <a:pt x="162" y="12"/>
                  <a:pt x="161" y="15"/>
                </a:cubicBezTo>
                <a:cubicBezTo>
                  <a:pt x="161" y="16"/>
                  <a:pt x="161" y="16"/>
                  <a:pt x="161" y="16"/>
                </a:cubicBezTo>
                <a:cubicBezTo>
                  <a:pt x="160" y="19"/>
                  <a:pt x="158" y="19"/>
                  <a:pt x="156" y="17"/>
                </a:cubicBezTo>
                <a:cubicBezTo>
                  <a:pt x="155" y="17"/>
                  <a:pt x="155" y="17"/>
                  <a:pt x="155" y="17"/>
                </a:cubicBezTo>
                <a:cubicBezTo>
                  <a:pt x="154" y="16"/>
                  <a:pt x="154" y="15"/>
                  <a:pt x="153" y="14"/>
                </a:cubicBezTo>
                <a:cubicBezTo>
                  <a:pt x="103" y="61"/>
                  <a:pt x="103" y="61"/>
                  <a:pt x="103" y="61"/>
                </a:cubicBezTo>
                <a:cubicBezTo>
                  <a:pt x="87" y="44"/>
                  <a:pt x="87" y="44"/>
                  <a:pt x="87" y="44"/>
                </a:cubicBezTo>
                <a:cubicBezTo>
                  <a:pt x="74" y="30"/>
                  <a:pt x="74" y="30"/>
                  <a:pt x="74" y="30"/>
                </a:cubicBezTo>
                <a:cubicBezTo>
                  <a:pt x="3" y="96"/>
                  <a:pt x="3" y="96"/>
                  <a:pt x="3" y="96"/>
                </a:cubicBezTo>
                <a:cubicBezTo>
                  <a:pt x="0" y="93"/>
                  <a:pt x="0" y="93"/>
                  <a:pt x="0" y="93"/>
                </a:cubicBezTo>
                <a:cubicBezTo>
                  <a:pt x="74" y="24"/>
                  <a:pt x="74" y="24"/>
                  <a:pt x="74" y="24"/>
                </a:cubicBezTo>
                <a:cubicBezTo>
                  <a:pt x="87" y="37"/>
                  <a:pt x="87" y="37"/>
                  <a:pt x="87" y="37"/>
                </a:cubicBezTo>
                <a:cubicBezTo>
                  <a:pt x="103" y="55"/>
                  <a:pt x="103" y="55"/>
                  <a:pt x="103" y="55"/>
                </a:cubicBezTo>
                <a:cubicBezTo>
                  <a:pt x="150" y="11"/>
                  <a:pt x="150" y="11"/>
                  <a:pt x="150" y="11"/>
                </a:cubicBezTo>
                <a:cubicBezTo>
                  <a:pt x="149" y="10"/>
                  <a:pt x="148" y="9"/>
                  <a:pt x="148" y="9"/>
                </a:cubicBezTo>
                <a:cubicBezTo>
                  <a:pt x="147" y="8"/>
                  <a:pt x="147" y="8"/>
                  <a:pt x="147" y="8"/>
                </a:cubicBezTo>
                <a:cubicBezTo>
                  <a:pt x="145" y="6"/>
                  <a:pt x="146" y="4"/>
                  <a:pt x="149" y="3"/>
                </a:cubicBezTo>
                <a:cubicBezTo>
                  <a:pt x="150" y="3"/>
                  <a:pt x="150" y="3"/>
                  <a:pt x="150" y="3"/>
                </a:cubicBezTo>
                <a:cubicBezTo>
                  <a:pt x="152" y="2"/>
                  <a:pt x="157" y="1"/>
                  <a:pt x="160" y="1"/>
                </a:cubicBezTo>
                <a:cubicBezTo>
                  <a:pt x="161" y="0"/>
                  <a:pt x="161" y="0"/>
                  <a:pt x="161" y="0"/>
                </a:cubicBezTo>
                <a:close/>
                <a:moveTo>
                  <a:pt x="7" y="104"/>
                </a:moveTo>
                <a:cubicBezTo>
                  <a:pt x="24" y="104"/>
                  <a:pt x="24" y="104"/>
                  <a:pt x="24" y="104"/>
                </a:cubicBezTo>
                <a:cubicBezTo>
                  <a:pt x="24" y="81"/>
                  <a:pt x="24" y="81"/>
                  <a:pt x="24" y="81"/>
                </a:cubicBezTo>
                <a:cubicBezTo>
                  <a:pt x="7" y="97"/>
                  <a:pt x="7" y="97"/>
                  <a:pt x="7" y="97"/>
                </a:cubicBezTo>
                <a:cubicBezTo>
                  <a:pt x="7" y="104"/>
                  <a:pt x="7" y="104"/>
                  <a:pt x="7" y="104"/>
                </a:cubicBezTo>
                <a:close/>
                <a:moveTo>
                  <a:pt x="32" y="104"/>
                </a:moveTo>
                <a:cubicBezTo>
                  <a:pt x="49" y="104"/>
                  <a:pt x="49" y="104"/>
                  <a:pt x="49" y="104"/>
                </a:cubicBezTo>
                <a:cubicBezTo>
                  <a:pt x="49" y="58"/>
                  <a:pt x="49" y="58"/>
                  <a:pt x="49" y="58"/>
                </a:cubicBezTo>
                <a:cubicBezTo>
                  <a:pt x="32" y="74"/>
                  <a:pt x="32" y="74"/>
                  <a:pt x="32" y="74"/>
                </a:cubicBezTo>
                <a:cubicBezTo>
                  <a:pt x="32" y="104"/>
                  <a:pt x="32" y="104"/>
                  <a:pt x="32" y="104"/>
                </a:cubicBezTo>
                <a:close/>
                <a:moveTo>
                  <a:pt x="57" y="50"/>
                </a:moveTo>
                <a:cubicBezTo>
                  <a:pt x="57" y="104"/>
                  <a:pt x="57" y="104"/>
                  <a:pt x="57" y="104"/>
                </a:cubicBezTo>
                <a:cubicBezTo>
                  <a:pt x="74" y="104"/>
                  <a:pt x="74" y="104"/>
                  <a:pt x="74" y="104"/>
                </a:cubicBezTo>
                <a:cubicBezTo>
                  <a:pt x="74" y="34"/>
                  <a:pt x="74" y="34"/>
                  <a:pt x="74" y="34"/>
                </a:cubicBezTo>
                <a:cubicBezTo>
                  <a:pt x="74" y="34"/>
                  <a:pt x="74" y="34"/>
                  <a:pt x="74" y="34"/>
                </a:cubicBezTo>
                <a:cubicBezTo>
                  <a:pt x="57" y="50"/>
                  <a:pt x="57" y="50"/>
                  <a:pt x="57" y="50"/>
                </a:cubicBezTo>
                <a:close/>
                <a:moveTo>
                  <a:pt x="82" y="43"/>
                </a:moveTo>
                <a:cubicBezTo>
                  <a:pt x="82" y="104"/>
                  <a:pt x="82" y="104"/>
                  <a:pt x="82" y="104"/>
                </a:cubicBezTo>
                <a:cubicBezTo>
                  <a:pt x="87" y="104"/>
                  <a:pt x="87" y="104"/>
                  <a:pt x="87" y="104"/>
                </a:cubicBezTo>
                <a:cubicBezTo>
                  <a:pt x="99" y="104"/>
                  <a:pt x="99" y="104"/>
                  <a:pt x="99" y="104"/>
                </a:cubicBezTo>
                <a:cubicBezTo>
                  <a:pt x="99" y="61"/>
                  <a:pt x="99" y="61"/>
                  <a:pt x="99" y="61"/>
                </a:cubicBezTo>
                <a:cubicBezTo>
                  <a:pt x="87" y="48"/>
                  <a:pt x="87" y="48"/>
                  <a:pt x="87" y="48"/>
                </a:cubicBezTo>
                <a:lnTo>
                  <a:pt x="82" y="43"/>
                </a:ln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1" name="TextBox 20"/>
          <p:cNvSpPr txBox="1"/>
          <p:nvPr/>
        </p:nvSpPr>
        <p:spPr>
          <a:xfrm>
            <a:off x="5167267" y="179334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2" name="TextBox 21"/>
          <p:cNvSpPr txBox="1"/>
          <p:nvPr/>
        </p:nvSpPr>
        <p:spPr>
          <a:xfrm>
            <a:off x="5170609" y="144698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方针二</a:t>
            </a:r>
          </a:p>
        </p:txBody>
      </p:sp>
      <p:sp>
        <p:nvSpPr>
          <p:cNvPr id="23" name="TextBox 22"/>
          <p:cNvSpPr txBox="1"/>
          <p:nvPr/>
        </p:nvSpPr>
        <p:spPr>
          <a:xfrm>
            <a:off x="3037009"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25" name="TextBox 24"/>
          <p:cNvSpPr txBox="1"/>
          <p:nvPr/>
        </p:nvSpPr>
        <p:spPr>
          <a:xfrm>
            <a:off x="3040351" y="334630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方针三</a:t>
            </a:r>
          </a:p>
        </p:txBody>
      </p:sp>
      <p:grpSp>
        <p:nvGrpSpPr>
          <p:cNvPr id="26" name="组合 25"/>
          <p:cNvGrpSpPr/>
          <p:nvPr/>
        </p:nvGrpSpPr>
        <p:grpSpPr>
          <a:xfrm>
            <a:off x="5323009" y="3045661"/>
            <a:ext cx="3059785" cy="1518551"/>
            <a:chOff x="1591195" y="3531392"/>
            <a:chExt cx="1721136" cy="774463"/>
          </a:xfrm>
          <a:effectLst>
            <a:outerShdw blurRad="444500" dist="254000" dir="8100000" algn="tr" rotWithShape="0">
              <a:prstClr val="black">
                <a:alpha val="50000"/>
              </a:prstClr>
            </a:outerShdw>
          </a:effectLst>
        </p:grpSpPr>
        <p:sp>
          <p:nvSpPr>
            <p:cNvPr id="27"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sp>
          <p:nvSpPr>
            <p:cNvPr id="28"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9" name="Freeform 7"/>
          <p:cNvSpPr>
            <a:spLocks noEditPoints="1"/>
          </p:cNvSpPr>
          <p:nvPr/>
        </p:nvSpPr>
        <p:spPr bwMode="auto">
          <a:xfrm>
            <a:off x="5515454" y="3563144"/>
            <a:ext cx="605984" cy="489370"/>
          </a:xfrm>
          <a:custGeom>
            <a:avLst/>
            <a:gdLst>
              <a:gd name="T0" fmla="*/ 67 w 123"/>
              <a:gd name="T1" fmla="*/ 62 h 100"/>
              <a:gd name="T2" fmla="*/ 67 w 123"/>
              <a:gd name="T3" fmla="*/ 65 h 100"/>
              <a:gd name="T4" fmla="*/ 66 w 123"/>
              <a:gd name="T5" fmla="*/ 67 h 100"/>
              <a:gd name="T6" fmla="*/ 62 w 123"/>
              <a:gd name="T7" fmla="*/ 67 h 100"/>
              <a:gd name="T8" fmla="*/ 58 w 123"/>
              <a:gd name="T9" fmla="*/ 67 h 100"/>
              <a:gd name="T10" fmla="*/ 56 w 123"/>
              <a:gd name="T11" fmla="*/ 65 h 100"/>
              <a:gd name="T12" fmla="*/ 56 w 123"/>
              <a:gd name="T13" fmla="*/ 62 h 100"/>
              <a:gd name="T14" fmla="*/ 0 w 123"/>
              <a:gd name="T15" fmla="*/ 44 h 100"/>
              <a:gd name="T16" fmla="*/ 0 w 123"/>
              <a:gd name="T17" fmla="*/ 81 h 100"/>
              <a:gd name="T18" fmla="*/ 19 w 123"/>
              <a:gd name="T19" fmla="*/ 100 h 100"/>
              <a:gd name="T20" fmla="*/ 62 w 123"/>
              <a:gd name="T21" fmla="*/ 100 h 100"/>
              <a:gd name="T22" fmla="*/ 104 w 123"/>
              <a:gd name="T23" fmla="*/ 100 h 100"/>
              <a:gd name="T24" fmla="*/ 123 w 123"/>
              <a:gd name="T25" fmla="*/ 81 h 100"/>
              <a:gd name="T26" fmla="*/ 123 w 123"/>
              <a:gd name="T27" fmla="*/ 44 h 100"/>
              <a:gd name="T28" fmla="*/ 67 w 123"/>
              <a:gd name="T29" fmla="*/ 62 h 100"/>
              <a:gd name="T30" fmla="*/ 62 w 123"/>
              <a:gd name="T31" fmla="*/ 58 h 100"/>
              <a:gd name="T32" fmla="*/ 64 w 123"/>
              <a:gd name="T33" fmla="*/ 58 h 100"/>
              <a:gd name="T34" fmla="*/ 66 w 123"/>
              <a:gd name="T35" fmla="*/ 59 h 100"/>
              <a:gd name="T36" fmla="*/ 66 w 123"/>
              <a:gd name="T37" fmla="*/ 64 h 100"/>
              <a:gd name="T38" fmla="*/ 64 w 123"/>
              <a:gd name="T39" fmla="*/ 65 h 100"/>
              <a:gd name="T40" fmla="*/ 62 w 123"/>
              <a:gd name="T41" fmla="*/ 65 h 100"/>
              <a:gd name="T42" fmla="*/ 60 w 123"/>
              <a:gd name="T43" fmla="*/ 65 h 100"/>
              <a:gd name="T44" fmla="*/ 58 w 123"/>
              <a:gd name="T45" fmla="*/ 64 h 100"/>
              <a:gd name="T46" fmla="*/ 58 w 123"/>
              <a:gd name="T47" fmla="*/ 59 h 100"/>
              <a:gd name="T48" fmla="*/ 60 w 123"/>
              <a:gd name="T49" fmla="*/ 58 h 100"/>
              <a:gd name="T50" fmla="*/ 62 w 123"/>
              <a:gd name="T51" fmla="*/ 58 h 100"/>
              <a:gd name="T52" fmla="*/ 56 w 123"/>
              <a:gd name="T53" fmla="*/ 58 h 100"/>
              <a:gd name="T54" fmla="*/ 56 w 123"/>
              <a:gd name="T55" fmla="*/ 60 h 100"/>
              <a:gd name="T56" fmla="*/ 1 w 123"/>
              <a:gd name="T57" fmla="*/ 42 h 100"/>
              <a:gd name="T58" fmla="*/ 19 w 123"/>
              <a:gd name="T59" fmla="*/ 24 h 100"/>
              <a:gd name="T60" fmla="*/ 62 w 123"/>
              <a:gd name="T61" fmla="*/ 24 h 100"/>
              <a:gd name="T62" fmla="*/ 104 w 123"/>
              <a:gd name="T63" fmla="*/ 24 h 100"/>
              <a:gd name="T64" fmla="*/ 123 w 123"/>
              <a:gd name="T65" fmla="*/ 42 h 100"/>
              <a:gd name="T66" fmla="*/ 67 w 123"/>
              <a:gd name="T67" fmla="*/ 60 h 100"/>
              <a:gd name="T68" fmla="*/ 67 w 123"/>
              <a:gd name="T69" fmla="*/ 58 h 100"/>
              <a:gd name="T70" fmla="*/ 66 w 123"/>
              <a:gd name="T71" fmla="*/ 56 h 100"/>
              <a:gd name="T72" fmla="*/ 62 w 123"/>
              <a:gd name="T73" fmla="*/ 56 h 100"/>
              <a:gd name="T74" fmla="*/ 58 w 123"/>
              <a:gd name="T75" fmla="*/ 56 h 100"/>
              <a:gd name="T76" fmla="*/ 56 w 123"/>
              <a:gd name="T77" fmla="*/ 58 h 100"/>
              <a:gd name="T78" fmla="*/ 62 w 123"/>
              <a:gd name="T79" fmla="*/ 4 h 100"/>
              <a:gd name="T80" fmla="*/ 62 w 123"/>
              <a:gd name="T81" fmla="*/ 4 h 100"/>
              <a:gd name="T82" fmla="*/ 81 w 123"/>
              <a:gd name="T83" fmla="*/ 23 h 100"/>
              <a:gd name="T84" fmla="*/ 84 w 123"/>
              <a:gd name="T85" fmla="*/ 23 h 100"/>
              <a:gd name="T86" fmla="*/ 62 w 123"/>
              <a:gd name="T87" fmla="*/ 0 h 100"/>
              <a:gd name="T88" fmla="*/ 62 w 123"/>
              <a:gd name="T89" fmla="*/ 0 h 100"/>
              <a:gd name="T90" fmla="*/ 39 w 123"/>
              <a:gd name="T91" fmla="*/ 23 h 100"/>
              <a:gd name="T92" fmla="*/ 43 w 123"/>
              <a:gd name="T93" fmla="*/ 23 h 100"/>
              <a:gd name="T94" fmla="*/ 62 w 123"/>
              <a:gd name="T95" fmla="*/ 4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3" h="100">
                <a:moveTo>
                  <a:pt x="67" y="62"/>
                </a:moveTo>
                <a:cubicBezTo>
                  <a:pt x="67" y="65"/>
                  <a:pt x="67" y="65"/>
                  <a:pt x="67" y="65"/>
                </a:cubicBezTo>
                <a:cubicBezTo>
                  <a:pt x="67" y="66"/>
                  <a:pt x="67" y="67"/>
                  <a:pt x="66" y="67"/>
                </a:cubicBezTo>
                <a:cubicBezTo>
                  <a:pt x="62" y="67"/>
                  <a:pt x="62" y="67"/>
                  <a:pt x="62" y="67"/>
                </a:cubicBezTo>
                <a:cubicBezTo>
                  <a:pt x="58" y="67"/>
                  <a:pt x="58" y="67"/>
                  <a:pt x="58" y="67"/>
                </a:cubicBezTo>
                <a:cubicBezTo>
                  <a:pt x="57" y="67"/>
                  <a:pt x="56" y="66"/>
                  <a:pt x="56" y="65"/>
                </a:cubicBezTo>
                <a:cubicBezTo>
                  <a:pt x="56" y="62"/>
                  <a:pt x="56" y="62"/>
                  <a:pt x="56" y="62"/>
                </a:cubicBezTo>
                <a:cubicBezTo>
                  <a:pt x="0" y="44"/>
                  <a:pt x="0" y="44"/>
                  <a:pt x="0" y="44"/>
                </a:cubicBezTo>
                <a:cubicBezTo>
                  <a:pt x="0" y="81"/>
                  <a:pt x="0" y="81"/>
                  <a:pt x="0" y="81"/>
                </a:cubicBezTo>
                <a:cubicBezTo>
                  <a:pt x="0" y="92"/>
                  <a:pt x="9" y="100"/>
                  <a:pt x="19" y="100"/>
                </a:cubicBezTo>
                <a:cubicBezTo>
                  <a:pt x="62" y="100"/>
                  <a:pt x="62" y="100"/>
                  <a:pt x="62" y="100"/>
                </a:cubicBezTo>
                <a:cubicBezTo>
                  <a:pt x="104" y="100"/>
                  <a:pt x="104" y="100"/>
                  <a:pt x="104" y="100"/>
                </a:cubicBezTo>
                <a:cubicBezTo>
                  <a:pt x="114" y="100"/>
                  <a:pt x="123" y="92"/>
                  <a:pt x="123" y="81"/>
                </a:cubicBezTo>
                <a:cubicBezTo>
                  <a:pt x="123" y="44"/>
                  <a:pt x="123" y="44"/>
                  <a:pt x="123" y="44"/>
                </a:cubicBezTo>
                <a:cubicBezTo>
                  <a:pt x="67" y="62"/>
                  <a:pt x="67" y="62"/>
                  <a:pt x="67" y="62"/>
                </a:cubicBezTo>
                <a:close/>
                <a:moveTo>
                  <a:pt x="62" y="58"/>
                </a:moveTo>
                <a:cubicBezTo>
                  <a:pt x="64" y="58"/>
                  <a:pt x="64" y="58"/>
                  <a:pt x="64" y="58"/>
                </a:cubicBezTo>
                <a:cubicBezTo>
                  <a:pt x="65" y="58"/>
                  <a:pt x="66" y="58"/>
                  <a:pt x="66" y="59"/>
                </a:cubicBezTo>
                <a:cubicBezTo>
                  <a:pt x="66" y="64"/>
                  <a:pt x="66" y="64"/>
                  <a:pt x="66" y="64"/>
                </a:cubicBezTo>
                <a:cubicBezTo>
                  <a:pt x="66" y="65"/>
                  <a:pt x="65" y="65"/>
                  <a:pt x="64" y="65"/>
                </a:cubicBezTo>
                <a:cubicBezTo>
                  <a:pt x="62" y="65"/>
                  <a:pt x="62" y="65"/>
                  <a:pt x="62" y="65"/>
                </a:cubicBezTo>
                <a:cubicBezTo>
                  <a:pt x="60" y="65"/>
                  <a:pt x="60" y="65"/>
                  <a:pt x="60" y="65"/>
                </a:cubicBezTo>
                <a:cubicBezTo>
                  <a:pt x="59" y="65"/>
                  <a:pt x="58" y="65"/>
                  <a:pt x="58" y="64"/>
                </a:cubicBezTo>
                <a:cubicBezTo>
                  <a:pt x="58" y="59"/>
                  <a:pt x="58" y="59"/>
                  <a:pt x="58" y="59"/>
                </a:cubicBezTo>
                <a:cubicBezTo>
                  <a:pt x="58" y="58"/>
                  <a:pt x="59" y="58"/>
                  <a:pt x="60" y="58"/>
                </a:cubicBezTo>
                <a:cubicBezTo>
                  <a:pt x="62" y="58"/>
                  <a:pt x="62" y="58"/>
                  <a:pt x="62" y="58"/>
                </a:cubicBezTo>
                <a:close/>
                <a:moveTo>
                  <a:pt x="56" y="58"/>
                </a:moveTo>
                <a:cubicBezTo>
                  <a:pt x="56" y="60"/>
                  <a:pt x="56" y="60"/>
                  <a:pt x="56" y="60"/>
                </a:cubicBezTo>
                <a:cubicBezTo>
                  <a:pt x="1" y="42"/>
                  <a:pt x="1" y="42"/>
                  <a:pt x="1" y="42"/>
                </a:cubicBezTo>
                <a:cubicBezTo>
                  <a:pt x="1" y="32"/>
                  <a:pt x="9" y="24"/>
                  <a:pt x="19" y="24"/>
                </a:cubicBezTo>
                <a:cubicBezTo>
                  <a:pt x="62" y="24"/>
                  <a:pt x="62" y="24"/>
                  <a:pt x="62" y="24"/>
                </a:cubicBezTo>
                <a:cubicBezTo>
                  <a:pt x="104" y="24"/>
                  <a:pt x="104" y="24"/>
                  <a:pt x="104" y="24"/>
                </a:cubicBezTo>
                <a:cubicBezTo>
                  <a:pt x="114" y="24"/>
                  <a:pt x="122" y="32"/>
                  <a:pt x="123" y="42"/>
                </a:cubicBezTo>
                <a:cubicBezTo>
                  <a:pt x="67" y="60"/>
                  <a:pt x="67" y="60"/>
                  <a:pt x="67" y="60"/>
                </a:cubicBezTo>
                <a:cubicBezTo>
                  <a:pt x="67" y="58"/>
                  <a:pt x="67" y="58"/>
                  <a:pt x="67" y="58"/>
                </a:cubicBezTo>
                <a:cubicBezTo>
                  <a:pt x="67" y="56"/>
                  <a:pt x="67" y="56"/>
                  <a:pt x="66" y="56"/>
                </a:cubicBezTo>
                <a:cubicBezTo>
                  <a:pt x="62" y="56"/>
                  <a:pt x="62" y="56"/>
                  <a:pt x="62" y="56"/>
                </a:cubicBezTo>
                <a:cubicBezTo>
                  <a:pt x="58" y="56"/>
                  <a:pt x="58" y="56"/>
                  <a:pt x="58" y="56"/>
                </a:cubicBezTo>
                <a:cubicBezTo>
                  <a:pt x="57" y="56"/>
                  <a:pt x="56" y="56"/>
                  <a:pt x="56" y="58"/>
                </a:cubicBezTo>
                <a:close/>
                <a:moveTo>
                  <a:pt x="62" y="4"/>
                </a:moveTo>
                <a:cubicBezTo>
                  <a:pt x="62" y="4"/>
                  <a:pt x="62" y="4"/>
                  <a:pt x="62" y="4"/>
                </a:cubicBezTo>
                <a:cubicBezTo>
                  <a:pt x="72" y="4"/>
                  <a:pt x="81" y="13"/>
                  <a:pt x="81" y="23"/>
                </a:cubicBezTo>
                <a:cubicBezTo>
                  <a:pt x="84" y="23"/>
                  <a:pt x="84" y="23"/>
                  <a:pt x="84" y="23"/>
                </a:cubicBezTo>
                <a:cubicBezTo>
                  <a:pt x="84" y="11"/>
                  <a:pt x="74" y="1"/>
                  <a:pt x="62" y="0"/>
                </a:cubicBezTo>
                <a:cubicBezTo>
                  <a:pt x="62" y="0"/>
                  <a:pt x="62" y="0"/>
                  <a:pt x="62" y="0"/>
                </a:cubicBezTo>
                <a:cubicBezTo>
                  <a:pt x="49" y="0"/>
                  <a:pt x="39" y="11"/>
                  <a:pt x="39" y="23"/>
                </a:cubicBezTo>
                <a:cubicBezTo>
                  <a:pt x="43" y="23"/>
                  <a:pt x="43" y="23"/>
                  <a:pt x="43" y="23"/>
                </a:cubicBezTo>
                <a:cubicBezTo>
                  <a:pt x="43" y="13"/>
                  <a:pt x="51" y="4"/>
                  <a:pt x="62" y="4"/>
                </a:cubicBezTo>
                <a:close/>
              </a:path>
            </a:pathLst>
          </a:custGeom>
          <a:solidFill>
            <a:srgbClr val="BE1E2D"/>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TextBox 29"/>
          <p:cNvSpPr txBox="1"/>
          <p:nvPr/>
        </p:nvSpPr>
        <p:spPr>
          <a:xfrm>
            <a:off x="6310267" y="3692663"/>
            <a:ext cx="1908342" cy="632481"/>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1" name="TextBox 30"/>
          <p:cNvSpPr txBox="1"/>
          <p:nvPr/>
        </p:nvSpPr>
        <p:spPr>
          <a:xfrm>
            <a:off x="6313609" y="3346307"/>
            <a:ext cx="1395913" cy="305468"/>
          </a:xfrm>
          <a:prstGeom prst="rect">
            <a:avLst/>
          </a:prstGeom>
          <a:noFill/>
        </p:spPr>
        <p:txBody>
          <a:bodyPr wrap="square" tIns="0" bIns="0" rtlCol="0" anchor="t">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15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方针四</a:t>
            </a:r>
          </a:p>
        </p:txBody>
      </p:sp>
    </p:spTree>
  </p:cSld>
  <p:clrMapOvr>
    <a:masterClrMapping/>
  </p:clrMapOvr>
  <mc:AlternateContent xmlns:mc="http://schemas.openxmlformats.org/markup-compatibility/2006" xmlns:p14="http://schemas.microsoft.com/office/powerpoint/2010/main">
    <mc:Choice Requires="p14">
      <p:transition spd="slow" p14:dur="1100" advTm="0">
        <p14:switch dir="r"/>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9" accel="58000" fill="hold" nodeType="afterEffect" p14:presetBounceEnd="58000">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14:bounceEnd="58000">
                                          <p:cBhvr additive="base">
                                            <p:cTn id="15" dur="1500" fill="hold"/>
                                            <p:tgtEl>
                                              <p:spTgt spid="9"/>
                                            </p:tgtEl>
                                            <p:attrNameLst>
                                              <p:attrName>ppt_x</p:attrName>
                                            </p:attrNameLst>
                                          </p:cBhvr>
                                          <p:tavLst>
                                            <p:tav tm="0">
                                              <p:val>
                                                <p:strVal val="0-#ppt_w/2"/>
                                              </p:val>
                                            </p:tav>
                                            <p:tav tm="100000">
                                              <p:val>
                                                <p:strVal val="#ppt_x"/>
                                              </p:val>
                                            </p:tav>
                                          </p:tavLst>
                                        </p:anim>
                                        <p:anim calcmode="lin" valueType="num" p14:bounceEnd="58000">
                                          <p:cBhvr additive="base">
                                            <p:cTn id="16" dur="1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 presetClass="entr" presetSubtype="3" accel="58000" fill="hold" nodeType="withEffect" p14:presetBounceEnd="58000">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14:bounceEnd="58000">
                                          <p:cBhvr additive="base">
                                            <p:cTn id="32" dur="1500" fill="hold"/>
                                            <p:tgtEl>
                                              <p:spTgt spid="17"/>
                                            </p:tgtEl>
                                            <p:attrNameLst>
                                              <p:attrName>ppt_x</p:attrName>
                                            </p:attrNameLst>
                                          </p:cBhvr>
                                          <p:tavLst>
                                            <p:tav tm="0">
                                              <p:val>
                                                <p:strVal val="1+#ppt_w/2"/>
                                              </p:val>
                                            </p:tav>
                                            <p:tav tm="100000">
                                              <p:val>
                                                <p:strVal val="#ppt_x"/>
                                              </p:val>
                                            </p:tav>
                                          </p:tavLst>
                                        </p:anim>
                                        <p:anim calcmode="lin" valueType="num" p14:bounceEnd="58000">
                                          <p:cBhvr additive="base">
                                            <p:cTn id="33" dur="1500" fill="hold"/>
                                            <p:tgtEl>
                                              <p:spTgt spid="17"/>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 presetClass="entr" presetSubtype="12" accel="58000" fill="hold" nodeType="withEffect" p14:presetBounceEnd="58000">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14:bounceEnd="58000">
                                          <p:cBhvr additive="base">
                                            <p:cTn id="49" dur="1500" fill="hold"/>
                                            <p:tgtEl>
                                              <p:spTgt spid="6"/>
                                            </p:tgtEl>
                                            <p:attrNameLst>
                                              <p:attrName>ppt_x</p:attrName>
                                            </p:attrNameLst>
                                          </p:cBhvr>
                                          <p:tavLst>
                                            <p:tav tm="0">
                                              <p:val>
                                                <p:strVal val="0-#ppt_w/2"/>
                                              </p:val>
                                            </p:tav>
                                            <p:tav tm="100000">
                                              <p:val>
                                                <p:strVal val="#ppt_x"/>
                                              </p:val>
                                            </p:tav>
                                          </p:tavLst>
                                        </p:anim>
                                        <p:anim calcmode="lin" valueType="num" p14:bounceEnd="58000">
                                          <p:cBhvr additive="base">
                                            <p:cTn id="50" dur="1500" fill="hold"/>
                                            <p:tgtEl>
                                              <p:spTgt spid="6"/>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 presetClass="entr" presetSubtype="6" accel="58000" fill="hold" nodeType="withEffect" p14:presetBounceEnd="58000">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14:bounceEnd="58000">
                                          <p:cBhvr additive="base">
                                            <p:cTn id="66" dur="1500" fill="hold"/>
                                            <p:tgtEl>
                                              <p:spTgt spid="26"/>
                                            </p:tgtEl>
                                            <p:attrNameLst>
                                              <p:attrName>ppt_x</p:attrName>
                                            </p:attrNameLst>
                                          </p:cBhvr>
                                          <p:tavLst>
                                            <p:tav tm="0">
                                              <p:val>
                                                <p:strVal val="1+#ppt_w/2"/>
                                              </p:val>
                                            </p:tav>
                                            <p:tav tm="100000">
                                              <p:val>
                                                <p:strVal val="#ppt_x"/>
                                              </p:val>
                                            </p:tav>
                                          </p:tavLst>
                                        </p:anim>
                                        <p:anim calcmode="lin" valueType="num" p14:bounceEnd="58000">
                                          <p:cBhvr additive="base">
                                            <p:cTn id="67" dur="1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4" grpId="0" animBg="1"/>
          <p:bldP spid="15" grpId="0"/>
          <p:bldP spid="16" grpId="0"/>
          <p:bldP spid="20" grpId="0" animBg="1"/>
          <p:bldP spid="21" grpId="0"/>
          <p:bldP spid="22" grpId="0"/>
          <p:bldP spid="23" grpId="0"/>
          <p:bldP spid="25" grpId="0"/>
          <p:bldP spid="29" grpId="0" animBg="1"/>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9" accel="5800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1500" fill="hold"/>
                                            <p:tgtEl>
                                              <p:spTgt spid="9"/>
                                            </p:tgtEl>
                                            <p:attrNameLst>
                                              <p:attrName>ppt_x</p:attrName>
                                            </p:attrNameLst>
                                          </p:cBhvr>
                                          <p:tavLst>
                                            <p:tav tm="0">
                                              <p:val>
                                                <p:strVal val="0-#ppt_w/2"/>
                                              </p:val>
                                            </p:tav>
                                            <p:tav tm="100000">
                                              <p:val>
                                                <p:strVal val="#ppt_x"/>
                                              </p:val>
                                            </p:tav>
                                          </p:tavLst>
                                        </p:anim>
                                        <p:anim calcmode="lin" valueType="num">
                                          <p:cBhvr additive="base">
                                            <p:cTn id="16" dur="1500" fill="hold"/>
                                            <p:tgtEl>
                                              <p:spTgt spid="9"/>
                                            </p:tgtEl>
                                            <p:attrNameLst>
                                              <p:attrName>ppt_y</p:attrName>
                                            </p:attrNameLst>
                                          </p:cBhvr>
                                          <p:tavLst>
                                            <p:tav tm="0">
                                              <p:val>
                                                <p:strVal val="0-#ppt_h/2"/>
                                              </p:val>
                                            </p:tav>
                                            <p:tav tm="100000">
                                              <p:val>
                                                <p:strVal val="#ppt_y"/>
                                              </p:val>
                                            </p:tav>
                                          </p:tavLst>
                                        </p:anim>
                                      </p:childTnLst>
                                    </p:cTn>
                                  </p:par>
                                </p:childTnLst>
                              </p:cTn>
                            </p:par>
                            <p:par>
                              <p:cTn id="17" fill="hold">
                                <p:stCondLst>
                                  <p:cond delay="2500"/>
                                </p:stCondLst>
                                <p:childTnLst>
                                  <p:par>
                                    <p:cTn id="18" presetID="53" presetClass="entr" presetSubtype="16"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fltVal val="0"/>
                                              </p:val>
                                            </p:tav>
                                            <p:tav tm="100000">
                                              <p:val>
                                                <p:strVal val="#ppt_h"/>
                                              </p:val>
                                            </p:tav>
                                          </p:tavLst>
                                        </p:anim>
                                        <p:animEffect transition="in" filter="fade">
                                          <p:cBhvr>
                                            <p:cTn id="22" dur="500"/>
                                            <p:tgtEl>
                                              <p:spTgt spid="1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500"/>
                                            <p:tgtEl>
                                              <p:spTgt spid="15"/>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 presetClass="entr" presetSubtype="3" accel="5800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1500" fill="hold"/>
                                            <p:tgtEl>
                                              <p:spTgt spid="17"/>
                                            </p:tgtEl>
                                            <p:attrNameLst>
                                              <p:attrName>ppt_x</p:attrName>
                                            </p:attrNameLst>
                                          </p:cBhvr>
                                          <p:tavLst>
                                            <p:tav tm="0">
                                              <p:val>
                                                <p:strVal val="1+#ppt_w/2"/>
                                              </p:val>
                                            </p:tav>
                                            <p:tav tm="100000">
                                              <p:val>
                                                <p:strVal val="#ppt_x"/>
                                              </p:val>
                                            </p:tav>
                                          </p:tavLst>
                                        </p:anim>
                                        <p:anim calcmode="lin" valueType="num">
                                          <p:cBhvr additive="base">
                                            <p:cTn id="33" dur="1500" fill="hold"/>
                                            <p:tgtEl>
                                              <p:spTgt spid="17"/>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 presetClass="entr" presetSubtype="12" accel="5800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1500" fill="hold"/>
                                            <p:tgtEl>
                                              <p:spTgt spid="6"/>
                                            </p:tgtEl>
                                            <p:attrNameLst>
                                              <p:attrName>ppt_x</p:attrName>
                                            </p:attrNameLst>
                                          </p:cBhvr>
                                          <p:tavLst>
                                            <p:tav tm="0">
                                              <p:val>
                                                <p:strVal val="0-#ppt_w/2"/>
                                              </p:val>
                                            </p:tav>
                                            <p:tav tm="100000">
                                              <p:val>
                                                <p:strVal val="#ppt_x"/>
                                              </p:val>
                                            </p:tav>
                                          </p:tavLst>
                                        </p:anim>
                                        <p:anim calcmode="lin" valueType="num">
                                          <p:cBhvr additive="base">
                                            <p:cTn id="50" dur="1500" fill="hold"/>
                                            <p:tgtEl>
                                              <p:spTgt spid="6"/>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p:cTn id="54" dur="500" fill="hold"/>
                                            <p:tgtEl>
                                              <p:spTgt spid="14"/>
                                            </p:tgtEl>
                                            <p:attrNameLst>
                                              <p:attrName>ppt_w</p:attrName>
                                            </p:attrNameLst>
                                          </p:cBhvr>
                                          <p:tavLst>
                                            <p:tav tm="0">
                                              <p:val>
                                                <p:fltVal val="0"/>
                                              </p:val>
                                            </p:tav>
                                            <p:tav tm="100000">
                                              <p:val>
                                                <p:strVal val="#ppt_w"/>
                                              </p:val>
                                            </p:tav>
                                          </p:tavLst>
                                        </p:anim>
                                        <p:anim calcmode="lin" valueType="num">
                                          <p:cBhvr>
                                            <p:cTn id="55" dur="500" fill="hold"/>
                                            <p:tgtEl>
                                              <p:spTgt spid="14"/>
                                            </p:tgtEl>
                                            <p:attrNameLst>
                                              <p:attrName>ppt_h</p:attrName>
                                            </p:attrNameLst>
                                          </p:cBhvr>
                                          <p:tavLst>
                                            <p:tav tm="0">
                                              <p:val>
                                                <p:fltVal val="0"/>
                                              </p:val>
                                            </p:tav>
                                            <p:tav tm="100000">
                                              <p:val>
                                                <p:strVal val="#ppt_h"/>
                                              </p:val>
                                            </p:tav>
                                          </p:tavLst>
                                        </p:anim>
                                        <p:animEffect transition="in" filter="fade">
                                          <p:cBhvr>
                                            <p:cTn id="56" dur="500"/>
                                            <p:tgtEl>
                                              <p:spTgt spid="14"/>
                                            </p:tgtEl>
                                          </p:cBhvr>
                                        </p:animEffect>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wipe(left)">
                                          <p:cBhvr>
                                            <p:cTn id="63" dur="500"/>
                                            <p:tgtEl>
                                              <p:spTgt spid="25"/>
                                            </p:tgtEl>
                                          </p:cBhvr>
                                        </p:animEffect>
                                      </p:childTnLst>
                                    </p:cTn>
                                  </p:par>
                                  <p:par>
                                    <p:cTn id="64" presetID="2" presetClass="entr" presetSubtype="6" accel="5800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 calcmode="lin" valueType="num">
                                          <p:cBhvr additive="base">
                                            <p:cTn id="66" dur="1500" fill="hold"/>
                                            <p:tgtEl>
                                              <p:spTgt spid="26"/>
                                            </p:tgtEl>
                                            <p:attrNameLst>
                                              <p:attrName>ppt_x</p:attrName>
                                            </p:attrNameLst>
                                          </p:cBhvr>
                                          <p:tavLst>
                                            <p:tav tm="0">
                                              <p:val>
                                                <p:strVal val="1+#ppt_w/2"/>
                                              </p:val>
                                            </p:tav>
                                            <p:tav tm="100000">
                                              <p:val>
                                                <p:strVal val="#ppt_x"/>
                                              </p:val>
                                            </p:tav>
                                          </p:tavLst>
                                        </p:anim>
                                        <p:anim calcmode="lin" valueType="num">
                                          <p:cBhvr additive="base">
                                            <p:cTn id="67" dur="1500" fill="hold"/>
                                            <p:tgtEl>
                                              <p:spTgt spid="26"/>
                                            </p:tgtEl>
                                            <p:attrNameLst>
                                              <p:attrName>ppt_y</p:attrName>
                                            </p:attrNameLst>
                                          </p:cBhvr>
                                          <p:tavLst>
                                            <p:tav tm="0">
                                              <p:val>
                                                <p:strVal val="1+#ppt_h/2"/>
                                              </p:val>
                                            </p:tav>
                                            <p:tav tm="100000">
                                              <p:val>
                                                <p:strVal val="#ppt_y"/>
                                              </p:val>
                                            </p:tav>
                                          </p:tavLst>
                                        </p:anim>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fltVal val="0"/>
                                              </p:val>
                                            </p:tav>
                                            <p:tav tm="100000">
                                              <p:val>
                                                <p:strVal val="#ppt_w"/>
                                              </p:val>
                                            </p:tav>
                                          </p:tavLst>
                                        </p:anim>
                                        <p:anim calcmode="lin" valueType="num">
                                          <p:cBhvr>
                                            <p:cTn id="72" dur="500" fill="hold"/>
                                            <p:tgtEl>
                                              <p:spTgt spid="29"/>
                                            </p:tgtEl>
                                            <p:attrNameLst>
                                              <p:attrName>ppt_h</p:attrName>
                                            </p:attrNameLst>
                                          </p:cBhvr>
                                          <p:tavLst>
                                            <p:tav tm="0">
                                              <p:val>
                                                <p:fltVal val="0"/>
                                              </p:val>
                                            </p:tav>
                                            <p:tav tm="100000">
                                              <p:val>
                                                <p:strVal val="#ppt_h"/>
                                              </p:val>
                                            </p:tav>
                                          </p:tavLst>
                                        </p:anim>
                                        <p:animEffect transition="in" filter="fade">
                                          <p:cBhvr>
                                            <p:cTn id="73" dur="500"/>
                                            <p:tgtEl>
                                              <p:spTgt spid="29"/>
                                            </p:tgtEl>
                                          </p:cBhvr>
                                        </p:animEffect>
                                      </p:childTnLst>
                                    </p:cTn>
                                  </p:par>
                                </p:childTnLst>
                              </p:cTn>
                            </p:par>
                            <p:par>
                              <p:cTn id="74" fill="hold">
                                <p:stCondLst>
                                  <p:cond delay="6000"/>
                                </p:stCondLst>
                                <p:childTnLst>
                                  <p:par>
                                    <p:cTn id="75" presetID="22" presetClass="entr" presetSubtype="8"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left)">
                                          <p:cBhvr>
                                            <p:cTn id="77" dur="500"/>
                                            <p:tgtEl>
                                              <p:spTgt spid="30"/>
                                            </p:tgtEl>
                                          </p:cBhvr>
                                        </p:animEffect>
                                      </p:childTnLst>
                                    </p:cTn>
                                  </p:par>
                                  <p:par>
                                    <p:cTn id="78" presetID="22" presetClass="entr" presetSubtype="8"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wipe(left)">
                                          <p:cBhvr>
                                            <p:cTn id="8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4" grpId="0" animBg="1"/>
          <p:bldP spid="15" grpId="0"/>
          <p:bldP spid="16" grpId="0"/>
          <p:bldP spid="20" grpId="0" animBg="1"/>
          <p:bldP spid="21" grpId="0"/>
          <p:bldP spid="22" grpId="0"/>
          <p:bldP spid="23" grpId="0"/>
          <p:bldP spid="25" grpId="0"/>
          <p:bldP spid="29" grpId="0" animBg="1"/>
          <p:bldP spid="30" grpId="0"/>
          <p:bldP spid="31" grpId="0"/>
        </p:bldLst>
      </p:timing>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3754635" y="2856917"/>
            <a:ext cx="3492699" cy="1643090"/>
          </a:xfrm>
          <a:prstGeom prst="roundRect">
            <a:avLst>
              <a:gd name="adj" fmla="val 12535"/>
            </a:avLst>
          </a:prstGeom>
          <a:gradFill>
            <a:gsLst>
              <a:gs pos="92000">
                <a:srgbClr val="FAFCFB"/>
              </a:gs>
              <a:gs pos="15000">
                <a:srgbClr val="CDCED0"/>
              </a:gs>
            </a:gsLst>
            <a:lin ang="2700000" scaled="1"/>
          </a:gradFill>
          <a:ln w="22225" cap="flat" cmpd="sng" algn="ctr">
            <a:gradFill>
              <a:gsLst>
                <a:gs pos="36000">
                  <a:srgbClr val="FCFCFC"/>
                </a:gs>
                <a:gs pos="71000">
                  <a:srgbClr val="FAFCFB"/>
                </a:gs>
              </a:gsLst>
              <a:lin ang="3000000" scaled="0"/>
            </a:gradFill>
            <a:prstDash val="solid"/>
          </a:ln>
          <a:effectLst>
            <a:outerShdw blurRad="50800" dist="38100" dir="5400000" algn="t" rotWithShape="0">
              <a:prstClr val="black">
                <a:alpha val="4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7" name="圆角矩形 6"/>
          <p:cNvSpPr/>
          <p:nvPr/>
        </p:nvSpPr>
        <p:spPr>
          <a:xfrm>
            <a:off x="1114425" y="1136628"/>
            <a:ext cx="1695450" cy="1643090"/>
          </a:xfrm>
          <a:prstGeom prst="roundRect">
            <a:avLst>
              <a:gd name="adj" fmla="val 12535"/>
            </a:avLst>
          </a:prstGeom>
          <a:gradFill>
            <a:gsLst>
              <a:gs pos="92000">
                <a:srgbClr val="FAFCFB"/>
              </a:gs>
              <a:gs pos="15000">
                <a:srgbClr val="CDCED0"/>
              </a:gs>
            </a:gsLst>
            <a:lin ang="2700000" scaled="1"/>
          </a:gradFill>
          <a:ln w="22225" cap="flat" cmpd="sng" algn="ctr">
            <a:gradFill>
              <a:gsLst>
                <a:gs pos="36000">
                  <a:srgbClr val="FCFCFC"/>
                </a:gs>
                <a:gs pos="71000">
                  <a:srgbClr val="FAFCFB"/>
                </a:gs>
              </a:gsLst>
              <a:lin ang="3000000" scaled="0"/>
            </a:gradFill>
            <a:prstDash val="solid"/>
          </a:ln>
          <a:effectLst>
            <a:outerShdw blurRad="50800" dist="38100" dir="5400000" algn="t" rotWithShape="0">
              <a:prstClr val="black">
                <a:alpha val="40000"/>
              </a:prstClr>
            </a:outerShdw>
          </a:effectLst>
        </p:spPr>
        <p:txBody>
          <a:bodyPr lIns="68580" tIns="34290" rIns="68580" bIns="34290"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8" name="矩形 42"/>
          <p:cNvSpPr>
            <a:spLocks noChangeArrowheads="1"/>
          </p:cNvSpPr>
          <p:nvPr/>
        </p:nvSpPr>
        <p:spPr bwMode="auto">
          <a:xfrm>
            <a:off x="7339013" y="2878931"/>
            <a:ext cx="692944" cy="1695450"/>
          </a:xfrm>
          <a:prstGeom prst="rect">
            <a:avLst/>
          </a:prstGeom>
          <a:solidFill>
            <a:sysClr val="windowText" lastClr="000000">
              <a:lumMod val="75000"/>
              <a:lumOff val="25000"/>
              <a:alpha val="59999"/>
            </a:sysClr>
          </a:solidFill>
          <a:ln>
            <a:noFill/>
          </a:ln>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9" name="矩形 46"/>
          <p:cNvSpPr>
            <a:spLocks noChangeAspect="1" noChangeArrowheads="1"/>
          </p:cNvSpPr>
          <p:nvPr/>
        </p:nvSpPr>
        <p:spPr bwMode="auto">
          <a:xfrm>
            <a:off x="1114425" y="2878931"/>
            <a:ext cx="2541985" cy="1695450"/>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10" name="矩形 47"/>
          <p:cNvSpPr>
            <a:spLocks noChangeAspect="1" noChangeArrowheads="1"/>
          </p:cNvSpPr>
          <p:nvPr/>
        </p:nvSpPr>
        <p:spPr bwMode="auto">
          <a:xfrm>
            <a:off x="2880123" y="1114425"/>
            <a:ext cx="2539603" cy="1694260"/>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11" name="矩形 59"/>
          <p:cNvSpPr>
            <a:spLocks noChangeAspect="1" noChangeArrowheads="1"/>
          </p:cNvSpPr>
          <p:nvPr/>
        </p:nvSpPr>
        <p:spPr bwMode="auto">
          <a:xfrm>
            <a:off x="5489972" y="1113235"/>
            <a:ext cx="2541984" cy="1695450"/>
          </a:xfrm>
          <a:prstGeom prst="rect">
            <a:avLst/>
          </a:prstGeom>
          <a:blipFill dpi="0" rotWithShape="1">
            <a:blip r:embed="rId5"/>
            <a:srcRect/>
            <a:stretch>
              <a:fillRect/>
            </a:stretch>
          </a:blipFill>
          <a:ln>
            <a:noFill/>
          </a:ln>
          <a:extLst>
            <a:ext uri="{91240B29-F687-4F45-9708-019B960494DF}">
              <a14:hiddenLine xmlns:a14="http://schemas.microsoft.com/office/drawing/2010/main" w="9525">
                <a:solidFill>
                  <a:srgbClr val="000000"/>
                </a:solidFill>
                <a:bevel/>
              </a14:hiddenLine>
            </a:ext>
          </a:extLst>
        </p:spPr>
        <p:txBody>
          <a:bodyPr lIns="91434" tIns="45717" rIns="91434" bIns="45717" anchor="ct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zh-CN" altLang="zh-CN" sz="1800" b="0" i="0" u="none" strike="noStrike" kern="0" cap="none" spc="0" normalizeH="0" baseline="0" noProof="0">
              <a:ln>
                <a:noFill/>
              </a:ln>
              <a:solidFill>
                <a:srgbClr val="FFFFFF"/>
              </a:solidFill>
              <a:effectLst/>
              <a:uLnTx/>
              <a:uFillTx/>
              <a:latin typeface="方正兰亭黑_GBK" pitchFamily="2" charset="-122"/>
              <a:ea typeface="方正兰亭黑_GBK" pitchFamily="2" charset="-122"/>
              <a:sym typeface="方正兰亭黑_GBK" pitchFamily="2" charset="-122"/>
            </a:endParaRPr>
          </a:p>
        </p:txBody>
      </p:sp>
      <p:sp>
        <p:nvSpPr>
          <p:cNvPr id="12" name="矩形 57"/>
          <p:cNvSpPr>
            <a:spLocks noChangeArrowheads="1"/>
          </p:cNvSpPr>
          <p:nvPr/>
        </p:nvSpPr>
        <p:spPr bwMode="auto">
          <a:xfrm>
            <a:off x="1271587" y="1632377"/>
            <a:ext cx="1381125" cy="110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r" defTabSz="914400" eaLnBrk="1" fontAlgn="auto" latinLnBrk="0" hangingPunct="1">
              <a:lnSpc>
                <a:spcPts val="1595"/>
              </a:lnSpc>
              <a:spcBef>
                <a:spcPct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rPr>
              <a:t>文字描述，总结括，内容大纲。文字述，总结概括，内容大纲。</a:t>
            </a:r>
            <a:r>
              <a:rPr kumimoji="0" lang="en-US" altLang="zh-CN"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rPr>
              <a:t> </a:t>
            </a:r>
            <a:endPar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a:p>
            <a:pPr marL="0" marR="0" lvl="0" indent="0" algn="r" defTabSz="914400" eaLnBrk="1" fontAlgn="auto" latinLnBrk="0" hangingPunct="1">
              <a:lnSpc>
                <a:spcPts val="1595"/>
              </a:lnSpc>
              <a:spcBef>
                <a:spcPct val="0"/>
              </a:spcBef>
              <a:spcAft>
                <a:spcPts val="0"/>
              </a:spcAft>
              <a:buClrTx/>
              <a:buSzTx/>
              <a:buFontTx/>
              <a:buNone/>
              <a:defRPr/>
            </a:pPr>
            <a:endPar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p:txBody>
      </p:sp>
      <p:sp>
        <p:nvSpPr>
          <p:cNvPr id="14" name="矩形 44"/>
          <p:cNvSpPr>
            <a:spLocks noChangeArrowheads="1"/>
          </p:cNvSpPr>
          <p:nvPr/>
        </p:nvSpPr>
        <p:spPr bwMode="auto">
          <a:xfrm>
            <a:off x="4861084" y="3140226"/>
            <a:ext cx="2324100" cy="35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700" b="0" i="0" u="none" strike="noStrike" kern="0" cap="none" spc="0" normalizeH="0" baseline="0" noProof="0" dirty="0">
                <a:ln>
                  <a:noFill/>
                </a:ln>
                <a:solidFill>
                  <a:sysClr val="windowText" lastClr="000000"/>
                </a:solidFill>
                <a:effectLst/>
                <a:uLnTx/>
                <a:uFillTx/>
                <a:latin typeface="方正兰亭黑_GBK" pitchFamily="2" charset="-122"/>
                <a:ea typeface="方正兰亭黑_GBK" pitchFamily="2" charset="-122"/>
                <a:sym typeface="方正兰亭黑_GBK" pitchFamily="2" charset="-122"/>
              </a:rPr>
              <a:t>添加主题</a:t>
            </a:r>
            <a:endParaRPr kumimoji="0" lang="zh-CN" altLang="en-US" sz="1700" b="0" i="0" u="none" strike="noStrike" kern="0" cap="none" spc="0" normalizeH="0" baseline="0" noProof="0" dirty="0">
              <a:ln>
                <a:noFill/>
              </a:ln>
              <a:solidFill>
                <a:sysClr val="windowText" lastClr="000000"/>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5" name="矩形 45"/>
          <p:cNvSpPr>
            <a:spLocks noChangeArrowheads="1"/>
          </p:cNvSpPr>
          <p:nvPr/>
        </p:nvSpPr>
        <p:spPr bwMode="auto">
          <a:xfrm>
            <a:off x="3844529" y="3493799"/>
            <a:ext cx="3211115" cy="769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4" tIns="45717" rIns="91434" bIns="45717">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方正兰亭黑_GBK" pitchFamily="2" charset="-122"/>
              </a:rPr>
              <a:t>右键点击图片选择设置图片格式可直接替换图片，在此录入上述图表的综合描述说明，在此录入上述图表的综合分析说明，在此录入上述图表的综合分析说明，在此录入上述图表的综合分析说明。 </a:t>
            </a:r>
            <a:endParaRPr kumimoji="0" lang="zh-CN" altLang="en-US" sz="14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6" name="组合 15"/>
          <p:cNvGrpSpPr/>
          <p:nvPr/>
        </p:nvGrpSpPr>
        <p:grpSpPr>
          <a:xfrm>
            <a:off x="2614375" y="1638063"/>
            <a:ext cx="495926" cy="495926"/>
            <a:chOff x="2614375" y="1638063"/>
            <a:chExt cx="495926" cy="495926"/>
          </a:xfrm>
        </p:grpSpPr>
        <p:grpSp>
          <p:nvGrpSpPr>
            <p:cNvPr id="17" name="组合 16"/>
            <p:cNvGrpSpPr/>
            <p:nvPr/>
          </p:nvGrpSpPr>
          <p:grpSpPr>
            <a:xfrm>
              <a:off x="2614375" y="1638063"/>
              <a:ext cx="495926" cy="495926"/>
              <a:chOff x="304800" y="673100"/>
              <a:chExt cx="4000500" cy="4000500"/>
            </a:xfrm>
            <a:effectLst>
              <a:outerShdw blurRad="317500" dist="1905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18" name="TextBox 17"/>
            <p:cNvSpPr txBox="1"/>
            <p:nvPr/>
          </p:nvSpPr>
          <p:spPr>
            <a:xfrm>
              <a:off x="2655125" y="1685971"/>
              <a:ext cx="44435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BE1E2D"/>
                  </a:solidFill>
                  <a:effectLst/>
                  <a:uLnTx/>
                  <a:uFillTx/>
                  <a:ea typeface="微软雅黑" panose="020B0503020204020204" pitchFamily="34" charset="-122"/>
                </a:rPr>
                <a:t>01</a:t>
              </a:r>
              <a:endParaRPr kumimoji="0" lang="zh-CN" altLang="en-US" sz="1800" b="0" i="0" u="none" strike="noStrike" kern="0" cap="none" spc="0" normalizeH="0" baseline="0" noProof="0" dirty="0">
                <a:ln>
                  <a:noFill/>
                </a:ln>
                <a:solidFill>
                  <a:srgbClr val="BE1E2D"/>
                </a:solidFill>
                <a:effectLst/>
                <a:uLnTx/>
                <a:uFillTx/>
                <a:ea typeface="微软雅黑" panose="020B0503020204020204" pitchFamily="34" charset="-122"/>
              </a:endParaRPr>
            </a:p>
          </p:txBody>
        </p:sp>
      </p:grpSp>
      <p:grpSp>
        <p:nvGrpSpPr>
          <p:cNvPr id="21" name="组合 20"/>
          <p:cNvGrpSpPr/>
          <p:nvPr/>
        </p:nvGrpSpPr>
        <p:grpSpPr>
          <a:xfrm>
            <a:off x="5220935" y="2608954"/>
            <a:ext cx="495926" cy="495926"/>
            <a:chOff x="5220935" y="2608954"/>
            <a:chExt cx="495926" cy="495926"/>
          </a:xfrm>
        </p:grpSpPr>
        <p:grpSp>
          <p:nvGrpSpPr>
            <p:cNvPr id="22" name="组合 21"/>
            <p:cNvGrpSpPr/>
            <p:nvPr/>
          </p:nvGrpSpPr>
          <p:grpSpPr>
            <a:xfrm>
              <a:off x="5220935" y="2608954"/>
              <a:ext cx="495926" cy="495926"/>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sp>
            <p:nvSpPr>
              <p:cNvPr id="26" name="椭圆 2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grpSp>
        <p:sp>
          <p:nvSpPr>
            <p:cNvPr id="23" name="TextBox 22"/>
            <p:cNvSpPr txBox="1"/>
            <p:nvPr/>
          </p:nvSpPr>
          <p:spPr>
            <a:xfrm>
              <a:off x="5246722" y="2656862"/>
              <a:ext cx="44435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BE1E2D"/>
                  </a:solidFill>
                  <a:effectLst/>
                  <a:uLnTx/>
                  <a:uFillTx/>
                  <a:ea typeface="微软雅黑" panose="020B0503020204020204" pitchFamily="34" charset="-122"/>
                </a:rPr>
                <a:t>02</a:t>
              </a:r>
              <a:endParaRPr kumimoji="0" lang="zh-CN" altLang="en-US" sz="1800" b="0" i="0" u="none" strike="noStrike" kern="0" cap="none" spc="0" normalizeH="0" baseline="0" noProof="0" dirty="0">
                <a:ln>
                  <a:noFill/>
                </a:ln>
                <a:solidFill>
                  <a:srgbClr val="BE1E2D"/>
                </a:solidFill>
                <a:effectLst/>
                <a:uLnTx/>
                <a:uFillTx/>
                <a:ea typeface="微软雅黑" panose="020B0503020204020204" pitchFamily="34" charset="-122"/>
              </a:endParaRPr>
            </a:p>
          </p:txBody>
        </p:sp>
      </p:grpSp>
      <p:grpSp>
        <p:nvGrpSpPr>
          <p:cNvPr id="27" name="组合 26"/>
          <p:cNvGrpSpPr/>
          <p:nvPr/>
        </p:nvGrpSpPr>
        <p:grpSpPr>
          <a:xfrm>
            <a:off x="3408447" y="3630554"/>
            <a:ext cx="495926" cy="495926"/>
            <a:chOff x="3408447" y="3630554"/>
            <a:chExt cx="495926" cy="495926"/>
          </a:xfrm>
        </p:grpSpPr>
        <p:grpSp>
          <p:nvGrpSpPr>
            <p:cNvPr id="28" name="组合 27"/>
            <p:cNvGrpSpPr/>
            <p:nvPr/>
          </p:nvGrpSpPr>
          <p:grpSpPr>
            <a:xfrm>
              <a:off x="3408447" y="3630554"/>
              <a:ext cx="495926" cy="495926"/>
              <a:chOff x="304800" y="673100"/>
              <a:chExt cx="4000500" cy="4000500"/>
            </a:xfrm>
            <a:effectLst>
              <a:outerShdw blurRad="317500" dist="190500" dir="8100000" algn="tr" rotWithShape="0">
                <a:prstClr val="black">
                  <a:alpha val="50000"/>
                </a:prstClr>
              </a:outerShdw>
            </a:effectLst>
          </p:grpSpPr>
          <p:sp>
            <p:nvSpPr>
              <p:cNvPr id="30" name="同心圆 2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sp>
            <p:nvSpPr>
              <p:cNvPr id="31" name="椭圆 3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63A5A"/>
                  </a:solidFill>
                  <a:effectLst/>
                  <a:uLnTx/>
                  <a:uFillTx/>
                  <a:latin typeface="Calibri" panose="020F0502020204030204"/>
                  <a:ea typeface="微软雅黑" panose="020B0503020204020204" pitchFamily="34" charset="-122"/>
                </a:endParaRPr>
              </a:p>
            </p:txBody>
          </p:sp>
        </p:grpSp>
        <p:sp>
          <p:nvSpPr>
            <p:cNvPr id="29" name="TextBox 28"/>
            <p:cNvSpPr txBox="1"/>
            <p:nvPr/>
          </p:nvSpPr>
          <p:spPr>
            <a:xfrm>
              <a:off x="3434234" y="3678462"/>
              <a:ext cx="444352"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000" b="0" i="0" u="none" strike="noStrike" kern="0" cap="none" spc="0" normalizeH="0" baseline="0" noProof="0" dirty="0">
                  <a:ln>
                    <a:noFill/>
                  </a:ln>
                  <a:solidFill>
                    <a:srgbClr val="BE1E2D"/>
                  </a:solidFill>
                  <a:effectLst/>
                  <a:uLnTx/>
                  <a:uFillTx/>
                  <a:ea typeface="微软雅黑" panose="020B0503020204020204" pitchFamily="34" charset="-122"/>
                </a:rPr>
                <a:t>03</a:t>
              </a:r>
              <a:endParaRPr kumimoji="0" lang="zh-CN" altLang="en-US" sz="1800" b="0" i="0" u="none" strike="noStrike" kern="0" cap="none" spc="0" normalizeH="0" baseline="0" noProof="0" dirty="0">
                <a:ln>
                  <a:noFill/>
                </a:ln>
                <a:solidFill>
                  <a:srgbClr val="BE1E2D"/>
                </a:solidFill>
                <a:effectLst/>
                <a:uLnTx/>
                <a:uFillTx/>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ppt_x</p:attrName>
                                        </p:attrNameLst>
                                      </p:cBhvr>
                                      <p:tavLst>
                                        <p:tav tm="0">
                                          <p:val>
                                            <p:strVal val="0-#ppt_w/2"/>
                                          </p:val>
                                        </p:tav>
                                        <p:tav tm="100000">
                                          <p:val>
                                            <p:strVal val="#ppt_x"/>
                                          </p:val>
                                        </p:tav>
                                      </p:tavLst>
                                    </p:anim>
                                    <p:anim calcmode="lin" valueType="num">
                                      <p:cBhvr>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ppt_x</p:attrName>
                                        </p:attrNameLst>
                                      </p:cBhvr>
                                      <p:tavLst>
                                        <p:tav tm="0">
                                          <p:val>
                                            <p:strVal val="0-#ppt_w/2"/>
                                          </p:val>
                                        </p:tav>
                                        <p:tav tm="100000">
                                          <p:val>
                                            <p:strVal val="#ppt_x"/>
                                          </p:val>
                                        </p:tav>
                                      </p:tavLst>
                                    </p:anim>
                                    <p:anim calcmode="lin" valueType="num">
                                      <p:cBhvr>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ppt_x</p:attrName>
                                        </p:attrNameLst>
                                      </p:cBhvr>
                                      <p:tavLst>
                                        <p:tav tm="0">
                                          <p:val>
                                            <p:strVal val="1+#ppt_w/2"/>
                                          </p:val>
                                        </p:tav>
                                        <p:tav tm="100000">
                                          <p:val>
                                            <p:strVal val="#ppt_x"/>
                                          </p:val>
                                        </p:tav>
                                      </p:tavLst>
                                    </p:anim>
                                    <p:anim calcmode="lin" valueType="num">
                                      <p:cBhvr>
                                        <p:cTn id="25" dur="500" fill="hold"/>
                                        <p:tgtEl>
                                          <p:spTgt spid="11"/>
                                        </p:tgtEl>
                                        <p:attrNameLst>
                                          <p:attrName>ppt_y</p:attrName>
                                        </p:attrNameLst>
                                      </p:cBhvr>
                                      <p:tavLst>
                                        <p:tav tm="0">
                                          <p:val>
                                            <p:strVal val="#ppt_y"/>
                                          </p:val>
                                        </p:tav>
                                        <p:tav tm="100000">
                                          <p:val>
                                            <p:strVal val="#ppt_y"/>
                                          </p:val>
                                        </p:tav>
                                      </p:tavLst>
                                    </p:anim>
                                  </p:childTnLst>
                                </p:cTn>
                              </p:par>
                              <p:par>
                                <p:cTn id="26" presetID="2" presetClass="entr" presetSubtype="2"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ppt_x</p:attrName>
                                        </p:attrNameLst>
                                      </p:cBhvr>
                                      <p:tavLst>
                                        <p:tav tm="0">
                                          <p:val>
                                            <p:strVal val="1+#ppt_w/2"/>
                                          </p:val>
                                        </p:tav>
                                        <p:tav tm="100000">
                                          <p:val>
                                            <p:strVal val="#ppt_x"/>
                                          </p:val>
                                        </p:tav>
                                      </p:tavLst>
                                    </p:anim>
                                    <p:anim calcmode="lin" valueType="num">
                                      <p:cBhvr>
                                        <p:cTn id="29" dur="500" fill="hold"/>
                                        <p:tgtEl>
                                          <p:spTgt spid="8"/>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 presetClass="entr" presetSubtype="4"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par>
                          <p:cTn id="35" fill="hold">
                            <p:stCondLst>
                              <p:cond delay="2500"/>
                            </p:stCondLst>
                            <p:childTnLst>
                              <p:par>
                                <p:cTn id="36" presetID="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nodeType="click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500" fill="hold"/>
                                        <p:tgtEl>
                                          <p:spTgt spid="16"/>
                                        </p:tgtEl>
                                        <p:attrNameLst>
                                          <p:attrName>ppt_x</p:attrName>
                                        </p:attrNameLst>
                                      </p:cBhvr>
                                      <p:tavLst>
                                        <p:tav tm="0">
                                          <p:val>
                                            <p:strVal val="0-#ppt_w/2"/>
                                          </p:val>
                                        </p:tav>
                                        <p:tav tm="100000">
                                          <p:val>
                                            <p:strVal val="#ppt_x"/>
                                          </p:val>
                                        </p:tav>
                                      </p:tavLst>
                                    </p:anim>
                                    <p:anim calcmode="lin" valueType="num">
                                      <p:cBhvr additive="base">
                                        <p:cTn id="45" dur="500" fill="hold"/>
                                        <p:tgtEl>
                                          <p:spTgt spid="16"/>
                                        </p:tgtEl>
                                        <p:attrNameLst>
                                          <p:attrName>ppt_y</p:attrName>
                                        </p:attrNameLst>
                                      </p:cBhvr>
                                      <p:tavLst>
                                        <p:tav tm="0">
                                          <p:val>
                                            <p:strVal val="#ppt_y"/>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additive="base">
                                        <p:cTn id="48" dur="500" fill="hold"/>
                                        <p:tgtEl>
                                          <p:spTgt spid="27"/>
                                        </p:tgtEl>
                                        <p:attrNameLst>
                                          <p:attrName>ppt_x</p:attrName>
                                        </p:attrNameLst>
                                      </p:cBhvr>
                                      <p:tavLst>
                                        <p:tav tm="0">
                                          <p:val>
                                            <p:strVal val="#ppt_x"/>
                                          </p:val>
                                        </p:tav>
                                        <p:tav tm="100000">
                                          <p:val>
                                            <p:strVal val="#ppt_x"/>
                                          </p:val>
                                        </p:tav>
                                      </p:tavLst>
                                    </p:anim>
                                    <p:anim calcmode="lin" valueType="num">
                                      <p:cBhvr additive="base">
                                        <p:cTn id="49" dur="500" fill="hold"/>
                                        <p:tgtEl>
                                          <p:spTgt spid="27"/>
                                        </p:tgtEl>
                                        <p:attrNameLst>
                                          <p:attrName>ppt_y</p:attrName>
                                        </p:attrNameLst>
                                      </p:cBhvr>
                                      <p:tavLst>
                                        <p:tav tm="0">
                                          <p:val>
                                            <p:strVal val="1+#ppt_h/2"/>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additive="base">
                                        <p:cTn id="52" dur="500" fill="hold"/>
                                        <p:tgtEl>
                                          <p:spTgt spid="21"/>
                                        </p:tgtEl>
                                        <p:attrNameLst>
                                          <p:attrName>ppt_x</p:attrName>
                                        </p:attrNameLst>
                                      </p:cBhvr>
                                      <p:tavLst>
                                        <p:tav tm="0">
                                          <p:val>
                                            <p:strVal val="1+#ppt_w/2"/>
                                          </p:val>
                                        </p:tav>
                                        <p:tav tm="100000">
                                          <p:val>
                                            <p:strVal val="#ppt_x"/>
                                          </p:val>
                                        </p:tav>
                                      </p:tavLst>
                                    </p:anim>
                                    <p:anim calcmode="lin" valueType="num">
                                      <p:cBhvr additive="base">
                                        <p:cTn id="53" dur="500" fill="hold"/>
                                        <p:tgtEl>
                                          <p:spTgt spid="21"/>
                                        </p:tgtEl>
                                        <p:attrNameLst>
                                          <p:attrName>ppt_y</p:attrName>
                                        </p:attrNameLst>
                                      </p:cBhvr>
                                      <p:tavLst>
                                        <p:tav tm="0">
                                          <p:val>
                                            <p:strVal val="#ppt_y"/>
                                          </p:val>
                                        </p:tav>
                                        <p:tav tm="100000">
                                          <p:val>
                                            <p:strVal val="#ppt_y"/>
                                          </p:val>
                                        </p:tav>
                                      </p:tavLst>
                                    </p:anim>
                                  </p:childTnLst>
                                </p:cTn>
                              </p:par>
                              <p:par>
                                <p:cTn id="54" presetID="22" presetClass="entr" presetSubtype="8"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left)">
                                      <p:cBhvr>
                                        <p:cTn id="56" dur="500"/>
                                        <p:tgtEl>
                                          <p:spTgt spid="1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wipe(up)">
                                      <p:cBhvr>
                                        <p:cTn id="59" dur="500"/>
                                        <p:tgtEl>
                                          <p:spTgt spid="1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wipe(up)">
                                      <p:cBhvr>
                                        <p:cTn id="6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bldLvl="0" animBg="1" autoUpdateAnimBg="0"/>
      <p:bldP spid="9" grpId="0" bldLvl="0" animBg="1" autoUpdateAnimBg="0"/>
      <p:bldP spid="10" grpId="0" bldLvl="0" animBg="1" autoUpdateAnimBg="0"/>
      <p:bldP spid="11" grpId="0" bldLvl="0" animBg="1" autoUpdateAnimBg="0"/>
      <p:bldP spid="12" grpId="0"/>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矩形 34"/>
          <p:cNvSpPr/>
          <p:nvPr/>
        </p:nvSpPr>
        <p:spPr>
          <a:xfrm>
            <a:off x="1547664" y="1059582"/>
            <a:ext cx="7596336" cy="936104"/>
          </a:xfrm>
          <a:prstGeom prst="rect">
            <a:avLst/>
          </a:prstGeom>
          <a:solidFill>
            <a:srgbClr val="BE1E2D"/>
          </a:solidFill>
          <a:ln w="25400" cap="flat" cmpd="sng" algn="ctr">
            <a:noFill/>
            <a:prstDash val="solid"/>
          </a:ln>
          <a:effectLst>
            <a:innerShdw blurRad="63500" dist="25400" dir="16200000">
              <a:prstClr val="black">
                <a:alpha val="40000"/>
              </a:prstClr>
            </a:inn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TextBox 29"/>
          <p:cNvSpPr txBox="1"/>
          <p:nvPr/>
        </p:nvSpPr>
        <p:spPr>
          <a:xfrm>
            <a:off x="3858297" y="1296801"/>
            <a:ext cx="5059397" cy="461665"/>
          </a:xfrm>
          <a:prstGeom prst="rect">
            <a:avLst/>
          </a:prstGeom>
          <a:noFill/>
        </p:spPr>
        <p:txBody>
          <a:bodyPr wrap="square" lIns="0" tIns="0" rIns="0" bIns="0" rtlCol="0">
            <a:spAutoFit/>
          </a:bodyPr>
          <a:lstStyle/>
          <a:p>
            <a:pPr fontAlgn="base">
              <a:spcBef>
                <a:spcPct val="0"/>
              </a:spcBef>
              <a:spcAft>
                <a:spcPct val="0"/>
              </a:spcAft>
            </a:pPr>
            <a:r>
              <a:rPr lang="zh-CN" altLang="en-US" sz="3000" b="1" dirty="0">
                <a:solidFill>
                  <a:prstClr val="white"/>
                </a:solidFill>
                <a:latin typeface="微软雅黑" panose="020B0503020204020204" pitchFamily="34" charset="-122"/>
                <a:ea typeface="微软雅黑" panose="020B0503020204020204" pitchFamily="34" charset="-122"/>
              </a:rPr>
              <a:t>第一个利润过千万的综合项目</a:t>
            </a:r>
          </a:p>
        </p:txBody>
      </p:sp>
      <p:grpSp>
        <p:nvGrpSpPr>
          <p:cNvPr id="37" name="组合 36"/>
          <p:cNvGrpSpPr/>
          <p:nvPr/>
        </p:nvGrpSpPr>
        <p:grpSpPr bwMode="auto">
          <a:xfrm>
            <a:off x="586952" y="853215"/>
            <a:ext cx="3192960" cy="3950783"/>
            <a:chOff x="865232" y="1286330"/>
            <a:chExt cx="4013321" cy="4966128"/>
          </a:xfrm>
        </p:grpSpPr>
        <p:pic>
          <p:nvPicPr>
            <p:cNvPr id="38" name="Picture 3"/>
            <p:cNvPicPr>
              <a:picLocks noChangeAspect="1"/>
            </p:cNvPicPr>
            <p:nvPr/>
          </p:nvPicPr>
          <p:blipFill>
            <a:blip r:embed="rId3"/>
            <a:srcRect l="5354" t="8440" r="6203" b="10136"/>
            <a:stretch>
              <a:fillRect/>
            </a:stretch>
          </p:blipFill>
          <p:spPr bwMode="auto">
            <a:xfrm>
              <a:off x="865232" y="1286330"/>
              <a:ext cx="4013321" cy="4966128"/>
            </a:xfrm>
            <a:prstGeom prst="rect">
              <a:avLst/>
            </a:prstGeom>
            <a:noFill/>
            <a:ln w="9525">
              <a:noFill/>
              <a:miter lim="800000"/>
              <a:headEnd/>
              <a:tailEnd/>
            </a:ln>
          </p:spPr>
        </p:pic>
        <p:sp>
          <p:nvSpPr>
            <p:cNvPr id="39" name="Rectangle 4"/>
            <p:cNvSpPr/>
            <p:nvPr/>
          </p:nvSpPr>
          <p:spPr>
            <a:xfrm>
              <a:off x="1454212" y="1875344"/>
              <a:ext cx="2840124" cy="3699194"/>
            </a:xfrm>
            <a:prstGeom prst="rect">
              <a:avLst/>
            </a:prstGeom>
            <a:blipFill>
              <a:blip r:embed="rId4" cstate="print"/>
              <a:srcRect/>
              <a:stretch>
                <a:fillRect/>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2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40" name="矩形 39"/>
          <p:cNvSpPr>
            <a:spLocks noChangeArrowheads="1"/>
          </p:cNvSpPr>
          <p:nvPr/>
        </p:nvSpPr>
        <p:spPr bwMode="auto">
          <a:xfrm>
            <a:off x="4208606" y="3534278"/>
            <a:ext cx="843538" cy="261608"/>
          </a:xfrm>
          <a:prstGeom prst="rect">
            <a:avLst/>
          </a:prstGeom>
          <a:noFill/>
          <a:ln w="9525">
            <a:noFill/>
            <a:miter lim="800000"/>
          </a:ln>
        </p:spPr>
        <p:txBody>
          <a:bodyPr wrap="square" lIns="91435" tIns="45719" rIns="91435" bIns="45719">
            <a:spAutoFit/>
          </a:bodyPr>
          <a:lstStyle/>
          <a:p>
            <a:pPr fontAlgn="base">
              <a:spcBef>
                <a:spcPct val="0"/>
              </a:spcBef>
              <a:spcAft>
                <a:spcPct val="0"/>
              </a:spcAft>
            </a:pPr>
            <a:r>
              <a:rPr lang="zh-CN" altLang="en-US" sz="1100" b="1"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1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1" name="矩形 47"/>
          <p:cNvSpPr>
            <a:spLocks noChangeArrowheads="1"/>
          </p:cNvSpPr>
          <p:nvPr/>
        </p:nvSpPr>
        <p:spPr bwMode="auto">
          <a:xfrm>
            <a:off x="4194319" y="3846285"/>
            <a:ext cx="1928420" cy="701729"/>
          </a:xfrm>
          <a:prstGeom prst="rect">
            <a:avLst/>
          </a:prstGeom>
          <a:noFill/>
          <a:ln>
            <a:noFill/>
          </a:ln>
        </p:spPr>
        <p:txBody>
          <a:bodyPr wrap="square" lIns="91435" tIns="45719" rIns="91435" bIns="45719">
            <a:spAutoFit/>
          </a:bodyPr>
          <a:lstStyle/>
          <a:p>
            <a:pPr defTabSz="914400">
              <a:lnSpc>
                <a:spcPct val="120000"/>
              </a:lnSpc>
              <a:spcBef>
                <a:spcPct val="0"/>
              </a:spcBef>
              <a:buFont typeface="Arial" panose="020B0604020202020204" pitchFamily="34" charset="0"/>
              <a:buNone/>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sp>
        <p:nvSpPr>
          <p:cNvPr id="42" name="矩形 41"/>
          <p:cNvSpPr>
            <a:spLocks noChangeArrowheads="1"/>
          </p:cNvSpPr>
          <p:nvPr/>
        </p:nvSpPr>
        <p:spPr bwMode="auto">
          <a:xfrm>
            <a:off x="6402283" y="3534278"/>
            <a:ext cx="843538" cy="261608"/>
          </a:xfrm>
          <a:prstGeom prst="rect">
            <a:avLst/>
          </a:prstGeom>
          <a:noFill/>
          <a:ln w="9525">
            <a:noFill/>
            <a:miter lim="800000"/>
          </a:ln>
        </p:spPr>
        <p:txBody>
          <a:bodyPr wrap="square" lIns="91435" tIns="45719" rIns="91435" bIns="45719">
            <a:spAutoFit/>
          </a:bodyPr>
          <a:lstStyle/>
          <a:p>
            <a:pPr fontAlgn="base">
              <a:spcBef>
                <a:spcPct val="0"/>
              </a:spcBef>
              <a:spcAft>
                <a:spcPct val="0"/>
              </a:spcAft>
            </a:pPr>
            <a:r>
              <a:rPr lang="zh-CN" altLang="en-US" sz="1100" b="1" dirty="0">
                <a:solidFill>
                  <a:prstClr val="black">
                    <a:lumMod val="65000"/>
                    <a:lumOff val="35000"/>
                  </a:prstClr>
                </a:solidFill>
                <a:latin typeface="微软雅黑" panose="020B0503020204020204" pitchFamily="34" charset="-122"/>
                <a:ea typeface="微软雅黑" panose="020B0503020204020204" pitchFamily="34" charset="-122"/>
              </a:rPr>
              <a:t>添加标题</a:t>
            </a:r>
            <a:endParaRPr lang="en-US" altLang="zh-CN" sz="11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43" name="矩形 42"/>
          <p:cNvSpPr>
            <a:spLocks noChangeArrowheads="1"/>
          </p:cNvSpPr>
          <p:nvPr/>
        </p:nvSpPr>
        <p:spPr bwMode="auto">
          <a:xfrm>
            <a:off x="6387996" y="3846285"/>
            <a:ext cx="1928420" cy="701729"/>
          </a:xfrm>
          <a:prstGeom prst="rect">
            <a:avLst/>
          </a:prstGeom>
          <a:noFill/>
          <a:ln>
            <a:noFill/>
          </a:ln>
        </p:spPr>
        <p:txBody>
          <a:bodyPr wrap="square" lIns="91435" tIns="45719" rIns="91435" bIns="45719">
            <a:spAutoFit/>
          </a:bodyPr>
          <a:lstStyle/>
          <a:p>
            <a:pPr defTabSz="914400">
              <a:lnSpc>
                <a:spcPct val="120000"/>
              </a:lnSpc>
              <a:spcBef>
                <a:spcPct val="0"/>
              </a:spcBef>
              <a:buFont typeface="Arial" panose="020B0604020202020204" pitchFamily="34" charset="0"/>
              <a:buNone/>
              <a:defRPr/>
            </a:pPr>
            <a:r>
              <a:rPr lang="zh-CN" altLang="en-US" sz="1100" dirty="0">
                <a:solidFill>
                  <a:prstClr val="black">
                    <a:lumMod val="65000"/>
                    <a:lumOff val="35000"/>
                  </a:prstClr>
                </a:solidFill>
                <a:latin typeface="微软雅黑" panose="020B0503020204020204" pitchFamily="34" charset="-122"/>
                <a:ea typeface="微软雅黑" panose="020B0503020204020204" pitchFamily="34" charset="-122"/>
                <a:sym typeface="微软雅黑" panose="020B0503020204020204" pitchFamily="34" charset="-122"/>
              </a:rPr>
              <a:t>在此录入本图表的综合描述说明，在此录入本图表的综合描述说明。</a:t>
            </a:r>
          </a:p>
        </p:txBody>
      </p:sp>
      <p:grpSp>
        <p:nvGrpSpPr>
          <p:cNvPr id="44" name="组合 43"/>
          <p:cNvGrpSpPr/>
          <p:nvPr/>
        </p:nvGrpSpPr>
        <p:grpSpPr>
          <a:xfrm>
            <a:off x="4317611" y="2158668"/>
            <a:ext cx="2401200" cy="350012"/>
            <a:chOff x="814328" y="3219334"/>
            <a:chExt cx="2967344" cy="432536"/>
          </a:xfrm>
        </p:grpSpPr>
        <p:grpSp>
          <p:nvGrpSpPr>
            <p:cNvPr id="45" name="组合 44"/>
            <p:cNvGrpSpPr/>
            <p:nvPr/>
          </p:nvGrpSpPr>
          <p:grpSpPr>
            <a:xfrm>
              <a:off x="814328" y="3219334"/>
              <a:ext cx="2967344" cy="432536"/>
              <a:chOff x="2173927" y="3285519"/>
              <a:chExt cx="3765284" cy="548848"/>
            </a:xfrm>
          </p:grpSpPr>
          <p:grpSp>
            <p:nvGrpSpPr>
              <p:cNvPr id="47" name="组合 46"/>
              <p:cNvGrpSpPr/>
              <p:nvPr/>
            </p:nvGrpSpPr>
            <p:grpSpPr>
              <a:xfrm>
                <a:off x="2173927" y="3285519"/>
                <a:ext cx="3765284" cy="548848"/>
                <a:chOff x="4304043" y="1286668"/>
                <a:chExt cx="8396171" cy="2757793"/>
              </a:xfrm>
              <a:effectLst>
                <a:outerShdw blurRad="381000" dist="254000" dir="8100000" algn="tr" rotWithShape="0">
                  <a:prstClr val="black">
                    <a:alpha val="40000"/>
                  </a:prstClr>
                </a:outerShdw>
              </a:effectLst>
            </p:grpSpPr>
            <p:sp>
              <p:nvSpPr>
                <p:cNvPr id="49" name="圆角矩形 48"/>
                <p:cNvSpPr/>
                <p:nvPr/>
              </p:nvSpPr>
              <p:spPr>
                <a:xfrm>
                  <a:off x="4304043" y="1286668"/>
                  <a:ext cx="8396171"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0" name="圆角矩形 49"/>
                <p:cNvSpPr/>
                <p:nvPr/>
              </p:nvSpPr>
              <p:spPr>
                <a:xfrm>
                  <a:off x="4351923" y="1373339"/>
                  <a:ext cx="8295467"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8" name="椭圆 47"/>
              <p:cNvSpPr/>
              <p:nvPr/>
            </p:nvSpPr>
            <p:spPr>
              <a:xfrm>
                <a:off x="2307128" y="3420211"/>
                <a:ext cx="279463" cy="279463"/>
              </a:xfrm>
              <a:prstGeom prst="ellipse">
                <a:avLst/>
              </a:prstGeom>
              <a:solidFill>
                <a:srgbClr val="BE1E2D"/>
              </a:solidFill>
              <a:ln w="25400" cap="flat" cmpd="sng" algn="ctr">
                <a:noFill/>
                <a:prstDash val="solid"/>
              </a:ln>
              <a:effectLst>
                <a:outerShdw blurRad="88900" dist="63500" dir="8100000" algn="tr" rotWithShape="0">
                  <a:prstClr val="black">
                    <a:alpha val="57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grpSp>
        <p:sp>
          <p:nvSpPr>
            <p:cNvPr id="46" name="TextBox 45"/>
            <p:cNvSpPr txBox="1"/>
            <p:nvPr/>
          </p:nvSpPr>
          <p:spPr>
            <a:xfrm>
              <a:off x="1224125" y="3331792"/>
              <a:ext cx="2371197"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点击输入标题文本小标签</a:t>
              </a:r>
            </a:p>
          </p:txBody>
        </p:sp>
      </p:grpSp>
      <p:grpSp>
        <p:nvGrpSpPr>
          <p:cNvPr id="51" name="组合 50"/>
          <p:cNvGrpSpPr/>
          <p:nvPr/>
        </p:nvGrpSpPr>
        <p:grpSpPr>
          <a:xfrm>
            <a:off x="4315140" y="2590716"/>
            <a:ext cx="1972203" cy="350012"/>
            <a:chOff x="814328" y="3219334"/>
            <a:chExt cx="2437200" cy="432536"/>
          </a:xfrm>
        </p:grpSpPr>
        <p:grpSp>
          <p:nvGrpSpPr>
            <p:cNvPr id="52" name="组合 51"/>
            <p:cNvGrpSpPr/>
            <p:nvPr/>
          </p:nvGrpSpPr>
          <p:grpSpPr>
            <a:xfrm>
              <a:off x="814328" y="3219334"/>
              <a:ext cx="2437200" cy="432536"/>
              <a:chOff x="2173927" y="3285519"/>
              <a:chExt cx="3092581" cy="548848"/>
            </a:xfrm>
          </p:grpSpPr>
          <p:grpSp>
            <p:nvGrpSpPr>
              <p:cNvPr id="54" name="组合 53"/>
              <p:cNvGrpSpPr/>
              <p:nvPr/>
            </p:nvGrpSpPr>
            <p:grpSpPr>
              <a:xfrm>
                <a:off x="2173927" y="3285519"/>
                <a:ext cx="3092581" cy="548848"/>
                <a:chOff x="4304043" y="1286668"/>
                <a:chExt cx="6896116" cy="2757793"/>
              </a:xfrm>
              <a:effectLst>
                <a:outerShdw blurRad="381000" dist="254000" dir="8100000" algn="tr" rotWithShape="0">
                  <a:prstClr val="black">
                    <a:alpha val="40000"/>
                  </a:prstClr>
                </a:outerShdw>
              </a:effectLst>
            </p:grpSpPr>
            <p:sp>
              <p:nvSpPr>
                <p:cNvPr id="56" name="圆角矩形 55"/>
                <p:cNvSpPr/>
                <p:nvPr/>
              </p:nvSpPr>
              <p:spPr>
                <a:xfrm>
                  <a:off x="4304043" y="1286668"/>
                  <a:ext cx="6896116"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sp>
              <p:nvSpPr>
                <p:cNvPr id="57" name="圆角矩形 56"/>
                <p:cNvSpPr/>
                <p:nvPr/>
              </p:nvSpPr>
              <p:spPr>
                <a:xfrm>
                  <a:off x="4351924" y="1373342"/>
                  <a:ext cx="6794253"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55" name="椭圆 54"/>
              <p:cNvSpPr/>
              <p:nvPr/>
            </p:nvSpPr>
            <p:spPr>
              <a:xfrm>
                <a:off x="2307128" y="3420211"/>
                <a:ext cx="279463" cy="279463"/>
              </a:xfrm>
              <a:prstGeom prst="ellipse">
                <a:avLst/>
              </a:prstGeom>
              <a:solidFill>
                <a:srgbClr val="BE1E2D"/>
              </a:solidFill>
              <a:ln w="25400" cap="flat" cmpd="sng" algn="ctr">
                <a:noFill/>
                <a:prstDash val="solid"/>
              </a:ln>
              <a:effectLst>
                <a:outerShdw blurRad="88900" dist="63500" dir="8100000" algn="tr" rotWithShape="0">
                  <a:prstClr val="black">
                    <a:alpha val="57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53" name="TextBox 52"/>
            <p:cNvSpPr txBox="1"/>
            <p:nvPr/>
          </p:nvSpPr>
          <p:spPr>
            <a:xfrm>
              <a:off x="1224126" y="3331792"/>
              <a:ext cx="1911028"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点击输入标题文本</a:t>
              </a:r>
            </a:p>
          </p:txBody>
        </p:sp>
      </p:grpSp>
      <p:grpSp>
        <p:nvGrpSpPr>
          <p:cNvPr id="58" name="组合 57"/>
          <p:cNvGrpSpPr/>
          <p:nvPr/>
        </p:nvGrpSpPr>
        <p:grpSpPr>
          <a:xfrm>
            <a:off x="4332062" y="3022764"/>
            <a:ext cx="2344214" cy="350012"/>
            <a:chOff x="814328" y="3219334"/>
            <a:chExt cx="2896922" cy="432536"/>
          </a:xfrm>
        </p:grpSpPr>
        <p:grpSp>
          <p:nvGrpSpPr>
            <p:cNvPr id="59" name="组合 58"/>
            <p:cNvGrpSpPr/>
            <p:nvPr/>
          </p:nvGrpSpPr>
          <p:grpSpPr>
            <a:xfrm>
              <a:off x="814328" y="3219334"/>
              <a:ext cx="2896922" cy="432536"/>
              <a:chOff x="2173927" y="3285519"/>
              <a:chExt cx="3675925" cy="548848"/>
            </a:xfrm>
          </p:grpSpPr>
          <p:grpSp>
            <p:nvGrpSpPr>
              <p:cNvPr id="61" name="组合 60"/>
              <p:cNvGrpSpPr/>
              <p:nvPr/>
            </p:nvGrpSpPr>
            <p:grpSpPr>
              <a:xfrm>
                <a:off x="2173927" y="3285519"/>
                <a:ext cx="3675925" cy="548848"/>
                <a:chOff x="4304043" y="1286668"/>
                <a:chExt cx="8196910" cy="2757793"/>
              </a:xfrm>
              <a:effectLst>
                <a:outerShdw blurRad="381000" dist="254000" dir="8100000" algn="tr" rotWithShape="0">
                  <a:prstClr val="black">
                    <a:alpha val="40000"/>
                  </a:prstClr>
                </a:outerShdw>
              </a:effectLst>
            </p:grpSpPr>
            <p:sp>
              <p:nvSpPr>
                <p:cNvPr id="63" name="圆角矩形 62"/>
                <p:cNvSpPr/>
                <p:nvPr/>
              </p:nvSpPr>
              <p:spPr>
                <a:xfrm>
                  <a:off x="4304043" y="1286668"/>
                  <a:ext cx="8149029"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sp>
              <p:nvSpPr>
                <p:cNvPr id="64" name="圆角矩形 63"/>
                <p:cNvSpPr/>
                <p:nvPr/>
              </p:nvSpPr>
              <p:spPr>
                <a:xfrm>
                  <a:off x="4351924" y="1373342"/>
                  <a:ext cx="8149029" cy="258445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5400" cap="flat" cmpd="sng" algn="ctr">
                  <a:noFill/>
                  <a:prstDash val="solid"/>
                </a:ln>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62" name="椭圆 61"/>
              <p:cNvSpPr/>
              <p:nvPr/>
            </p:nvSpPr>
            <p:spPr>
              <a:xfrm>
                <a:off x="2307128" y="3420211"/>
                <a:ext cx="279463" cy="279463"/>
              </a:xfrm>
              <a:prstGeom prst="ellipse">
                <a:avLst/>
              </a:prstGeom>
              <a:solidFill>
                <a:srgbClr val="BE1E2D"/>
              </a:solidFill>
              <a:ln w="25400" cap="flat" cmpd="sng" algn="ctr">
                <a:noFill/>
                <a:prstDash val="solid"/>
              </a:ln>
              <a:effectLst>
                <a:outerShdw blurRad="88900" dist="63500" dir="8100000" algn="tr" rotWithShape="0">
                  <a:prstClr val="black">
                    <a:alpha val="57000"/>
                  </a:prstClr>
                </a:outerShdw>
              </a:effectLst>
            </p:spPr>
            <p:txBody>
              <a:bodyPr rtlCol="0" anchor="ct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100" b="0" i="0" u="none" strike="noStrike" kern="0" cap="none" spc="0" normalizeH="0" baseline="0" noProof="0">
                  <a:ln>
                    <a:noFill/>
                  </a:ln>
                  <a:solidFill>
                    <a:srgbClr val="0070C0"/>
                  </a:solidFill>
                  <a:effectLst/>
                  <a:uLnTx/>
                  <a:uFillTx/>
                  <a:latin typeface="Calibri" panose="020F0502020204030204"/>
                  <a:ea typeface="宋体" panose="02010600030101010101" pitchFamily="2" charset="-122"/>
                  <a:cs typeface="+mn-cs"/>
                </a:endParaRPr>
              </a:p>
            </p:txBody>
          </p:sp>
        </p:grpSp>
        <p:sp>
          <p:nvSpPr>
            <p:cNvPr id="60" name="TextBox 59"/>
            <p:cNvSpPr txBox="1"/>
            <p:nvPr/>
          </p:nvSpPr>
          <p:spPr>
            <a:xfrm>
              <a:off x="1224125" y="3331792"/>
              <a:ext cx="2334260" cy="209188"/>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ct val="100000"/>
                </a:lnSpc>
                <a:spcBef>
                  <a:spcPct val="0"/>
                </a:spcBef>
                <a:spcAft>
                  <a:spcPct val="0"/>
                </a:spcAft>
                <a:buClrTx/>
                <a:buSzTx/>
                <a:buFontTx/>
                <a:buNone/>
                <a:defRPr/>
              </a:pPr>
              <a:r>
                <a:rPr kumimoji="0" lang="zh-CN" altLang="en-US" sz="11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点击输入标题描述文本</a:t>
              </a:r>
            </a:p>
          </p:txBody>
        </p:sp>
      </p:gr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8" fill="hold" nodeType="afterEffect">
                                  <p:stCondLst>
                                    <p:cond delay="0"/>
                                  </p:stCondLst>
                                  <p:childTnLst>
                                    <p:set>
                                      <p:cBhvr>
                                        <p:cTn id="14" dur="1" fill="hold">
                                          <p:stCondLst>
                                            <p:cond delay="0"/>
                                          </p:stCondLst>
                                        </p:cTn>
                                        <p:tgtEl>
                                          <p:spTgt spid="37"/>
                                        </p:tgtEl>
                                        <p:attrNameLst>
                                          <p:attrName>style.visibility</p:attrName>
                                        </p:attrNameLst>
                                      </p:cBhvr>
                                      <p:to>
                                        <p:strVal val="visible"/>
                                      </p:to>
                                    </p:set>
                                    <p:anim calcmode="lin" valueType="num">
                                      <p:cBhvr additive="base">
                                        <p:cTn id="15" dur="500" fill="hold"/>
                                        <p:tgtEl>
                                          <p:spTgt spid="37"/>
                                        </p:tgtEl>
                                        <p:attrNameLst>
                                          <p:attrName>ppt_x</p:attrName>
                                        </p:attrNameLst>
                                      </p:cBhvr>
                                      <p:tavLst>
                                        <p:tav tm="0">
                                          <p:val>
                                            <p:strVal val="0-#ppt_w/2"/>
                                          </p:val>
                                        </p:tav>
                                        <p:tav tm="100000">
                                          <p:val>
                                            <p:strVal val="#ppt_x"/>
                                          </p:val>
                                        </p:tav>
                                      </p:tavLst>
                                    </p:anim>
                                    <p:anim calcmode="lin" valueType="num">
                                      <p:cBhvr additive="base">
                                        <p:cTn id="16" dur="500" fill="hold"/>
                                        <p:tgtEl>
                                          <p:spTgt spid="37"/>
                                        </p:tgtEl>
                                        <p:attrNameLst>
                                          <p:attrName>ppt_y</p:attrName>
                                        </p:attrNameLst>
                                      </p:cBhvr>
                                      <p:tavLst>
                                        <p:tav tm="0">
                                          <p:val>
                                            <p:strVal val="#ppt_y"/>
                                          </p:val>
                                        </p:tav>
                                        <p:tav tm="100000">
                                          <p:val>
                                            <p:strVal val="#ppt_y"/>
                                          </p:val>
                                        </p:tav>
                                      </p:tavLst>
                                    </p:anim>
                                  </p:childTnLst>
                                </p:cTn>
                              </p:par>
                              <p:par>
                                <p:cTn id="17" presetID="12" presetClass="entr" presetSubtype="8" fill="hold" nodeType="withEffect">
                                  <p:stCondLst>
                                    <p:cond delay="2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350"/>
                                        <p:tgtEl>
                                          <p:spTgt spid="44"/>
                                        </p:tgtEl>
                                        <p:attrNameLst>
                                          <p:attrName>ppt_x</p:attrName>
                                        </p:attrNameLst>
                                      </p:cBhvr>
                                      <p:tavLst>
                                        <p:tav tm="0">
                                          <p:val>
                                            <p:strVal val="#ppt_x-#ppt_w*1.125000"/>
                                          </p:val>
                                        </p:tav>
                                        <p:tav tm="100000">
                                          <p:val>
                                            <p:strVal val="#ppt_x"/>
                                          </p:val>
                                        </p:tav>
                                      </p:tavLst>
                                    </p:anim>
                                    <p:animEffect transition="in" filter="wipe(right)">
                                      <p:cBhvr>
                                        <p:cTn id="20" dur="350"/>
                                        <p:tgtEl>
                                          <p:spTgt spid="44"/>
                                        </p:tgtEl>
                                      </p:cBhvr>
                                    </p:animEffect>
                                  </p:childTnLst>
                                </p:cTn>
                              </p:par>
                              <p:par>
                                <p:cTn id="21" presetID="12" presetClass="entr" presetSubtype="8" fill="hold" nodeType="withEffect">
                                  <p:stCondLst>
                                    <p:cond delay="30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350"/>
                                        <p:tgtEl>
                                          <p:spTgt spid="51"/>
                                        </p:tgtEl>
                                        <p:attrNameLst>
                                          <p:attrName>ppt_x</p:attrName>
                                        </p:attrNameLst>
                                      </p:cBhvr>
                                      <p:tavLst>
                                        <p:tav tm="0">
                                          <p:val>
                                            <p:strVal val="#ppt_x-#ppt_w*1.125000"/>
                                          </p:val>
                                        </p:tav>
                                        <p:tav tm="100000">
                                          <p:val>
                                            <p:strVal val="#ppt_x"/>
                                          </p:val>
                                        </p:tav>
                                      </p:tavLst>
                                    </p:anim>
                                    <p:animEffect transition="in" filter="wipe(right)">
                                      <p:cBhvr>
                                        <p:cTn id="24" dur="350"/>
                                        <p:tgtEl>
                                          <p:spTgt spid="51"/>
                                        </p:tgtEl>
                                      </p:cBhvr>
                                    </p:animEffect>
                                  </p:childTnLst>
                                </p:cTn>
                              </p:par>
                              <p:par>
                                <p:cTn id="25" presetID="12" presetClass="entr" presetSubtype="8" fill="hold" nodeType="withEffect">
                                  <p:stCondLst>
                                    <p:cond delay="400"/>
                                  </p:stCondLst>
                                  <p:childTnLst>
                                    <p:set>
                                      <p:cBhvr>
                                        <p:cTn id="26" dur="1" fill="hold">
                                          <p:stCondLst>
                                            <p:cond delay="0"/>
                                          </p:stCondLst>
                                        </p:cTn>
                                        <p:tgtEl>
                                          <p:spTgt spid="58"/>
                                        </p:tgtEl>
                                        <p:attrNameLst>
                                          <p:attrName>style.visibility</p:attrName>
                                        </p:attrNameLst>
                                      </p:cBhvr>
                                      <p:to>
                                        <p:strVal val="visible"/>
                                      </p:to>
                                    </p:set>
                                    <p:anim calcmode="lin" valueType="num">
                                      <p:cBhvr additive="base">
                                        <p:cTn id="27" dur="350"/>
                                        <p:tgtEl>
                                          <p:spTgt spid="58"/>
                                        </p:tgtEl>
                                        <p:attrNameLst>
                                          <p:attrName>ppt_x</p:attrName>
                                        </p:attrNameLst>
                                      </p:cBhvr>
                                      <p:tavLst>
                                        <p:tav tm="0">
                                          <p:val>
                                            <p:strVal val="#ppt_x-#ppt_w*1.125000"/>
                                          </p:val>
                                        </p:tav>
                                        <p:tav tm="100000">
                                          <p:val>
                                            <p:strVal val="#ppt_x"/>
                                          </p:val>
                                        </p:tav>
                                      </p:tavLst>
                                    </p:anim>
                                    <p:animEffect transition="in" filter="wipe(right)">
                                      <p:cBhvr>
                                        <p:cTn id="28" dur="350"/>
                                        <p:tgtEl>
                                          <p:spTgt spid="58"/>
                                        </p:tgtEl>
                                      </p:cBhvr>
                                    </p:animEffect>
                                  </p:childTnLst>
                                </p:cTn>
                              </p:par>
                            </p:childTnLst>
                          </p:cTn>
                        </p:par>
                        <p:par>
                          <p:cTn id="29" fill="hold">
                            <p:stCondLst>
                              <p:cond delay="1500"/>
                            </p:stCondLst>
                            <p:childTnLst>
                              <p:par>
                                <p:cTn id="30" presetID="12" presetClass="entr" presetSubtype="4" fill="hold" grpId="0" nodeType="after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p:tgtEl>
                                          <p:spTgt spid="40"/>
                                        </p:tgtEl>
                                        <p:attrNameLst>
                                          <p:attrName>ppt_y</p:attrName>
                                        </p:attrNameLst>
                                      </p:cBhvr>
                                      <p:tavLst>
                                        <p:tav tm="0">
                                          <p:val>
                                            <p:strVal val="#ppt_y+#ppt_h*1.125000"/>
                                          </p:val>
                                        </p:tav>
                                        <p:tav tm="100000">
                                          <p:val>
                                            <p:strVal val="#ppt_y"/>
                                          </p:val>
                                        </p:tav>
                                      </p:tavLst>
                                    </p:anim>
                                    <p:animEffect transition="in" filter="wipe(up)">
                                      <p:cBhvr>
                                        <p:cTn id="33" dur="500"/>
                                        <p:tgtEl>
                                          <p:spTgt spid="40"/>
                                        </p:tgtEl>
                                      </p:cBhvr>
                                    </p:animEffect>
                                  </p:childTnLst>
                                </p:cTn>
                              </p:par>
                              <p:par>
                                <p:cTn id="34" presetID="12" presetClass="entr" presetSubtype="4" fill="hold" grpId="0" nodeType="withEffect">
                                  <p:stCondLst>
                                    <p:cond delay="200"/>
                                  </p:stCondLst>
                                  <p:childTnLst>
                                    <p:set>
                                      <p:cBhvr>
                                        <p:cTn id="35" dur="1" fill="hold">
                                          <p:stCondLst>
                                            <p:cond delay="0"/>
                                          </p:stCondLst>
                                        </p:cTn>
                                        <p:tgtEl>
                                          <p:spTgt spid="41"/>
                                        </p:tgtEl>
                                        <p:attrNameLst>
                                          <p:attrName>style.visibility</p:attrName>
                                        </p:attrNameLst>
                                      </p:cBhvr>
                                      <p:to>
                                        <p:strVal val="visible"/>
                                      </p:to>
                                    </p:set>
                                    <p:anim calcmode="lin" valueType="num">
                                      <p:cBhvr additive="base">
                                        <p:cTn id="36" dur="500"/>
                                        <p:tgtEl>
                                          <p:spTgt spid="41"/>
                                        </p:tgtEl>
                                        <p:attrNameLst>
                                          <p:attrName>ppt_y</p:attrName>
                                        </p:attrNameLst>
                                      </p:cBhvr>
                                      <p:tavLst>
                                        <p:tav tm="0">
                                          <p:val>
                                            <p:strVal val="#ppt_y+#ppt_h*1.125000"/>
                                          </p:val>
                                        </p:tav>
                                        <p:tav tm="100000">
                                          <p:val>
                                            <p:strVal val="#ppt_y"/>
                                          </p:val>
                                        </p:tav>
                                      </p:tavLst>
                                    </p:anim>
                                    <p:animEffect transition="in" filter="wipe(up)">
                                      <p:cBhvr>
                                        <p:cTn id="37" dur="500"/>
                                        <p:tgtEl>
                                          <p:spTgt spid="41"/>
                                        </p:tgtEl>
                                      </p:cBhvr>
                                    </p:animEffect>
                                  </p:childTnLst>
                                </p:cTn>
                              </p:par>
                              <p:par>
                                <p:cTn id="38" presetID="12" presetClass="entr" presetSubtype="4" fill="hold" grpId="0" nodeType="withEffect">
                                  <p:stCondLst>
                                    <p:cond delay="40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p:tgtEl>
                                          <p:spTgt spid="42"/>
                                        </p:tgtEl>
                                        <p:attrNameLst>
                                          <p:attrName>ppt_y</p:attrName>
                                        </p:attrNameLst>
                                      </p:cBhvr>
                                      <p:tavLst>
                                        <p:tav tm="0">
                                          <p:val>
                                            <p:strVal val="#ppt_y+#ppt_h*1.125000"/>
                                          </p:val>
                                        </p:tav>
                                        <p:tav tm="100000">
                                          <p:val>
                                            <p:strVal val="#ppt_y"/>
                                          </p:val>
                                        </p:tav>
                                      </p:tavLst>
                                    </p:anim>
                                    <p:animEffect transition="in" filter="wipe(up)">
                                      <p:cBhvr>
                                        <p:cTn id="41" dur="500"/>
                                        <p:tgtEl>
                                          <p:spTgt spid="42"/>
                                        </p:tgtEl>
                                      </p:cBhvr>
                                    </p:animEffect>
                                  </p:childTnLst>
                                </p:cTn>
                              </p:par>
                              <p:par>
                                <p:cTn id="42" presetID="12" presetClass="entr" presetSubtype="4" fill="hold" grpId="0" nodeType="withEffect">
                                  <p:stCondLst>
                                    <p:cond delay="60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p:tgtEl>
                                          <p:spTgt spid="43"/>
                                        </p:tgtEl>
                                        <p:attrNameLst>
                                          <p:attrName>ppt_y</p:attrName>
                                        </p:attrNameLst>
                                      </p:cBhvr>
                                      <p:tavLst>
                                        <p:tav tm="0">
                                          <p:val>
                                            <p:strVal val="#ppt_y+#ppt_h*1.125000"/>
                                          </p:val>
                                        </p:tav>
                                        <p:tav tm="100000">
                                          <p:val>
                                            <p:strVal val="#ppt_y"/>
                                          </p:val>
                                        </p:tav>
                                      </p:tavLst>
                                    </p:anim>
                                    <p:animEffect transition="in" filter="wipe(up)">
                                      <p:cBhvr>
                                        <p:cTn id="45" dur="500"/>
                                        <p:tgtEl>
                                          <p:spTgt spid="43"/>
                                        </p:tgtEl>
                                      </p:cBhvr>
                                    </p:animEffect>
                                  </p:childTnLst>
                                </p:cTn>
                              </p:par>
                            </p:childTnLst>
                          </p:cTn>
                        </p:par>
                        <p:par>
                          <p:cTn id="46" fill="hold">
                            <p:stCondLst>
                              <p:cond delay="2000"/>
                            </p:stCondLst>
                            <p:childTnLst>
                              <p:par>
                                <p:cTn id="47" presetID="22" presetClass="entr" presetSubtype="2"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wipe(right)">
                                      <p:cBhvr>
                                        <p:cTn id="49" dur="500"/>
                                        <p:tgtEl>
                                          <p:spTgt spid="35"/>
                                        </p:tgtEl>
                                      </p:cBhvr>
                                    </p:animEffect>
                                  </p:childTnLst>
                                </p:cTn>
                              </p:par>
                            </p:childTnLst>
                          </p:cTn>
                        </p:par>
                        <p:par>
                          <p:cTn id="50" fill="hold">
                            <p:stCondLst>
                              <p:cond delay="2500"/>
                            </p:stCondLst>
                            <p:childTnLst>
                              <p:par>
                                <p:cTn id="51" presetID="2" presetClass="entr" presetSubtype="2"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1+#ppt_w/2"/>
                                          </p:val>
                                        </p:tav>
                                        <p:tav tm="100000">
                                          <p:val>
                                            <p:strVal val="#ppt_x"/>
                                          </p:val>
                                        </p:tav>
                                      </p:tavLst>
                                    </p:anim>
                                    <p:anim calcmode="lin" valueType="num">
                                      <p:cBhvr additive="base">
                                        <p:cTn id="5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5" grpId="0" animBg="1"/>
      <p:bldP spid="36" grpId="0"/>
      <p:bldP spid="40" grpId="0"/>
      <p:bldP spid="41" grpId="0"/>
      <p:bldP spid="42" grpId="0"/>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0"/>
            <a:ext cx="9144000" cy="2940736"/>
          </a:xfrm>
          <a:prstGeom prst="rect">
            <a:avLst/>
          </a:prstGeom>
        </p:spPr>
      </p:pic>
      <p:sp>
        <p:nvSpPr>
          <p:cNvPr id="3" name="TextBox 2"/>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04</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 name="TextBox 5"/>
          <p:cNvSpPr txBox="1"/>
          <p:nvPr/>
        </p:nvSpPr>
        <p:spPr>
          <a:xfrm>
            <a:off x="3031934" y="2918170"/>
            <a:ext cx="3416308"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不足之处及原因分析</a:t>
            </a:r>
            <a:endParaRPr lang="zh-CN" altLang="en-US" dirty="0"/>
          </a:p>
        </p:txBody>
      </p:sp>
      <p:grpSp>
        <p:nvGrpSpPr>
          <p:cNvPr id="6" name="组合 5"/>
          <p:cNvGrpSpPr/>
          <p:nvPr/>
        </p:nvGrpSpPr>
        <p:grpSpPr>
          <a:xfrm>
            <a:off x="3819107" y="525609"/>
            <a:ext cx="1505786" cy="1505786"/>
            <a:chOff x="2148356" y="1520102"/>
            <a:chExt cx="1505786" cy="1505786"/>
          </a:xfrm>
        </p:grpSpPr>
        <p:grpSp>
          <p:nvGrpSpPr>
            <p:cNvPr id="7" name="组合 6"/>
            <p:cNvGrpSpPr/>
            <p:nvPr/>
          </p:nvGrpSpPr>
          <p:grpSpPr>
            <a:xfrm>
              <a:off x="2148356" y="1520102"/>
              <a:ext cx="1505786" cy="1505786"/>
              <a:chOff x="8343900" y="254000"/>
              <a:chExt cx="3416300" cy="3416300"/>
            </a:xfrm>
          </p:grpSpPr>
          <p:sp>
            <p:nvSpPr>
              <p:cNvPr id="9" name="椭圆 8"/>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0" name="椭圆 9"/>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sp>
          <p:nvSpPr>
            <p:cNvPr id="8" name="Freeform 18"/>
            <p:cNvSpPr>
              <a:spLocks noEditPoints="1"/>
            </p:cNvSpPr>
            <p:nvPr/>
          </p:nvSpPr>
          <p:spPr bwMode="auto">
            <a:xfrm>
              <a:off x="2396927" y="1764358"/>
              <a:ext cx="936104" cy="991558"/>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AC0000"/>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a:solidFill>
                  <a:srgbClr val="294A5A"/>
                </a:solidFill>
                <a:ea typeface="宋体" panose="02010600030101010101" pitchFamily="2" charset="-122"/>
              </a:endParaRPr>
            </a:p>
          </p:txBody>
        </p:sp>
      </p:grpSp>
      <p:sp>
        <p:nvSpPr>
          <p:cNvPr id="11" name="文本框 9"/>
          <p:cNvSpPr txBox="1"/>
          <p:nvPr/>
        </p:nvSpPr>
        <p:spPr>
          <a:xfrm>
            <a:off x="3063708" y="354020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认识上的不足</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2" name="文本框 9"/>
          <p:cNvSpPr txBox="1"/>
          <p:nvPr/>
        </p:nvSpPr>
        <p:spPr>
          <a:xfrm>
            <a:off x="3063707" y="3865644"/>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执行力问题</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3" name="文本框 9"/>
          <p:cNvSpPr txBox="1"/>
          <p:nvPr/>
        </p:nvSpPr>
        <p:spPr>
          <a:xfrm>
            <a:off x="4910940" y="354346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管理上的不足</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4" name="文本框 9"/>
          <p:cNvSpPr txBox="1"/>
          <p:nvPr/>
        </p:nvSpPr>
        <p:spPr>
          <a:xfrm>
            <a:off x="4910941" y="386935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改善不足对策</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文本框 9"/>
          <p:cNvSpPr txBox="1"/>
          <p:nvPr/>
        </p:nvSpPr>
        <p:spPr>
          <a:xfrm>
            <a:off x="3063708" y="4175342"/>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5.</a:t>
            </a:r>
            <a:r>
              <a:rPr lang="zh-CN" altLang="en-US" sz="1500">
                <a:solidFill>
                  <a:schemeClr val="bg1">
                    <a:lumMod val="50000"/>
                  </a:schemeClr>
                </a:solidFill>
                <a:latin typeface="微软雅黑" panose="020B0503020204020204" pitchFamily="34" charset="-122"/>
                <a:ea typeface="微软雅黑" panose="020B0503020204020204" pitchFamily="34" charset="-122"/>
              </a:rPr>
              <a:t>改善方法</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ppt_x"/>
                                          </p:val>
                                        </p:tav>
                                        <p:tav tm="100000">
                                          <p:val>
                                            <p:strVal val="#ppt_x"/>
                                          </p:val>
                                        </p:tav>
                                      </p:tavLst>
                                    </p:anim>
                                    <p:anim calcmode="lin" valueType="num">
                                      <p:cBhvr additive="base">
                                        <p:cTn id="23" dur="500" fill="hold"/>
                                        <p:tgtEl>
                                          <p:spTgt spid="11"/>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4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fill="hold"/>
                                        <p:tgtEl>
                                          <p:spTgt spid="15"/>
                                        </p:tgtEl>
                                        <p:attrNameLst>
                                          <p:attrName>ppt_x</p:attrName>
                                        </p:attrNameLst>
                                      </p:cBhvr>
                                      <p:tavLst>
                                        <p:tav tm="0">
                                          <p:val>
                                            <p:strVal val="#ppt_x"/>
                                          </p:val>
                                        </p:tav>
                                        <p:tav tm="100000">
                                          <p:val>
                                            <p:strVal val="#ppt_x"/>
                                          </p:val>
                                        </p:tav>
                                      </p:tavLst>
                                    </p:anim>
                                    <p:anim calcmode="lin" valueType="num">
                                      <p:cBhvr additive="base">
                                        <p:cTn id="39"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1" grpId="0"/>
      <p:bldP spid="12" grpId="0"/>
      <p:bldP spid="13" grpId="0"/>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5"/>
          <p:cNvCxnSpPr/>
          <p:nvPr/>
        </p:nvCxnSpPr>
        <p:spPr>
          <a:xfrm flipH="1" flipV="1">
            <a:off x="2969045" y="1857279"/>
            <a:ext cx="3628920" cy="1695603"/>
          </a:xfrm>
          <a:prstGeom prst="line">
            <a:avLst/>
          </a:prstGeom>
          <a:noFill/>
          <a:ln w="76200" cap="flat" cmpd="sng" algn="ctr">
            <a:solidFill>
              <a:srgbClr val="C00000"/>
            </a:solidFill>
            <a:prstDash val="solid"/>
          </a:ln>
          <a:effectLst/>
        </p:spPr>
      </p:cxnSp>
      <p:cxnSp>
        <p:nvCxnSpPr>
          <p:cNvPr id="7" name="直接连接符 6"/>
          <p:cNvCxnSpPr/>
          <p:nvPr/>
        </p:nvCxnSpPr>
        <p:spPr>
          <a:xfrm flipV="1">
            <a:off x="2184979" y="1415756"/>
            <a:ext cx="4562601" cy="2165042"/>
          </a:xfrm>
          <a:prstGeom prst="line">
            <a:avLst/>
          </a:prstGeom>
          <a:noFill/>
          <a:ln w="76200" cap="flat" cmpd="sng" algn="ctr">
            <a:solidFill>
              <a:srgbClr val="C00000"/>
            </a:solidFill>
            <a:prstDash val="solid"/>
          </a:ln>
          <a:effectLst/>
        </p:spPr>
      </p:cxnSp>
      <p:grpSp>
        <p:nvGrpSpPr>
          <p:cNvPr id="8" name="组合 7"/>
          <p:cNvGrpSpPr/>
          <p:nvPr/>
        </p:nvGrpSpPr>
        <p:grpSpPr>
          <a:xfrm>
            <a:off x="1820981" y="1359141"/>
            <a:ext cx="1414632" cy="636545"/>
            <a:chOff x="1591195" y="3531392"/>
            <a:chExt cx="1721136" cy="774463"/>
          </a:xfrm>
          <a:effectLst>
            <a:outerShdw blurRad="444500" dist="254000" dir="8100000" algn="tr" rotWithShape="0">
              <a:prstClr val="black">
                <a:alpha val="50000"/>
              </a:prstClr>
            </a:outerShdw>
          </a:effectLst>
        </p:grpSpPr>
        <p:sp>
          <p:nvSpPr>
            <p:cNvPr id="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1" name="组合 10"/>
          <p:cNvGrpSpPr/>
          <p:nvPr/>
        </p:nvGrpSpPr>
        <p:grpSpPr>
          <a:xfrm>
            <a:off x="1444736" y="3296277"/>
            <a:ext cx="1414632" cy="636545"/>
            <a:chOff x="1591195" y="3531392"/>
            <a:chExt cx="1721136" cy="774463"/>
          </a:xfrm>
          <a:effectLst>
            <a:outerShdw blurRad="444500" dist="254000" dir="8100000" algn="tr" rotWithShape="0">
              <a:prstClr val="black">
                <a:alpha val="50000"/>
              </a:prstClr>
            </a:outerShdw>
          </a:effectLst>
        </p:grpSpPr>
        <p:sp>
          <p:nvSpPr>
            <p:cNvPr id="12"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4"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5" name="组合 14"/>
          <p:cNvGrpSpPr/>
          <p:nvPr/>
        </p:nvGrpSpPr>
        <p:grpSpPr>
          <a:xfrm>
            <a:off x="6641453" y="1097484"/>
            <a:ext cx="1414632" cy="636545"/>
            <a:chOff x="1591195" y="3531392"/>
            <a:chExt cx="1721136" cy="774463"/>
          </a:xfrm>
          <a:effectLst>
            <a:outerShdw blurRad="444500" dist="254000" dir="8100000" algn="tr" rotWithShape="0">
              <a:prstClr val="black">
                <a:alpha val="50000"/>
              </a:prstClr>
            </a:outerShdw>
          </a:effectLst>
        </p:grpSpPr>
        <p:sp>
          <p:nvSpPr>
            <p:cNvPr id="16"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17"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18" name="组合 17"/>
          <p:cNvGrpSpPr/>
          <p:nvPr/>
        </p:nvGrpSpPr>
        <p:grpSpPr>
          <a:xfrm>
            <a:off x="5853297" y="3313413"/>
            <a:ext cx="1414632" cy="636545"/>
            <a:chOff x="1591195" y="3531392"/>
            <a:chExt cx="1721136" cy="774463"/>
          </a:xfrm>
          <a:effectLst>
            <a:outerShdw blurRad="444500" dist="254000" dir="8100000" algn="tr" rotWithShape="0">
              <a:prstClr val="black">
                <a:alpha val="50000"/>
              </a:prstClr>
            </a:outerShdw>
          </a:effectLst>
        </p:grpSpPr>
        <p:sp>
          <p:nvSpPr>
            <p:cNvPr id="19" name="圆角矩形 104"/>
            <p:cNvSpPr/>
            <p:nvPr/>
          </p:nvSpPr>
          <p:spPr>
            <a:xfrm>
              <a:off x="1591195" y="3531392"/>
              <a:ext cx="1721136" cy="774463"/>
            </a:xfrm>
            <a:custGeom>
              <a:avLst/>
              <a:gdLst/>
              <a:ahLst/>
              <a:cxnLst/>
              <a:rect l="l" t="t" r="r" b="b"/>
              <a:pathLst>
                <a:path w="1721136" h="774463">
                  <a:moveTo>
                    <a:pt x="136668" y="0"/>
                  </a:moveTo>
                  <a:lnTo>
                    <a:pt x="1291044" y="0"/>
                  </a:lnTo>
                  <a:cubicBezTo>
                    <a:pt x="1323411" y="0"/>
                    <a:pt x="1349650" y="26239"/>
                    <a:pt x="1349650" y="58606"/>
                  </a:cubicBezTo>
                  <a:lnTo>
                    <a:pt x="1349650" y="225615"/>
                  </a:lnTo>
                  <a:lnTo>
                    <a:pt x="1629660" y="225615"/>
                  </a:lnTo>
                  <a:cubicBezTo>
                    <a:pt x="1680181" y="225615"/>
                    <a:pt x="1721136" y="266570"/>
                    <a:pt x="1721136" y="317091"/>
                  </a:cubicBezTo>
                  <a:lnTo>
                    <a:pt x="1721136" y="682987"/>
                  </a:lnTo>
                  <a:cubicBezTo>
                    <a:pt x="1721136" y="733508"/>
                    <a:pt x="1680181" y="774463"/>
                    <a:pt x="1629660" y="774463"/>
                  </a:cubicBezTo>
                  <a:lnTo>
                    <a:pt x="91476" y="774463"/>
                  </a:lnTo>
                  <a:cubicBezTo>
                    <a:pt x="40955" y="774463"/>
                    <a:pt x="0" y="733508"/>
                    <a:pt x="0" y="682987"/>
                  </a:cubicBezTo>
                  <a:lnTo>
                    <a:pt x="0" y="317091"/>
                  </a:lnTo>
                  <a:cubicBezTo>
                    <a:pt x="0" y="271215"/>
                    <a:pt x="33770" y="233227"/>
                    <a:pt x="78062" y="228323"/>
                  </a:cubicBezTo>
                  <a:lnTo>
                    <a:pt x="78062" y="58606"/>
                  </a:lnTo>
                  <a:cubicBezTo>
                    <a:pt x="78062" y="26239"/>
                    <a:pt x="104301" y="0"/>
                    <a:pt x="136668" y="0"/>
                  </a:cubicBezTo>
                  <a:close/>
                </a:path>
              </a:pathLst>
            </a:cu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sp>
          <p:nvSpPr>
            <p:cNvPr id="20" name="圆角矩形 100"/>
            <p:cNvSpPr/>
            <p:nvPr/>
          </p:nvSpPr>
          <p:spPr>
            <a:xfrm>
              <a:off x="1612670" y="3548528"/>
              <a:ext cx="1678187" cy="740191"/>
            </a:xfrm>
            <a:custGeom>
              <a:avLst/>
              <a:gdLst/>
              <a:ahLst/>
              <a:cxnLst/>
              <a:rect l="l" t="t" r="r" b="b"/>
              <a:pathLst>
                <a:path w="1678187" h="740191">
                  <a:moveTo>
                    <a:pt x="140663" y="0"/>
                  </a:moveTo>
                  <a:lnTo>
                    <a:pt x="1250586" y="0"/>
                  </a:lnTo>
                  <a:cubicBezTo>
                    <a:pt x="1285463" y="0"/>
                    <a:pt x="1313736" y="28273"/>
                    <a:pt x="1313736" y="63150"/>
                  </a:cubicBezTo>
                  <a:lnTo>
                    <a:pt x="1313736" y="225841"/>
                  </a:lnTo>
                  <a:lnTo>
                    <a:pt x="1592460" y="225841"/>
                  </a:lnTo>
                  <a:cubicBezTo>
                    <a:pt x="1639806" y="225841"/>
                    <a:pt x="1678187" y="264222"/>
                    <a:pt x="1678187" y="311568"/>
                  </a:cubicBezTo>
                  <a:lnTo>
                    <a:pt x="1678187" y="654464"/>
                  </a:lnTo>
                  <a:cubicBezTo>
                    <a:pt x="1678187" y="701810"/>
                    <a:pt x="1639806" y="740191"/>
                    <a:pt x="1592460" y="740191"/>
                  </a:cubicBezTo>
                  <a:lnTo>
                    <a:pt x="85727" y="740191"/>
                  </a:lnTo>
                  <a:cubicBezTo>
                    <a:pt x="38381" y="740191"/>
                    <a:pt x="0" y="701810"/>
                    <a:pt x="0" y="654464"/>
                  </a:cubicBezTo>
                  <a:lnTo>
                    <a:pt x="0" y="311568"/>
                  </a:lnTo>
                  <a:cubicBezTo>
                    <a:pt x="0" y="267034"/>
                    <a:pt x="33957" y="230432"/>
                    <a:pt x="77513" y="227499"/>
                  </a:cubicBezTo>
                  <a:lnTo>
                    <a:pt x="77513" y="63150"/>
                  </a:lnTo>
                  <a:cubicBezTo>
                    <a:pt x="77513" y="28273"/>
                    <a:pt x="105786" y="0"/>
                    <a:pt x="140663" y="0"/>
                  </a:cubicBezTo>
                  <a:close/>
                </a:path>
              </a:pathLst>
            </a:custGeom>
            <a:gradFill>
              <a:gsLst>
                <a:gs pos="39000">
                  <a:srgbClr val="F0F0F0"/>
                </a:gs>
                <a:gs pos="0">
                  <a:sysClr val="window" lastClr="FFFFFF"/>
                </a:gs>
                <a:gs pos="100000">
                  <a:sysClr val="window" lastClr="FFFFFF">
                    <a:lumMod val="75000"/>
                  </a:sysClr>
                </a:gs>
                <a:gs pos="0">
                  <a:sysClr val="window" lastClr="FFFFFF"/>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21" name="TextBox 20"/>
          <p:cNvSpPr txBox="1"/>
          <p:nvPr/>
        </p:nvSpPr>
        <p:spPr>
          <a:xfrm>
            <a:off x="1891669" y="1358541"/>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评估一</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2" name="TextBox 21"/>
          <p:cNvSpPr txBox="1"/>
          <p:nvPr/>
        </p:nvSpPr>
        <p:spPr>
          <a:xfrm>
            <a:off x="5981486" y="3338812"/>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评估三</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3" name="TextBox 22"/>
          <p:cNvSpPr txBox="1"/>
          <p:nvPr/>
        </p:nvSpPr>
        <p:spPr>
          <a:xfrm>
            <a:off x="6747580" y="1111435"/>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评估四</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5" name="TextBox 24"/>
          <p:cNvSpPr txBox="1"/>
          <p:nvPr/>
        </p:nvSpPr>
        <p:spPr>
          <a:xfrm>
            <a:off x="1555735" y="3321676"/>
            <a:ext cx="569387" cy="246221"/>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评估二</a:t>
            </a:r>
            <a:endParaRPr kumimoji="0" lang="en-US" altLang="zh-CN"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endParaRPr>
          </a:p>
        </p:txBody>
      </p:sp>
      <p:sp>
        <p:nvSpPr>
          <p:cNvPr id="26" name="TextBox 25"/>
          <p:cNvSpPr txBox="1"/>
          <p:nvPr/>
        </p:nvSpPr>
        <p:spPr>
          <a:xfrm>
            <a:off x="1835696" y="1635646"/>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sp>
        <p:nvSpPr>
          <p:cNvPr id="27" name="TextBox 26"/>
          <p:cNvSpPr txBox="1"/>
          <p:nvPr/>
        </p:nvSpPr>
        <p:spPr>
          <a:xfrm>
            <a:off x="6660232" y="1373225"/>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sp>
        <p:nvSpPr>
          <p:cNvPr id="28" name="TextBox 27"/>
          <p:cNvSpPr txBox="1"/>
          <p:nvPr/>
        </p:nvSpPr>
        <p:spPr>
          <a:xfrm>
            <a:off x="1475656" y="3555503"/>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sp>
        <p:nvSpPr>
          <p:cNvPr id="29" name="TextBox 28"/>
          <p:cNvSpPr txBox="1"/>
          <p:nvPr/>
        </p:nvSpPr>
        <p:spPr>
          <a:xfrm>
            <a:off x="5868144" y="3586553"/>
            <a:ext cx="1338828" cy="323165"/>
          </a:xfrm>
          <a:prstGeom prst="rect">
            <a:avLst/>
          </a:prstGeom>
          <a:noFill/>
        </p:spPr>
        <p:txBody>
          <a:bodyPr wrap="none" rtlCol="0">
            <a:spAutoFit/>
          </a:bodyPr>
          <a:lstStyle/>
          <a:p>
            <a:r>
              <a:rPr lang="zh-CN" altLang="en-US" sz="1500" dirty="0">
                <a:latin typeface="微软雅黑" panose="020B0503020204020204" pitchFamily="34" charset="-122"/>
                <a:ea typeface="微软雅黑" panose="020B0503020204020204" pitchFamily="34" charset="-122"/>
              </a:rPr>
              <a:t>点击输入标题</a:t>
            </a:r>
          </a:p>
        </p:txBody>
      </p:sp>
      <p:grpSp>
        <p:nvGrpSpPr>
          <p:cNvPr id="30" name="组合 29"/>
          <p:cNvGrpSpPr/>
          <p:nvPr/>
        </p:nvGrpSpPr>
        <p:grpSpPr>
          <a:xfrm>
            <a:off x="3746633" y="1810030"/>
            <a:ext cx="1382075" cy="1382075"/>
            <a:chOff x="3746633" y="1810030"/>
            <a:chExt cx="1382075" cy="1382075"/>
          </a:xfrm>
        </p:grpSpPr>
        <p:grpSp>
          <p:nvGrpSpPr>
            <p:cNvPr id="31" name="组合 30"/>
            <p:cNvGrpSpPr/>
            <p:nvPr/>
          </p:nvGrpSpPr>
          <p:grpSpPr>
            <a:xfrm>
              <a:off x="3746633" y="1810030"/>
              <a:ext cx="1382075" cy="1382075"/>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4" name="椭圆 33"/>
              <p:cNvSpPr/>
              <p:nvPr/>
            </p:nvSpPr>
            <p:spPr>
              <a:xfrm>
                <a:off x="392112" y="760412"/>
                <a:ext cx="3825877" cy="3825877"/>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32" name="TextBox 31"/>
            <p:cNvSpPr txBox="1"/>
            <p:nvPr/>
          </p:nvSpPr>
          <p:spPr>
            <a:xfrm>
              <a:off x="3978122" y="2397335"/>
              <a:ext cx="926418" cy="246221"/>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方案评估</a:t>
              </a:r>
            </a:p>
          </p:txBody>
        </p:sp>
      </p:grpSp>
      <p:sp>
        <p:nvSpPr>
          <p:cNvPr id="35" name="TextBox 34"/>
          <p:cNvSpPr txBox="1"/>
          <p:nvPr/>
        </p:nvSpPr>
        <p:spPr>
          <a:xfrm>
            <a:off x="592781" y="2186777"/>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6" name="TextBox 35"/>
          <p:cNvSpPr txBox="1"/>
          <p:nvPr/>
        </p:nvSpPr>
        <p:spPr>
          <a:xfrm>
            <a:off x="745181" y="4011910"/>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7" name="TextBox 36"/>
          <p:cNvSpPr txBox="1"/>
          <p:nvPr/>
        </p:nvSpPr>
        <p:spPr>
          <a:xfrm>
            <a:off x="5849365" y="4058985"/>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8" name="TextBox 37"/>
          <p:cNvSpPr txBox="1"/>
          <p:nvPr/>
        </p:nvSpPr>
        <p:spPr>
          <a:xfrm>
            <a:off x="6012160" y="1972988"/>
            <a:ext cx="2448272" cy="731098"/>
          </a:xfrm>
          <a:prstGeom prst="rect">
            <a:avLst/>
          </a:prstGeom>
          <a:noFill/>
        </p:spPr>
        <p:txBody>
          <a:bodyPr wrap="square" rtlCol="0">
            <a:spAutoFit/>
          </a:bodyPr>
          <a:lstStyle/>
          <a:p>
            <a:pPr>
              <a:lnSpc>
                <a:spcPct val="130000"/>
              </a:lnSpc>
            </a:pPr>
            <a:r>
              <a:rPr lang="zh-CN" altLang="en-US" sz="1100" dirty="0">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dirty="0">
              <a:latin typeface="微软雅黑" panose="020B0503020204020204" pitchFamily="34" charset="-122"/>
              <a:ea typeface="微软雅黑" panose="020B0503020204020204" pitchFamily="34" charset="-122"/>
            </a:endParaRPr>
          </a:p>
        </p:txBody>
      </p:sp>
      <p:sp>
        <p:nvSpPr>
          <p:cNvPr id="39" name="椭圆 38"/>
          <p:cNvSpPr/>
          <p:nvPr/>
        </p:nvSpPr>
        <p:spPr>
          <a:xfrm>
            <a:off x="2883767" y="1304103"/>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0" name="椭圆 39"/>
          <p:cNvSpPr/>
          <p:nvPr/>
        </p:nvSpPr>
        <p:spPr>
          <a:xfrm>
            <a:off x="2523727" y="3207487"/>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1" name="椭圆 40"/>
          <p:cNvSpPr/>
          <p:nvPr/>
        </p:nvSpPr>
        <p:spPr>
          <a:xfrm>
            <a:off x="6911328" y="3275267"/>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3</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42" name="椭圆 41"/>
          <p:cNvSpPr/>
          <p:nvPr/>
        </p:nvSpPr>
        <p:spPr>
          <a:xfrm>
            <a:off x="7725152" y="1059582"/>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4</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Tree>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16" presetClass="entr" presetSubtype="37"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arn(outVertical)">
                                      <p:cBhvr>
                                        <p:cTn id="21" dur="500"/>
                                        <p:tgtEl>
                                          <p:spTgt spid="6"/>
                                        </p:tgtEl>
                                      </p:cBhvr>
                                    </p:animEffect>
                                  </p:childTnLst>
                                </p:cTn>
                              </p:par>
                              <p:par>
                                <p:cTn id="22" presetID="53" presetClass="entr" presetSubtype="16" fill="hold" nodeType="withEffect">
                                  <p:stCondLst>
                                    <p:cond delay="30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3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fltVal val="0"/>
                                          </p:val>
                                        </p:tav>
                                        <p:tav tm="100000">
                                          <p:val>
                                            <p:strVal val="#ppt_w"/>
                                          </p:val>
                                        </p:tav>
                                      </p:tavLst>
                                    </p:anim>
                                    <p:anim calcmode="lin" valueType="num">
                                      <p:cBhvr>
                                        <p:cTn id="30" dur="500" fill="hold"/>
                                        <p:tgtEl>
                                          <p:spTgt spid="18"/>
                                        </p:tgtEl>
                                        <p:attrNameLst>
                                          <p:attrName>ppt_h</p:attrName>
                                        </p:attrNameLst>
                                      </p:cBhvr>
                                      <p:tavLst>
                                        <p:tav tm="0">
                                          <p:val>
                                            <p:fltVal val="0"/>
                                          </p:val>
                                        </p:tav>
                                        <p:tav tm="100000">
                                          <p:val>
                                            <p:strVal val="#ppt_h"/>
                                          </p:val>
                                        </p:tav>
                                      </p:tavLst>
                                    </p:anim>
                                    <p:animEffect transition="in" filter="fade">
                                      <p:cBhvr>
                                        <p:cTn id="31" dur="500"/>
                                        <p:tgtEl>
                                          <p:spTgt spid="18"/>
                                        </p:tgtEl>
                                      </p:cBhvr>
                                    </p:animEffect>
                                  </p:childTnLst>
                                </p:cTn>
                              </p:par>
                            </p:childTnLst>
                          </p:cTn>
                        </p:par>
                        <p:par>
                          <p:cTn id="32" fill="hold">
                            <p:stCondLst>
                              <p:cond delay="2500"/>
                            </p:stCondLst>
                            <p:childTnLst>
                              <p:par>
                                <p:cTn id="33" presetID="12" presetClass="entr" presetSubtype="4"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p:tgtEl>
                                          <p:spTgt spid="22"/>
                                        </p:tgtEl>
                                        <p:attrNameLst>
                                          <p:attrName>ppt_y</p:attrName>
                                        </p:attrNameLst>
                                      </p:cBhvr>
                                      <p:tavLst>
                                        <p:tav tm="0">
                                          <p:val>
                                            <p:strVal val="#ppt_y+#ppt_h*1.125000"/>
                                          </p:val>
                                        </p:tav>
                                        <p:tav tm="100000">
                                          <p:val>
                                            <p:strVal val="#ppt_y"/>
                                          </p:val>
                                        </p:tav>
                                      </p:tavLst>
                                    </p:anim>
                                    <p:animEffect transition="in" filter="wipe(up)">
                                      <p:cBhvr>
                                        <p:cTn id="36" dur="500"/>
                                        <p:tgtEl>
                                          <p:spTgt spid="2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500"/>
                                        <p:tgtEl>
                                          <p:spTgt spid="29"/>
                                        </p:tgtEl>
                                        <p:attrNameLst>
                                          <p:attrName>ppt_y</p:attrName>
                                        </p:attrNameLst>
                                      </p:cBhvr>
                                      <p:tavLst>
                                        <p:tav tm="0">
                                          <p:val>
                                            <p:strVal val="#ppt_y+#ppt_h*1.125000"/>
                                          </p:val>
                                        </p:tav>
                                        <p:tav tm="100000">
                                          <p:val>
                                            <p:strVal val="#ppt_y"/>
                                          </p:val>
                                        </p:tav>
                                      </p:tavLst>
                                    </p:anim>
                                    <p:animEffect transition="in" filter="wipe(up)">
                                      <p:cBhvr>
                                        <p:cTn id="40" dur="500"/>
                                        <p:tgtEl>
                                          <p:spTgt spid="29"/>
                                        </p:tgtEl>
                                      </p:cBhvr>
                                    </p:animEffect>
                                  </p:childTnLst>
                                </p:cTn>
                              </p:par>
                              <p:par>
                                <p:cTn id="41" presetID="1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p:tgtEl>
                                          <p:spTgt spid="26"/>
                                        </p:tgtEl>
                                        <p:attrNameLst>
                                          <p:attrName>ppt_y</p:attrName>
                                        </p:attrNameLst>
                                      </p:cBhvr>
                                      <p:tavLst>
                                        <p:tav tm="0">
                                          <p:val>
                                            <p:strVal val="#ppt_y+#ppt_h*1.125000"/>
                                          </p:val>
                                        </p:tav>
                                        <p:tav tm="100000">
                                          <p:val>
                                            <p:strVal val="#ppt_y"/>
                                          </p:val>
                                        </p:tav>
                                      </p:tavLst>
                                    </p:anim>
                                    <p:animEffect transition="in" filter="wipe(up)">
                                      <p:cBhvr>
                                        <p:cTn id="44" dur="500"/>
                                        <p:tgtEl>
                                          <p:spTgt spid="26"/>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par>
                          <p:cTn id="49" fill="hold">
                            <p:stCondLst>
                              <p:cond delay="3000"/>
                            </p:stCondLst>
                            <p:childTnLst>
                              <p:par>
                                <p:cTn id="50" presetID="16" presetClass="entr" presetSubtype="37" fill="hold"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arn(outVertical)">
                                      <p:cBhvr>
                                        <p:cTn id="52" dur="500"/>
                                        <p:tgtEl>
                                          <p:spTgt spid="7"/>
                                        </p:tgtEl>
                                      </p:cBhvr>
                                    </p:animEffect>
                                  </p:childTnLst>
                                </p:cTn>
                              </p:par>
                              <p:par>
                                <p:cTn id="53" presetID="53" presetClass="entr" presetSubtype="16" fill="hold" nodeType="withEffect">
                                  <p:stCondLst>
                                    <p:cond delay="30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par>
                                <p:cTn id="58" presetID="53" presetClass="entr" presetSubtype="16" fill="hold" nodeType="withEffect">
                                  <p:stCondLst>
                                    <p:cond delay="30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3500"/>
                            </p:stCondLst>
                            <p:childTnLst>
                              <p:par>
                                <p:cTn id="64" presetID="1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500"/>
                                        <p:tgtEl>
                                          <p:spTgt spid="28"/>
                                        </p:tgtEl>
                                        <p:attrNameLst>
                                          <p:attrName>ppt_y</p:attrName>
                                        </p:attrNameLst>
                                      </p:cBhvr>
                                      <p:tavLst>
                                        <p:tav tm="0">
                                          <p:val>
                                            <p:strVal val="#ppt_y+#ppt_h*1.125000"/>
                                          </p:val>
                                        </p:tav>
                                        <p:tav tm="100000">
                                          <p:val>
                                            <p:strVal val="#ppt_y"/>
                                          </p:val>
                                        </p:tav>
                                      </p:tavLst>
                                    </p:anim>
                                    <p:animEffect transition="in" filter="wipe(up)">
                                      <p:cBhvr>
                                        <p:cTn id="67" dur="500"/>
                                        <p:tgtEl>
                                          <p:spTgt spid="28"/>
                                        </p:tgtEl>
                                      </p:cBhvr>
                                    </p:animEffect>
                                  </p:childTnLst>
                                </p:cTn>
                              </p:par>
                              <p:par>
                                <p:cTn id="68" presetID="12" presetClass="entr" presetSubtype="4" fill="hold" grpId="0" nodeType="with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p:tgtEl>
                                          <p:spTgt spid="25"/>
                                        </p:tgtEl>
                                        <p:attrNameLst>
                                          <p:attrName>ppt_y</p:attrName>
                                        </p:attrNameLst>
                                      </p:cBhvr>
                                      <p:tavLst>
                                        <p:tav tm="0">
                                          <p:val>
                                            <p:strVal val="#ppt_y+#ppt_h*1.125000"/>
                                          </p:val>
                                        </p:tav>
                                        <p:tav tm="100000">
                                          <p:val>
                                            <p:strVal val="#ppt_y"/>
                                          </p:val>
                                        </p:tav>
                                      </p:tavLst>
                                    </p:anim>
                                    <p:animEffect transition="in" filter="wipe(up)">
                                      <p:cBhvr>
                                        <p:cTn id="71" dur="500"/>
                                        <p:tgtEl>
                                          <p:spTgt spid="25"/>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p:tgtEl>
                                          <p:spTgt spid="23"/>
                                        </p:tgtEl>
                                        <p:attrNameLst>
                                          <p:attrName>ppt_y</p:attrName>
                                        </p:attrNameLst>
                                      </p:cBhvr>
                                      <p:tavLst>
                                        <p:tav tm="0">
                                          <p:val>
                                            <p:strVal val="#ppt_y+#ppt_h*1.125000"/>
                                          </p:val>
                                        </p:tav>
                                        <p:tav tm="100000">
                                          <p:val>
                                            <p:strVal val="#ppt_y"/>
                                          </p:val>
                                        </p:tav>
                                      </p:tavLst>
                                    </p:anim>
                                    <p:animEffect transition="in" filter="wipe(up)">
                                      <p:cBhvr>
                                        <p:cTn id="75" dur="500"/>
                                        <p:tgtEl>
                                          <p:spTgt spid="23"/>
                                        </p:tgtEl>
                                      </p:cBhvr>
                                    </p:animEffect>
                                  </p:childTnLst>
                                </p:cTn>
                              </p:par>
                              <p:par>
                                <p:cTn id="76" presetID="12" presetClass="entr" presetSubtype="4"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additive="base">
                                        <p:cTn id="78" dur="500"/>
                                        <p:tgtEl>
                                          <p:spTgt spid="27"/>
                                        </p:tgtEl>
                                        <p:attrNameLst>
                                          <p:attrName>ppt_y</p:attrName>
                                        </p:attrNameLst>
                                      </p:cBhvr>
                                      <p:tavLst>
                                        <p:tav tm="0">
                                          <p:val>
                                            <p:strVal val="#ppt_y+#ppt_h*1.125000"/>
                                          </p:val>
                                        </p:tav>
                                        <p:tav tm="100000">
                                          <p:val>
                                            <p:strVal val="#ppt_y"/>
                                          </p:val>
                                        </p:tav>
                                      </p:tavLst>
                                    </p:anim>
                                    <p:animEffect transition="in" filter="wipe(up)">
                                      <p:cBhvr>
                                        <p:cTn id="79" dur="500"/>
                                        <p:tgtEl>
                                          <p:spTgt spid="27"/>
                                        </p:tgtEl>
                                      </p:cBhvr>
                                    </p:animEffect>
                                  </p:childTnLst>
                                </p:cTn>
                              </p:par>
                            </p:childTnLst>
                          </p:cTn>
                        </p:par>
                        <p:par>
                          <p:cTn id="80" fill="hold">
                            <p:stCondLst>
                              <p:cond delay="4000"/>
                            </p:stCondLst>
                            <p:childTnLst>
                              <p:par>
                                <p:cTn id="81" presetID="53" presetClass="entr" presetSubtype="16" fill="hold" grpId="0" nodeType="after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p:cTn id="83" dur="500" fill="hold"/>
                                        <p:tgtEl>
                                          <p:spTgt spid="39"/>
                                        </p:tgtEl>
                                        <p:attrNameLst>
                                          <p:attrName>ppt_w</p:attrName>
                                        </p:attrNameLst>
                                      </p:cBhvr>
                                      <p:tavLst>
                                        <p:tav tm="0">
                                          <p:val>
                                            <p:fltVal val="0"/>
                                          </p:val>
                                        </p:tav>
                                        <p:tav tm="100000">
                                          <p:val>
                                            <p:strVal val="#ppt_w"/>
                                          </p:val>
                                        </p:tav>
                                      </p:tavLst>
                                    </p:anim>
                                    <p:anim calcmode="lin" valueType="num">
                                      <p:cBhvr>
                                        <p:cTn id="84" dur="500" fill="hold"/>
                                        <p:tgtEl>
                                          <p:spTgt spid="39"/>
                                        </p:tgtEl>
                                        <p:attrNameLst>
                                          <p:attrName>ppt_h</p:attrName>
                                        </p:attrNameLst>
                                      </p:cBhvr>
                                      <p:tavLst>
                                        <p:tav tm="0">
                                          <p:val>
                                            <p:fltVal val="0"/>
                                          </p:val>
                                        </p:tav>
                                        <p:tav tm="100000">
                                          <p:val>
                                            <p:strVal val="#ppt_h"/>
                                          </p:val>
                                        </p:tav>
                                      </p:tavLst>
                                    </p:anim>
                                    <p:animEffect transition="in" filter="fade">
                                      <p:cBhvr>
                                        <p:cTn id="85" dur="500"/>
                                        <p:tgtEl>
                                          <p:spTgt spid="39"/>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40"/>
                                        </p:tgtEl>
                                        <p:attrNameLst>
                                          <p:attrName>style.visibility</p:attrName>
                                        </p:attrNameLst>
                                      </p:cBhvr>
                                      <p:to>
                                        <p:strVal val="visible"/>
                                      </p:to>
                                    </p:set>
                                    <p:anim calcmode="lin" valueType="num">
                                      <p:cBhvr>
                                        <p:cTn id="88" dur="500" fill="hold"/>
                                        <p:tgtEl>
                                          <p:spTgt spid="40"/>
                                        </p:tgtEl>
                                        <p:attrNameLst>
                                          <p:attrName>ppt_w</p:attrName>
                                        </p:attrNameLst>
                                      </p:cBhvr>
                                      <p:tavLst>
                                        <p:tav tm="0">
                                          <p:val>
                                            <p:fltVal val="0"/>
                                          </p:val>
                                        </p:tav>
                                        <p:tav tm="100000">
                                          <p:val>
                                            <p:strVal val="#ppt_w"/>
                                          </p:val>
                                        </p:tav>
                                      </p:tavLst>
                                    </p:anim>
                                    <p:anim calcmode="lin" valueType="num">
                                      <p:cBhvr>
                                        <p:cTn id="89" dur="500" fill="hold"/>
                                        <p:tgtEl>
                                          <p:spTgt spid="40"/>
                                        </p:tgtEl>
                                        <p:attrNameLst>
                                          <p:attrName>ppt_h</p:attrName>
                                        </p:attrNameLst>
                                      </p:cBhvr>
                                      <p:tavLst>
                                        <p:tav tm="0">
                                          <p:val>
                                            <p:fltVal val="0"/>
                                          </p:val>
                                        </p:tav>
                                        <p:tav tm="100000">
                                          <p:val>
                                            <p:strVal val="#ppt_h"/>
                                          </p:val>
                                        </p:tav>
                                      </p:tavLst>
                                    </p:anim>
                                    <p:animEffect transition="in" filter="fade">
                                      <p:cBhvr>
                                        <p:cTn id="90" dur="500"/>
                                        <p:tgtEl>
                                          <p:spTgt spid="4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p:cTn id="93" dur="500" fill="hold"/>
                                        <p:tgtEl>
                                          <p:spTgt spid="41"/>
                                        </p:tgtEl>
                                        <p:attrNameLst>
                                          <p:attrName>ppt_w</p:attrName>
                                        </p:attrNameLst>
                                      </p:cBhvr>
                                      <p:tavLst>
                                        <p:tav tm="0">
                                          <p:val>
                                            <p:fltVal val="0"/>
                                          </p:val>
                                        </p:tav>
                                        <p:tav tm="100000">
                                          <p:val>
                                            <p:strVal val="#ppt_w"/>
                                          </p:val>
                                        </p:tav>
                                      </p:tavLst>
                                    </p:anim>
                                    <p:anim calcmode="lin" valueType="num">
                                      <p:cBhvr>
                                        <p:cTn id="94" dur="500" fill="hold"/>
                                        <p:tgtEl>
                                          <p:spTgt spid="41"/>
                                        </p:tgtEl>
                                        <p:attrNameLst>
                                          <p:attrName>ppt_h</p:attrName>
                                        </p:attrNameLst>
                                      </p:cBhvr>
                                      <p:tavLst>
                                        <p:tav tm="0">
                                          <p:val>
                                            <p:fltVal val="0"/>
                                          </p:val>
                                        </p:tav>
                                        <p:tav tm="100000">
                                          <p:val>
                                            <p:strVal val="#ppt_h"/>
                                          </p:val>
                                        </p:tav>
                                      </p:tavLst>
                                    </p:anim>
                                    <p:animEffect transition="in" filter="fade">
                                      <p:cBhvr>
                                        <p:cTn id="95" dur="500"/>
                                        <p:tgtEl>
                                          <p:spTgt spid="41"/>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p:cTn id="98" dur="500" fill="hold"/>
                                        <p:tgtEl>
                                          <p:spTgt spid="42"/>
                                        </p:tgtEl>
                                        <p:attrNameLst>
                                          <p:attrName>ppt_w</p:attrName>
                                        </p:attrNameLst>
                                      </p:cBhvr>
                                      <p:tavLst>
                                        <p:tav tm="0">
                                          <p:val>
                                            <p:fltVal val="0"/>
                                          </p:val>
                                        </p:tav>
                                        <p:tav tm="100000">
                                          <p:val>
                                            <p:strVal val="#ppt_w"/>
                                          </p:val>
                                        </p:tav>
                                      </p:tavLst>
                                    </p:anim>
                                    <p:anim calcmode="lin" valueType="num">
                                      <p:cBhvr>
                                        <p:cTn id="99" dur="500" fill="hold"/>
                                        <p:tgtEl>
                                          <p:spTgt spid="42"/>
                                        </p:tgtEl>
                                        <p:attrNameLst>
                                          <p:attrName>ppt_h</p:attrName>
                                        </p:attrNameLst>
                                      </p:cBhvr>
                                      <p:tavLst>
                                        <p:tav tm="0">
                                          <p:val>
                                            <p:fltVal val="0"/>
                                          </p:val>
                                        </p:tav>
                                        <p:tav tm="100000">
                                          <p:val>
                                            <p:strVal val="#ppt_h"/>
                                          </p:val>
                                        </p:tav>
                                      </p:tavLst>
                                    </p:anim>
                                    <p:animEffect transition="in" filter="fade">
                                      <p:cBhvr>
                                        <p:cTn id="100" dur="500"/>
                                        <p:tgtEl>
                                          <p:spTgt spid="42"/>
                                        </p:tgtEl>
                                      </p:cBhvr>
                                    </p:animEffect>
                                  </p:childTnLst>
                                </p:cTn>
                              </p:par>
                            </p:childTnLst>
                          </p:cTn>
                        </p:par>
                        <p:par>
                          <p:cTn id="101" fill="hold">
                            <p:stCondLst>
                              <p:cond delay="4500"/>
                            </p:stCondLst>
                            <p:childTnLst>
                              <p:par>
                                <p:cTn id="102" presetID="22" presetClass="entr" presetSubtype="1" fill="hold" grpId="0" nodeType="after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up)">
                                      <p:cBhvr>
                                        <p:cTn id="104" dur="500"/>
                                        <p:tgtEl>
                                          <p:spTgt spid="35"/>
                                        </p:tgtEl>
                                      </p:cBhvr>
                                    </p:animEffect>
                                  </p:childTnLst>
                                </p:cTn>
                              </p:par>
                            </p:childTnLst>
                          </p:cTn>
                        </p:par>
                        <p:par>
                          <p:cTn id="105" fill="hold">
                            <p:stCondLst>
                              <p:cond delay="5000"/>
                            </p:stCondLst>
                            <p:childTnLst>
                              <p:par>
                                <p:cTn id="106" presetID="2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Effect transition="in" filter="wipe(up)">
                                      <p:cBhvr>
                                        <p:cTn id="108" dur="500"/>
                                        <p:tgtEl>
                                          <p:spTgt spid="36"/>
                                        </p:tgtEl>
                                      </p:cBhvr>
                                    </p:animEffect>
                                  </p:childTnLst>
                                </p:cTn>
                              </p:par>
                            </p:childTnLst>
                          </p:cTn>
                        </p:par>
                        <p:par>
                          <p:cTn id="109" fill="hold">
                            <p:stCondLst>
                              <p:cond delay="5500"/>
                            </p:stCondLst>
                            <p:childTnLst>
                              <p:par>
                                <p:cTn id="110" presetID="22" presetClass="entr" presetSubtype="1" fill="hold" grpId="0" nodeType="after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wipe(up)">
                                      <p:cBhvr>
                                        <p:cTn id="112" dur="500"/>
                                        <p:tgtEl>
                                          <p:spTgt spid="37"/>
                                        </p:tgtEl>
                                      </p:cBhvr>
                                    </p:animEffect>
                                  </p:childTnLst>
                                </p:cTn>
                              </p:par>
                            </p:childTnLst>
                          </p:cTn>
                        </p:par>
                        <p:par>
                          <p:cTn id="113" fill="hold">
                            <p:stCondLst>
                              <p:cond delay="6000"/>
                            </p:stCondLst>
                            <p:childTnLst>
                              <p:par>
                                <p:cTn id="114" presetID="22" presetClass="entr" presetSubtype="1" fill="hold" grpId="0" nodeType="after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wipe(up)">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1" grpId="0"/>
      <p:bldP spid="22" grpId="0"/>
      <p:bldP spid="23" grpId="0"/>
      <p:bldP spid="25" grpId="0"/>
      <p:bldP spid="26" grpId="0"/>
      <p:bldP spid="27" grpId="0"/>
      <p:bldP spid="28" grpId="0"/>
      <p:bldP spid="29" grpId="0"/>
      <p:bldP spid="35" grpId="0"/>
      <p:bldP spid="36" grpId="0"/>
      <p:bldP spid="37" grpId="0"/>
      <p:bldP spid="38" grpId="0"/>
      <p:bldP spid="39" grpId="0" animBg="1"/>
      <p:bldP spid="40" grpId="0" animBg="1"/>
      <p:bldP spid="41" grpId="0" animBg="1"/>
      <p:bldP spid="4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空心弧 37"/>
          <p:cNvSpPr/>
          <p:nvPr/>
        </p:nvSpPr>
        <p:spPr>
          <a:xfrm>
            <a:off x="2384053" y="3034895"/>
            <a:ext cx="4239295" cy="4239295"/>
          </a:xfrm>
          <a:prstGeom prst="blockArc">
            <a:avLst>
              <a:gd name="adj1" fmla="val 10800000"/>
              <a:gd name="adj2" fmla="val 1"/>
              <a:gd name="adj3" fmla="val 3011"/>
            </a:avLst>
          </a:prstGeom>
          <a:solidFill>
            <a:srgbClr val="EBEBEB"/>
          </a:solidFill>
          <a:ln w="12700" cap="flat" cmpd="sng" algn="ctr">
            <a:noFill/>
            <a:prstDash val="solid"/>
            <a:miter lim="800000"/>
          </a:ln>
          <a:effectLst>
            <a:innerShdw blurRad="762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39" name="椭圆 34"/>
          <p:cNvSpPr/>
          <p:nvPr/>
        </p:nvSpPr>
        <p:spPr>
          <a:xfrm rot="10190714">
            <a:off x="3599881" y="1858425"/>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E1E2D"/>
          </a:solidFill>
          <a:ln w="12700" cap="flat" cmpd="sng" algn="ctr">
            <a:noFill/>
            <a:prstDash val="solid"/>
            <a:miter lim="800000"/>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40" name="组合 39"/>
          <p:cNvGrpSpPr/>
          <p:nvPr/>
        </p:nvGrpSpPr>
        <p:grpSpPr>
          <a:xfrm rot="13303882">
            <a:off x="6648304" y="3526768"/>
            <a:ext cx="759550" cy="986833"/>
            <a:chOff x="4020870" y="2194485"/>
            <a:chExt cx="1102258" cy="1432090"/>
          </a:xfrm>
          <a:effectLst>
            <a:outerShdw blurRad="444500" dist="254000" dir="8100000" algn="tr" rotWithShape="0">
              <a:prstClr val="black">
                <a:alpha val="50000"/>
              </a:prstClr>
            </a:outerShdw>
          </a:effectLst>
        </p:grpSpPr>
        <p:sp>
          <p:nvSpPr>
            <p:cNvPr id="41"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2"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43" name="组合 42"/>
          <p:cNvGrpSpPr/>
          <p:nvPr/>
        </p:nvGrpSpPr>
        <p:grpSpPr>
          <a:xfrm rot="11594412">
            <a:off x="5083766" y="1948428"/>
            <a:ext cx="759550" cy="986833"/>
            <a:chOff x="4020870" y="2194485"/>
            <a:chExt cx="1102258" cy="1432090"/>
          </a:xfrm>
          <a:effectLst>
            <a:outerShdw blurRad="444500" dist="254000" dir="8100000" algn="tr" rotWithShape="0">
              <a:prstClr val="black">
                <a:alpha val="50000"/>
              </a:prstClr>
            </a:outerShdw>
          </a:effectLst>
        </p:grpSpPr>
        <p:sp>
          <p:nvSpPr>
            <p:cNvPr id="44"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5"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6" name="椭圆 34"/>
          <p:cNvSpPr/>
          <p:nvPr/>
        </p:nvSpPr>
        <p:spPr>
          <a:xfrm rot="13009338">
            <a:off x="6174512" y="2591287"/>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E1E2D"/>
          </a:solidFill>
          <a:ln w="12700" cap="flat" cmpd="sng" algn="ctr">
            <a:noFill/>
            <a:prstDash val="solid"/>
            <a:miter lim="800000"/>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47" name="组合 46"/>
          <p:cNvGrpSpPr/>
          <p:nvPr/>
        </p:nvGrpSpPr>
        <p:grpSpPr>
          <a:xfrm rot="9469324">
            <a:off x="2419325" y="2359982"/>
            <a:ext cx="759550" cy="986833"/>
            <a:chOff x="4020870" y="2194485"/>
            <a:chExt cx="1102258" cy="1432090"/>
          </a:xfrm>
          <a:effectLst>
            <a:outerShdw blurRad="444500" dist="254000" dir="8100000" algn="tr" rotWithShape="0">
              <a:prstClr val="black">
                <a:alpha val="50000"/>
              </a:prstClr>
            </a:outerShdw>
          </a:effectLst>
        </p:grpSpPr>
        <p:sp>
          <p:nvSpPr>
            <p:cNvPr id="48"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14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9"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27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0" name="椭圆 34"/>
          <p:cNvSpPr/>
          <p:nvPr/>
        </p:nvSpPr>
        <p:spPr>
          <a:xfrm rot="8068240">
            <a:off x="1670786" y="3527312"/>
            <a:ext cx="709624" cy="912618"/>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BE1E2D"/>
          </a:solidFill>
          <a:ln w="12700" cap="flat" cmpd="sng" algn="ctr">
            <a:noFill/>
            <a:prstDash val="solid"/>
            <a:miter lim="800000"/>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nvGrpSpPr>
          <p:cNvPr id="51" name="组合 50"/>
          <p:cNvGrpSpPr/>
          <p:nvPr/>
        </p:nvGrpSpPr>
        <p:grpSpPr>
          <a:xfrm>
            <a:off x="3657545" y="3232969"/>
            <a:ext cx="1612681" cy="1612685"/>
            <a:chOff x="3851771" y="1163107"/>
            <a:chExt cx="1402358" cy="1402358"/>
          </a:xfrm>
        </p:grpSpPr>
        <p:grpSp>
          <p:nvGrpSpPr>
            <p:cNvPr id="52" name="组合 51"/>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55" name="椭圆 54"/>
              <p:cNvSpPr/>
              <p:nvPr/>
            </p:nvSpPr>
            <p:spPr>
              <a:xfrm>
                <a:off x="392108"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3" name="TextBox 52"/>
            <p:cNvSpPr txBox="1"/>
            <p:nvPr/>
          </p:nvSpPr>
          <p:spPr>
            <a:xfrm>
              <a:off x="4030123" y="1333410"/>
              <a:ext cx="1186820" cy="104378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3600" b="1" i="0" u="none" strike="noStrike" kern="0" cap="none" spc="300" normalizeH="0" baseline="0" noProof="0" dirty="0">
                  <a:ln>
                    <a:noFill/>
                  </a:ln>
                  <a:solidFill>
                    <a:srgbClr val="BE1E2D"/>
                  </a:solidFill>
                  <a:effectLst/>
                  <a:uLnTx/>
                  <a:uFillTx/>
                  <a:latin typeface="微软雅黑" panose="020B0503020204020204" pitchFamily="34" charset="-122"/>
                  <a:ea typeface="微软雅黑" panose="020B0503020204020204" pitchFamily="34" charset="-122"/>
                </a:rPr>
                <a:t>经验总结</a:t>
              </a:r>
            </a:p>
          </p:txBody>
        </p:sp>
      </p:grpSp>
      <p:sp>
        <p:nvSpPr>
          <p:cNvPr id="56" name="TextBox 55"/>
          <p:cNvSpPr txBox="1"/>
          <p:nvPr/>
        </p:nvSpPr>
        <p:spPr>
          <a:xfrm>
            <a:off x="1857385" y="3867150"/>
            <a:ext cx="45719" cy="369332"/>
          </a:xfrm>
          <a:prstGeom prst="rect">
            <a:avLst/>
          </a:prstGeom>
          <a:noFill/>
        </p:spPr>
        <p:txBody>
          <a:bodyPr wrap="square" rtlCol="0">
            <a:spAutoFit/>
          </a:bodyPr>
          <a:lstStyle/>
          <a:p>
            <a:endParaRPr lang="zh-CN" altLang="en-US" dirty="0">
              <a:ea typeface="微软雅黑" panose="020B0503020204020204" pitchFamily="34" charset="-122"/>
            </a:endParaRPr>
          </a:p>
        </p:txBody>
      </p:sp>
      <p:sp>
        <p:nvSpPr>
          <p:cNvPr id="57" name="TextBox 56"/>
          <p:cNvSpPr txBox="1"/>
          <p:nvPr/>
        </p:nvSpPr>
        <p:spPr>
          <a:xfrm>
            <a:off x="2577391" y="2456750"/>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2</a:t>
            </a:r>
            <a:endParaRPr kumimoji="0" lang="zh-CN" altLang="en-US"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58" name="TextBox 57"/>
          <p:cNvSpPr txBox="1"/>
          <p:nvPr/>
        </p:nvSpPr>
        <p:spPr>
          <a:xfrm>
            <a:off x="5232126" y="2050921"/>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4</a:t>
            </a:r>
            <a:endParaRPr kumimoji="0" lang="zh-CN" altLang="en-US"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59" name="TextBox 58"/>
          <p:cNvSpPr txBox="1"/>
          <p:nvPr/>
        </p:nvSpPr>
        <p:spPr>
          <a:xfrm>
            <a:off x="6869466" y="3625522"/>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6</a:t>
            </a:r>
            <a:endParaRPr kumimoji="0" lang="zh-CN" altLang="en-US" sz="3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endParaRPr>
          </a:p>
        </p:txBody>
      </p:sp>
      <p:sp>
        <p:nvSpPr>
          <p:cNvPr id="60" name="TextBox 59"/>
          <p:cNvSpPr txBox="1"/>
          <p:nvPr/>
        </p:nvSpPr>
        <p:spPr>
          <a:xfrm>
            <a:off x="6395561" y="2650308"/>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5</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1" name="TextBox 60"/>
          <p:cNvSpPr txBox="1"/>
          <p:nvPr/>
        </p:nvSpPr>
        <p:spPr>
          <a:xfrm>
            <a:off x="3726906" y="1896854"/>
            <a:ext cx="425116"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3</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2" name="TextBox 61"/>
          <p:cNvSpPr txBox="1"/>
          <p:nvPr/>
        </p:nvSpPr>
        <p:spPr>
          <a:xfrm>
            <a:off x="1675317" y="3624543"/>
            <a:ext cx="434734" cy="58477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1</a:t>
            </a:r>
            <a:endParaRPr kumimoji="0" lang="zh-CN" altLang="en-US" sz="3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63" name="TextBox 62"/>
          <p:cNvSpPr txBox="1"/>
          <p:nvPr/>
        </p:nvSpPr>
        <p:spPr>
          <a:xfrm>
            <a:off x="293927" y="3048819"/>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4" name="TextBox 63"/>
          <p:cNvSpPr txBox="1"/>
          <p:nvPr/>
        </p:nvSpPr>
        <p:spPr>
          <a:xfrm>
            <a:off x="820595" y="1973798"/>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5" name="TextBox 64"/>
          <p:cNvSpPr txBox="1"/>
          <p:nvPr/>
        </p:nvSpPr>
        <p:spPr>
          <a:xfrm>
            <a:off x="3119017" y="1211798"/>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6" name="TextBox 65"/>
          <p:cNvSpPr txBox="1"/>
          <p:nvPr/>
        </p:nvSpPr>
        <p:spPr>
          <a:xfrm>
            <a:off x="5523375" y="1366731"/>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7" name="TextBox 66"/>
          <p:cNvSpPr txBox="1"/>
          <p:nvPr/>
        </p:nvSpPr>
        <p:spPr>
          <a:xfrm>
            <a:off x="6885510" y="2222844"/>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
        <p:nvSpPr>
          <p:cNvPr id="68" name="TextBox 67"/>
          <p:cNvSpPr txBox="1"/>
          <p:nvPr/>
        </p:nvSpPr>
        <p:spPr>
          <a:xfrm>
            <a:off x="7430966" y="3235083"/>
            <a:ext cx="1563458"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a:t>
            </a:r>
          </a:p>
        </p:txBody>
      </p:sp>
    </p:spTree>
  </p:cSld>
  <p:clrMapOvr>
    <a:masterClrMapping/>
  </p:clrMapOvr>
  <p:transition spd="slow" advTm="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4" fill="hold" nodeType="afterEffect" p14:presetBounceEnd="44000">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14:bounceEnd="44000">
                                          <p:cBhvr additive="base">
                                            <p:cTn id="15" dur="500" fill="hold"/>
                                            <p:tgtEl>
                                              <p:spTgt spid="51"/>
                                            </p:tgtEl>
                                            <p:attrNameLst>
                                              <p:attrName>ppt_x</p:attrName>
                                            </p:attrNameLst>
                                          </p:cBhvr>
                                          <p:tavLst>
                                            <p:tav tm="0">
                                              <p:val>
                                                <p:strVal val="#ppt_x"/>
                                              </p:val>
                                            </p:tav>
                                            <p:tav tm="100000">
                                              <p:val>
                                                <p:strVal val="#ppt_x"/>
                                              </p:val>
                                            </p:tav>
                                          </p:tavLst>
                                        </p:anim>
                                        <p:anim calcmode="lin" valueType="num" p14:bounceEnd="44000">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2" presetClass="entr" presetSubtype="1" fill="hold" grpId="0" nodeType="afterEffect" p14:presetBounceEnd="40000">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14:bounceEnd="40000">
                                          <p:cBhvr additive="base">
                                            <p:cTn id="24" dur="500" fill="hold"/>
                                            <p:tgtEl>
                                              <p:spTgt spid="50"/>
                                            </p:tgtEl>
                                            <p:attrNameLst>
                                              <p:attrName>ppt_x</p:attrName>
                                            </p:attrNameLst>
                                          </p:cBhvr>
                                          <p:tavLst>
                                            <p:tav tm="0">
                                              <p:val>
                                                <p:strVal val="#ppt_x"/>
                                              </p:val>
                                            </p:tav>
                                            <p:tav tm="100000">
                                              <p:val>
                                                <p:strVal val="#ppt_x"/>
                                              </p:val>
                                            </p:tav>
                                          </p:tavLst>
                                        </p:anim>
                                        <p:anim calcmode="lin" valueType="num" p14:bounceEnd="40000">
                                          <p:cBhvr additive="base">
                                            <p:cTn id="25" dur="500" fill="hold"/>
                                            <p:tgtEl>
                                              <p:spTgt spid="5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14:presetBounceEnd="40000">
                                      <p:stCondLst>
                                        <p:cond delay="400"/>
                                      </p:stCondLst>
                                      <p:childTnLst>
                                        <p:set>
                                          <p:cBhvr>
                                            <p:cTn id="27" dur="1" fill="hold">
                                              <p:stCondLst>
                                                <p:cond delay="0"/>
                                              </p:stCondLst>
                                            </p:cTn>
                                            <p:tgtEl>
                                              <p:spTgt spid="39"/>
                                            </p:tgtEl>
                                            <p:attrNameLst>
                                              <p:attrName>style.visibility</p:attrName>
                                            </p:attrNameLst>
                                          </p:cBhvr>
                                          <p:to>
                                            <p:strVal val="visible"/>
                                          </p:to>
                                        </p:set>
                                        <p:anim calcmode="lin" valueType="num" p14:bounceEnd="40000">
                                          <p:cBhvr additive="base">
                                            <p:cTn id="28" dur="500" fill="hold"/>
                                            <p:tgtEl>
                                              <p:spTgt spid="39"/>
                                            </p:tgtEl>
                                            <p:attrNameLst>
                                              <p:attrName>ppt_x</p:attrName>
                                            </p:attrNameLst>
                                          </p:cBhvr>
                                          <p:tavLst>
                                            <p:tav tm="0">
                                              <p:val>
                                                <p:strVal val="#ppt_x"/>
                                              </p:val>
                                            </p:tav>
                                            <p:tav tm="100000">
                                              <p:val>
                                                <p:strVal val="#ppt_x"/>
                                              </p:val>
                                            </p:tav>
                                          </p:tavLst>
                                        </p:anim>
                                        <p:anim calcmode="lin" valueType="num" p14:bounceEnd="40000">
                                          <p:cBhvr additive="base">
                                            <p:cTn id="29" dur="500" fill="hold"/>
                                            <p:tgtEl>
                                              <p:spTgt spid="39"/>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14:presetBounceEnd="40000">
                                      <p:stCondLst>
                                        <p:cond delay="200"/>
                                      </p:stCondLst>
                                      <p:childTnLst>
                                        <p:set>
                                          <p:cBhvr>
                                            <p:cTn id="31" dur="1" fill="hold">
                                              <p:stCondLst>
                                                <p:cond delay="0"/>
                                              </p:stCondLst>
                                            </p:cTn>
                                            <p:tgtEl>
                                              <p:spTgt spid="47"/>
                                            </p:tgtEl>
                                            <p:attrNameLst>
                                              <p:attrName>style.visibility</p:attrName>
                                            </p:attrNameLst>
                                          </p:cBhvr>
                                          <p:to>
                                            <p:strVal val="visible"/>
                                          </p:to>
                                        </p:set>
                                        <p:anim calcmode="lin" valueType="num" p14:bounceEnd="40000">
                                          <p:cBhvr additive="base">
                                            <p:cTn id="32" dur="500" fill="hold"/>
                                            <p:tgtEl>
                                              <p:spTgt spid="47"/>
                                            </p:tgtEl>
                                            <p:attrNameLst>
                                              <p:attrName>ppt_x</p:attrName>
                                            </p:attrNameLst>
                                          </p:cBhvr>
                                          <p:tavLst>
                                            <p:tav tm="0">
                                              <p:val>
                                                <p:strVal val="1+#ppt_w/2"/>
                                              </p:val>
                                            </p:tav>
                                            <p:tav tm="100000">
                                              <p:val>
                                                <p:strVal val="#ppt_x"/>
                                              </p:val>
                                            </p:tav>
                                          </p:tavLst>
                                        </p:anim>
                                        <p:anim calcmode="lin" valueType="num" p14:bounceEnd="40000">
                                          <p:cBhvr additive="base">
                                            <p:cTn id="33" dur="5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14:presetBounceEnd="40000">
                                      <p:stCondLst>
                                        <p:cond delay="1200"/>
                                      </p:stCondLst>
                                      <p:childTnLst>
                                        <p:set>
                                          <p:cBhvr>
                                            <p:cTn id="35" dur="1" fill="hold">
                                              <p:stCondLst>
                                                <p:cond delay="0"/>
                                              </p:stCondLst>
                                            </p:cTn>
                                            <p:tgtEl>
                                              <p:spTgt spid="40"/>
                                            </p:tgtEl>
                                            <p:attrNameLst>
                                              <p:attrName>style.visibility</p:attrName>
                                            </p:attrNameLst>
                                          </p:cBhvr>
                                          <p:to>
                                            <p:strVal val="visible"/>
                                          </p:to>
                                        </p:set>
                                        <p:anim calcmode="lin" valueType="num" p14:bounceEnd="40000">
                                          <p:cBhvr additive="base">
                                            <p:cTn id="36" dur="500" fill="hold"/>
                                            <p:tgtEl>
                                              <p:spTgt spid="40"/>
                                            </p:tgtEl>
                                            <p:attrNameLst>
                                              <p:attrName>ppt_x</p:attrName>
                                            </p:attrNameLst>
                                          </p:cBhvr>
                                          <p:tavLst>
                                            <p:tav tm="0">
                                              <p:val>
                                                <p:strVal val="1+#ppt_w/2"/>
                                              </p:val>
                                            </p:tav>
                                            <p:tav tm="100000">
                                              <p:val>
                                                <p:strVal val="#ppt_x"/>
                                              </p:val>
                                            </p:tav>
                                          </p:tavLst>
                                        </p:anim>
                                        <p:anim calcmode="lin" valueType="num" p14:bounceEnd="40000">
                                          <p:cBhvr additive="base">
                                            <p:cTn id="37" dur="5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1" fill="hold" grpId="0" nodeType="withEffect" p14:presetBounceEnd="40000">
                                      <p:stCondLst>
                                        <p:cond delay="900"/>
                                      </p:stCondLst>
                                      <p:childTnLst>
                                        <p:set>
                                          <p:cBhvr>
                                            <p:cTn id="39" dur="1" fill="hold">
                                              <p:stCondLst>
                                                <p:cond delay="0"/>
                                              </p:stCondLst>
                                            </p:cTn>
                                            <p:tgtEl>
                                              <p:spTgt spid="46"/>
                                            </p:tgtEl>
                                            <p:attrNameLst>
                                              <p:attrName>style.visibility</p:attrName>
                                            </p:attrNameLst>
                                          </p:cBhvr>
                                          <p:to>
                                            <p:strVal val="visible"/>
                                          </p:to>
                                        </p:set>
                                        <p:anim calcmode="lin" valueType="num" p14:bounceEnd="40000">
                                          <p:cBhvr additive="base">
                                            <p:cTn id="40" dur="500" fill="hold"/>
                                            <p:tgtEl>
                                              <p:spTgt spid="46"/>
                                            </p:tgtEl>
                                            <p:attrNameLst>
                                              <p:attrName>ppt_x</p:attrName>
                                            </p:attrNameLst>
                                          </p:cBhvr>
                                          <p:tavLst>
                                            <p:tav tm="0">
                                              <p:val>
                                                <p:strVal val="#ppt_x"/>
                                              </p:val>
                                            </p:tav>
                                            <p:tav tm="100000">
                                              <p:val>
                                                <p:strVal val="#ppt_x"/>
                                              </p:val>
                                            </p:tav>
                                          </p:tavLst>
                                        </p:anim>
                                        <p:anim calcmode="lin" valueType="num" p14:bounceEnd="40000">
                                          <p:cBhvr additive="base">
                                            <p:cTn id="41" dur="500" fill="hold"/>
                                            <p:tgtEl>
                                              <p:spTgt spid="46"/>
                                            </p:tgtEl>
                                            <p:attrNameLst>
                                              <p:attrName>ppt_y</p:attrName>
                                            </p:attrNameLst>
                                          </p:cBhvr>
                                          <p:tavLst>
                                            <p:tav tm="0">
                                              <p:val>
                                                <p:strVal val="0-#ppt_h/2"/>
                                              </p:val>
                                            </p:tav>
                                            <p:tav tm="100000">
                                              <p:val>
                                                <p:strVal val="#ppt_y"/>
                                              </p:val>
                                            </p:tav>
                                          </p:tavLst>
                                        </p:anim>
                                      </p:childTnLst>
                                    </p:cTn>
                                  </p:par>
                                  <p:par>
                                    <p:cTn id="42" presetID="2" presetClass="entr" presetSubtype="2" fill="hold" nodeType="withEffect" p14:presetBounceEnd="40000">
                                      <p:stCondLst>
                                        <p:cond delay="600"/>
                                      </p:stCondLst>
                                      <p:childTnLst>
                                        <p:set>
                                          <p:cBhvr>
                                            <p:cTn id="43" dur="1" fill="hold">
                                              <p:stCondLst>
                                                <p:cond delay="0"/>
                                              </p:stCondLst>
                                            </p:cTn>
                                            <p:tgtEl>
                                              <p:spTgt spid="43"/>
                                            </p:tgtEl>
                                            <p:attrNameLst>
                                              <p:attrName>style.visibility</p:attrName>
                                            </p:attrNameLst>
                                          </p:cBhvr>
                                          <p:to>
                                            <p:strVal val="visible"/>
                                          </p:to>
                                        </p:set>
                                        <p:anim calcmode="lin" valueType="num" p14:bounceEnd="40000">
                                          <p:cBhvr additive="base">
                                            <p:cTn id="44" dur="500" fill="hold"/>
                                            <p:tgtEl>
                                              <p:spTgt spid="43"/>
                                            </p:tgtEl>
                                            <p:attrNameLst>
                                              <p:attrName>ppt_x</p:attrName>
                                            </p:attrNameLst>
                                          </p:cBhvr>
                                          <p:tavLst>
                                            <p:tav tm="0">
                                              <p:val>
                                                <p:strVal val="1+#ppt_w/2"/>
                                              </p:val>
                                            </p:tav>
                                            <p:tav tm="100000">
                                              <p:val>
                                                <p:strVal val="#ppt_x"/>
                                              </p:val>
                                            </p:tav>
                                          </p:tavLst>
                                        </p:anim>
                                        <p:anim calcmode="lin" valueType="num" p14:bounceEnd="40000">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9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3000"/>
                                </p:stCondLst>
                                <p:childTnLst>
                                  <p:par>
                                    <p:cTn id="66" presetID="1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300"/>
                                            <p:tgtEl>
                                              <p:spTgt spid="63"/>
                                            </p:tgtEl>
                                            <p:attrNameLst>
                                              <p:attrName>ppt_x</p:attrName>
                                            </p:attrNameLst>
                                          </p:cBhvr>
                                          <p:tavLst>
                                            <p:tav tm="0">
                                              <p:val>
                                                <p:strVal val="#ppt_x-#ppt_w*1.125000"/>
                                              </p:val>
                                            </p:tav>
                                            <p:tav tm="100000">
                                              <p:val>
                                                <p:strVal val="#ppt_x"/>
                                              </p:val>
                                            </p:tav>
                                          </p:tavLst>
                                        </p:anim>
                                        <p:animEffect transition="in" filter="wipe(right)">
                                          <p:cBhvr>
                                            <p:cTn id="69" dur="300"/>
                                            <p:tgtEl>
                                              <p:spTgt spid="6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300"/>
                                            <p:tgtEl>
                                              <p:spTgt spid="64"/>
                                            </p:tgtEl>
                                            <p:attrNameLst>
                                              <p:attrName>ppt_x</p:attrName>
                                            </p:attrNameLst>
                                          </p:cBhvr>
                                          <p:tavLst>
                                            <p:tav tm="0">
                                              <p:val>
                                                <p:strVal val="#ppt_x-#ppt_w*1.125000"/>
                                              </p:val>
                                            </p:tav>
                                            <p:tav tm="100000">
                                              <p:val>
                                                <p:strVal val="#ppt_x"/>
                                              </p:val>
                                            </p:tav>
                                          </p:tavLst>
                                        </p:anim>
                                        <p:animEffect transition="in" filter="wipe(right)">
                                          <p:cBhvr>
                                            <p:cTn id="73" dur="300"/>
                                            <p:tgtEl>
                                              <p:spTgt spid="6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300"/>
                                            <p:tgtEl>
                                              <p:spTgt spid="65"/>
                                            </p:tgtEl>
                                            <p:attrNameLst>
                                              <p:attrName>ppt_x</p:attrName>
                                            </p:attrNameLst>
                                          </p:cBhvr>
                                          <p:tavLst>
                                            <p:tav tm="0">
                                              <p:val>
                                                <p:strVal val="#ppt_x-#ppt_w*1.125000"/>
                                              </p:val>
                                            </p:tav>
                                            <p:tav tm="100000">
                                              <p:val>
                                                <p:strVal val="#ppt_x"/>
                                              </p:val>
                                            </p:tav>
                                          </p:tavLst>
                                        </p:anim>
                                        <p:animEffect transition="in" filter="wipe(right)">
                                          <p:cBhvr>
                                            <p:cTn id="77" dur="300"/>
                                            <p:tgtEl>
                                              <p:spTgt spid="65"/>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300"/>
                                            <p:tgtEl>
                                              <p:spTgt spid="66"/>
                                            </p:tgtEl>
                                            <p:attrNameLst>
                                              <p:attrName>ppt_x</p:attrName>
                                            </p:attrNameLst>
                                          </p:cBhvr>
                                          <p:tavLst>
                                            <p:tav tm="0">
                                              <p:val>
                                                <p:strVal val="#ppt_x-#ppt_w*1.125000"/>
                                              </p:val>
                                            </p:tav>
                                            <p:tav tm="100000">
                                              <p:val>
                                                <p:strVal val="#ppt_x"/>
                                              </p:val>
                                            </p:tav>
                                          </p:tavLst>
                                        </p:anim>
                                        <p:animEffect transition="in" filter="wipe(right)">
                                          <p:cBhvr>
                                            <p:cTn id="81" dur="300"/>
                                            <p:tgtEl>
                                              <p:spTgt spid="66"/>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300"/>
                                            <p:tgtEl>
                                              <p:spTgt spid="67"/>
                                            </p:tgtEl>
                                            <p:attrNameLst>
                                              <p:attrName>ppt_x</p:attrName>
                                            </p:attrNameLst>
                                          </p:cBhvr>
                                          <p:tavLst>
                                            <p:tav tm="0">
                                              <p:val>
                                                <p:strVal val="#ppt_x-#ppt_w*1.125000"/>
                                              </p:val>
                                            </p:tav>
                                            <p:tav tm="100000">
                                              <p:val>
                                                <p:strVal val="#ppt_x"/>
                                              </p:val>
                                            </p:tav>
                                          </p:tavLst>
                                        </p:anim>
                                        <p:animEffect transition="in" filter="wipe(right)">
                                          <p:cBhvr>
                                            <p:cTn id="85" dur="300"/>
                                            <p:tgtEl>
                                              <p:spTgt spid="67"/>
                                            </p:tgtEl>
                                          </p:cBhvr>
                                        </p:animEffect>
                                      </p:childTnLst>
                                    </p:cTn>
                                  </p:par>
                                  <p:par>
                                    <p:cTn id="86" presetID="12" presetClass="entr" presetSubtype="8" fill="hold" grpId="0" nodeType="withEffect">
                                      <p:stCondLst>
                                        <p:cond delay="20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300"/>
                                            <p:tgtEl>
                                              <p:spTgt spid="68"/>
                                            </p:tgtEl>
                                            <p:attrNameLst>
                                              <p:attrName>ppt_x</p:attrName>
                                            </p:attrNameLst>
                                          </p:cBhvr>
                                          <p:tavLst>
                                            <p:tav tm="0">
                                              <p:val>
                                                <p:strVal val="#ppt_x-#ppt_w*1.125000"/>
                                              </p:val>
                                            </p:tav>
                                            <p:tav tm="100000">
                                              <p:val>
                                                <p:strVal val="#ppt_x"/>
                                              </p:val>
                                            </p:tav>
                                          </p:tavLst>
                                        </p:anim>
                                        <p:animEffect transition="in" filter="wipe(right)">
                                          <p:cBhvr>
                                            <p:cTn id="89" dur="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8" grpId="0" animBg="1"/>
          <p:bldP spid="39" grpId="0" animBg="1"/>
          <p:bldP spid="46" grpId="0" animBg="1"/>
          <p:bldP spid="50" grpId="0" animBg="1"/>
          <p:bldP spid="57" grpId="0"/>
          <p:bldP spid="58" grpId="0"/>
          <p:bldP spid="59" grpId="0"/>
          <p:bldP spid="60" grpId="0"/>
          <p:bldP spid="61" grpId="0"/>
          <p:bldP spid="62" grpId="0"/>
          <p:bldP spid="63" grpId="0"/>
          <p:bldP spid="64" grpId="0"/>
          <p:bldP spid="65" grpId="0"/>
          <p:bldP spid="66" grpId="0"/>
          <p:bldP spid="67" grpId="0"/>
          <p:bldP spid="68"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childTnLst>
                              </p:cTn>
                            </p:par>
                            <p:par>
                              <p:cTn id="21" fill="hold">
                                <p:stCondLst>
                                  <p:cond delay="2000"/>
                                </p:stCondLst>
                                <p:childTnLst>
                                  <p:par>
                                    <p:cTn id="22" presetID="2" presetClass="entr" presetSubtype="1"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additive="base">
                                            <p:cTn id="24" dur="500" fill="hold"/>
                                            <p:tgtEl>
                                              <p:spTgt spid="50"/>
                                            </p:tgtEl>
                                            <p:attrNameLst>
                                              <p:attrName>ppt_x</p:attrName>
                                            </p:attrNameLst>
                                          </p:cBhvr>
                                          <p:tavLst>
                                            <p:tav tm="0">
                                              <p:val>
                                                <p:strVal val="#ppt_x"/>
                                              </p:val>
                                            </p:tav>
                                            <p:tav tm="100000">
                                              <p:val>
                                                <p:strVal val="#ppt_x"/>
                                              </p:val>
                                            </p:tav>
                                          </p:tavLst>
                                        </p:anim>
                                        <p:anim calcmode="lin" valueType="num">
                                          <p:cBhvr additive="base">
                                            <p:cTn id="25" dur="500" fill="hold"/>
                                            <p:tgtEl>
                                              <p:spTgt spid="50"/>
                                            </p:tgtEl>
                                            <p:attrNameLst>
                                              <p:attrName>ppt_y</p:attrName>
                                            </p:attrNameLst>
                                          </p:cBhvr>
                                          <p:tavLst>
                                            <p:tav tm="0">
                                              <p:val>
                                                <p:strVal val="0-#ppt_h/2"/>
                                              </p:val>
                                            </p:tav>
                                            <p:tav tm="100000">
                                              <p:val>
                                                <p:strVal val="#ppt_y"/>
                                              </p:val>
                                            </p:tav>
                                          </p:tavLst>
                                        </p:anim>
                                      </p:childTnLst>
                                    </p:cTn>
                                  </p:par>
                                  <p:par>
                                    <p:cTn id="26" presetID="2" presetClass="entr" presetSubtype="1" fill="hold" grpId="0" nodeType="withEffect">
                                      <p:stCondLst>
                                        <p:cond delay="40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ppt_x"/>
                                              </p:val>
                                            </p:tav>
                                            <p:tav tm="100000">
                                              <p:val>
                                                <p:strVal val="#ppt_x"/>
                                              </p:val>
                                            </p:tav>
                                          </p:tavLst>
                                        </p:anim>
                                        <p:anim calcmode="lin" valueType="num">
                                          <p:cBhvr additive="base">
                                            <p:cTn id="29" dur="500" fill="hold"/>
                                            <p:tgtEl>
                                              <p:spTgt spid="39"/>
                                            </p:tgtEl>
                                            <p:attrNameLst>
                                              <p:attrName>ppt_y</p:attrName>
                                            </p:attrNameLst>
                                          </p:cBhvr>
                                          <p:tavLst>
                                            <p:tav tm="0">
                                              <p:val>
                                                <p:strVal val="0-#ppt_h/2"/>
                                              </p:val>
                                            </p:tav>
                                            <p:tav tm="100000">
                                              <p:val>
                                                <p:strVal val="#ppt_y"/>
                                              </p:val>
                                            </p:tav>
                                          </p:tavLst>
                                        </p:anim>
                                      </p:childTnLst>
                                    </p:cTn>
                                  </p:par>
                                  <p:par>
                                    <p:cTn id="30" presetID="2" presetClass="entr" presetSubtype="2" fill="hold" nodeType="withEffect">
                                      <p:stCondLst>
                                        <p:cond delay="20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ppt_y"/>
                                              </p:val>
                                            </p:tav>
                                            <p:tav tm="100000">
                                              <p:val>
                                                <p:strVal val="#ppt_y"/>
                                              </p:val>
                                            </p:tav>
                                          </p:tavLst>
                                        </p:anim>
                                      </p:childTnLst>
                                    </p:cTn>
                                  </p:par>
                                  <p:par>
                                    <p:cTn id="34" presetID="2" presetClass="entr" presetSubtype="2" fill="hold" nodeType="withEffect">
                                      <p:stCondLst>
                                        <p:cond delay="120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1+#ppt_w/2"/>
                                              </p:val>
                                            </p:tav>
                                            <p:tav tm="100000">
                                              <p:val>
                                                <p:strVal val="#ppt_x"/>
                                              </p:val>
                                            </p:tav>
                                          </p:tavLst>
                                        </p:anim>
                                        <p:anim calcmode="lin" valueType="num">
                                          <p:cBhvr additive="base">
                                            <p:cTn id="37" dur="500" fill="hold"/>
                                            <p:tgtEl>
                                              <p:spTgt spid="40"/>
                                            </p:tgtEl>
                                            <p:attrNameLst>
                                              <p:attrName>ppt_y</p:attrName>
                                            </p:attrNameLst>
                                          </p:cBhvr>
                                          <p:tavLst>
                                            <p:tav tm="0">
                                              <p:val>
                                                <p:strVal val="#ppt_y"/>
                                              </p:val>
                                            </p:tav>
                                            <p:tav tm="100000">
                                              <p:val>
                                                <p:strVal val="#ppt_y"/>
                                              </p:val>
                                            </p:tav>
                                          </p:tavLst>
                                        </p:anim>
                                      </p:childTnLst>
                                    </p:cTn>
                                  </p:par>
                                  <p:par>
                                    <p:cTn id="38" presetID="2" presetClass="entr" presetSubtype="1" fill="hold" grpId="0" nodeType="withEffect">
                                      <p:stCondLst>
                                        <p:cond delay="900"/>
                                      </p:stCondLst>
                                      <p:childTnLst>
                                        <p:set>
                                          <p:cBhvr>
                                            <p:cTn id="39" dur="1" fill="hold">
                                              <p:stCondLst>
                                                <p:cond delay="0"/>
                                              </p:stCondLst>
                                            </p:cTn>
                                            <p:tgtEl>
                                              <p:spTgt spid="46"/>
                                            </p:tgtEl>
                                            <p:attrNameLst>
                                              <p:attrName>style.visibility</p:attrName>
                                            </p:attrNameLst>
                                          </p:cBhvr>
                                          <p:to>
                                            <p:strVal val="visible"/>
                                          </p:to>
                                        </p:set>
                                        <p:anim calcmode="lin" valueType="num">
                                          <p:cBhvr additive="base">
                                            <p:cTn id="40" dur="500" fill="hold"/>
                                            <p:tgtEl>
                                              <p:spTgt spid="46"/>
                                            </p:tgtEl>
                                            <p:attrNameLst>
                                              <p:attrName>ppt_x</p:attrName>
                                            </p:attrNameLst>
                                          </p:cBhvr>
                                          <p:tavLst>
                                            <p:tav tm="0">
                                              <p:val>
                                                <p:strVal val="#ppt_x"/>
                                              </p:val>
                                            </p:tav>
                                            <p:tav tm="100000">
                                              <p:val>
                                                <p:strVal val="#ppt_x"/>
                                              </p:val>
                                            </p:tav>
                                          </p:tavLst>
                                        </p:anim>
                                        <p:anim calcmode="lin" valueType="num">
                                          <p:cBhvr additive="base">
                                            <p:cTn id="41" dur="500" fill="hold"/>
                                            <p:tgtEl>
                                              <p:spTgt spid="46"/>
                                            </p:tgtEl>
                                            <p:attrNameLst>
                                              <p:attrName>ppt_y</p:attrName>
                                            </p:attrNameLst>
                                          </p:cBhvr>
                                          <p:tavLst>
                                            <p:tav tm="0">
                                              <p:val>
                                                <p:strVal val="0-#ppt_h/2"/>
                                              </p:val>
                                            </p:tav>
                                            <p:tav tm="100000">
                                              <p:val>
                                                <p:strVal val="#ppt_y"/>
                                              </p:val>
                                            </p:tav>
                                          </p:tavLst>
                                        </p:anim>
                                      </p:childTnLst>
                                    </p:cTn>
                                  </p:par>
                                  <p:par>
                                    <p:cTn id="42" presetID="2" presetClass="entr" presetSubtype="2" fill="hold" nodeType="withEffect">
                                      <p:stCondLst>
                                        <p:cond delay="600"/>
                                      </p:stCondLst>
                                      <p:childTnLst>
                                        <p:set>
                                          <p:cBhvr>
                                            <p:cTn id="43" dur="1" fill="hold">
                                              <p:stCondLst>
                                                <p:cond delay="0"/>
                                              </p:stCondLst>
                                            </p:cTn>
                                            <p:tgtEl>
                                              <p:spTgt spid="43"/>
                                            </p:tgtEl>
                                            <p:attrNameLst>
                                              <p:attrName>style.visibility</p:attrName>
                                            </p:attrNameLst>
                                          </p:cBhvr>
                                          <p:to>
                                            <p:strVal val="visible"/>
                                          </p:to>
                                        </p:set>
                                        <p:anim calcmode="lin" valueType="num">
                                          <p:cBhvr additive="base">
                                            <p:cTn id="44" dur="500" fill="hold"/>
                                            <p:tgtEl>
                                              <p:spTgt spid="43"/>
                                            </p:tgtEl>
                                            <p:attrNameLst>
                                              <p:attrName>ppt_x</p:attrName>
                                            </p:attrNameLst>
                                          </p:cBhvr>
                                          <p:tavLst>
                                            <p:tav tm="0">
                                              <p:val>
                                                <p:strVal val="1+#ppt_w/2"/>
                                              </p:val>
                                            </p:tav>
                                            <p:tav tm="100000">
                                              <p:val>
                                                <p:strVal val="#ppt_x"/>
                                              </p:val>
                                            </p:tav>
                                          </p:tavLst>
                                        </p:anim>
                                        <p:anim calcmode="lin" valueType="num">
                                          <p:cBhvr additive="base">
                                            <p:cTn id="45" dur="500" fill="hold"/>
                                            <p:tgtEl>
                                              <p:spTgt spid="43"/>
                                            </p:tgtEl>
                                            <p:attrNameLst>
                                              <p:attrName>ppt_y</p:attrName>
                                            </p:attrNameLst>
                                          </p:cBhvr>
                                          <p:tavLst>
                                            <p:tav tm="0">
                                              <p:val>
                                                <p:strVal val="#ppt_y"/>
                                              </p:val>
                                            </p:tav>
                                            <p:tav tm="100000">
                                              <p:val>
                                                <p:strVal val="#ppt_y"/>
                                              </p:val>
                                            </p:tav>
                                          </p:tavLst>
                                        </p:anim>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500"/>
                                            <p:tgtEl>
                                              <p:spTgt spid="62"/>
                                            </p:tgtEl>
                                          </p:cBhvr>
                                        </p:animEffect>
                                      </p:childTnLst>
                                    </p:cTn>
                                  </p:par>
                                  <p:par>
                                    <p:cTn id="50" presetID="10" presetClass="entr" presetSubtype="0" fill="hold" grpId="0" nodeType="withEffect">
                                      <p:stCondLst>
                                        <p:cond delay="200"/>
                                      </p:stCondLst>
                                      <p:childTnLst>
                                        <p:set>
                                          <p:cBhvr>
                                            <p:cTn id="51" dur="1" fill="hold">
                                              <p:stCondLst>
                                                <p:cond delay="0"/>
                                              </p:stCondLst>
                                            </p:cTn>
                                            <p:tgtEl>
                                              <p:spTgt spid="57"/>
                                            </p:tgtEl>
                                            <p:attrNameLst>
                                              <p:attrName>style.visibility</p:attrName>
                                            </p:attrNameLst>
                                          </p:cBhvr>
                                          <p:to>
                                            <p:strVal val="visible"/>
                                          </p:to>
                                        </p:set>
                                        <p:animEffect transition="in" filter="fade">
                                          <p:cBhvr>
                                            <p:cTn id="52" dur="500"/>
                                            <p:tgtEl>
                                              <p:spTgt spid="57"/>
                                            </p:tgtEl>
                                          </p:cBhvr>
                                        </p:animEffect>
                                      </p:childTnLst>
                                    </p:cTn>
                                  </p:par>
                                  <p:par>
                                    <p:cTn id="53" presetID="10" presetClass="entr" presetSubtype="0" fill="hold" grpId="0" nodeType="withEffect">
                                      <p:stCondLst>
                                        <p:cond delay="400"/>
                                      </p:stCondLst>
                                      <p:childTnLst>
                                        <p:set>
                                          <p:cBhvr>
                                            <p:cTn id="54" dur="1" fill="hold">
                                              <p:stCondLst>
                                                <p:cond delay="0"/>
                                              </p:stCondLst>
                                            </p:cTn>
                                            <p:tgtEl>
                                              <p:spTgt spid="61"/>
                                            </p:tgtEl>
                                            <p:attrNameLst>
                                              <p:attrName>style.visibility</p:attrName>
                                            </p:attrNameLst>
                                          </p:cBhvr>
                                          <p:to>
                                            <p:strVal val="visible"/>
                                          </p:to>
                                        </p:set>
                                        <p:animEffect transition="in" filter="fade">
                                          <p:cBhvr>
                                            <p:cTn id="55" dur="500"/>
                                            <p:tgtEl>
                                              <p:spTgt spid="61"/>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58"/>
                                            </p:tgtEl>
                                            <p:attrNameLst>
                                              <p:attrName>style.visibility</p:attrName>
                                            </p:attrNameLst>
                                          </p:cBhvr>
                                          <p:to>
                                            <p:strVal val="visible"/>
                                          </p:to>
                                        </p:set>
                                        <p:animEffect transition="in" filter="fade">
                                          <p:cBhvr>
                                            <p:cTn id="58" dur="500"/>
                                            <p:tgtEl>
                                              <p:spTgt spid="58"/>
                                            </p:tgtEl>
                                          </p:cBhvr>
                                        </p:animEffect>
                                      </p:childTnLst>
                                    </p:cTn>
                                  </p:par>
                                  <p:par>
                                    <p:cTn id="59" presetID="10" presetClass="entr" presetSubtype="0" fill="hold" grpId="0" nodeType="withEffect">
                                      <p:stCondLst>
                                        <p:cond delay="700"/>
                                      </p:stCondLst>
                                      <p:childTnLst>
                                        <p:set>
                                          <p:cBhvr>
                                            <p:cTn id="60" dur="1" fill="hold">
                                              <p:stCondLst>
                                                <p:cond delay="0"/>
                                              </p:stCondLst>
                                            </p:cTn>
                                            <p:tgtEl>
                                              <p:spTgt spid="60"/>
                                            </p:tgtEl>
                                            <p:attrNameLst>
                                              <p:attrName>style.visibility</p:attrName>
                                            </p:attrNameLst>
                                          </p:cBhvr>
                                          <p:to>
                                            <p:strVal val="visible"/>
                                          </p:to>
                                        </p:set>
                                        <p:animEffect transition="in" filter="fade">
                                          <p:cBhvr>
                                            <p:cTn id="61" dur="500"/>
                                            <p:tgtEl>
                                              <p:spTgt spid="60"/>
                                            </p:tgtEl>
                                          </p:cBhvr>
                                        </p:animEffect>
                                      </p:childTnLst>
                                    </p:cTn>
                                  </p:par>
                                  <p:par>
                                    <p:cTn id="62" presetID="10" presetClass="entr" presetSubtype="0" fill="hold" grpId="0" nodeType="withEffect">
                                      <p:stCondLst>
                                        <p:cond delay="900"/>
                                      </p:stCondLst>
                                      <p:childTnLst>
                                        <p:set>
                                          <p:cBhvr>
                                            <p:cTn id="63" dur="1" fill="hold">
                                              <p:stCondLst>
                                                <p:cond delay="0"/>
                                              </p:stCondLst>
                                            </p:cTn>
                                            <p:tgtEl>
                                              <p:spTgt spid="59"/>
                                            </p:tgtEl>
                                            <p:attrNameLst>
                                              <p:attrName>style.visibility</p:attrName>
                                            </p:attrNameLst>
                                          </p:cBhvr>
                                          <p:to>
                                            <p:strVal val="visible"/>
                                          </p:to>
                                        </p:set>
                                        <p:animEffect transition="in" filter="fade">
                                          <p:cBhvr>
                                            <p:cTn id="64" dur="500"/>
                                            <p:tgtEl>
                                              <p:spTgt spid="59"/>
                                            </p:tgtEl>
                                          </p:cBhvr>
                                        </p:animEffect>
                                      </p:childTnLst>
                                    </p:cTn>
                                  </p:par>
                                </p:childTnLst>
                              </p:cTn>
                            </p:par>
                            <p:par>
                              <p:cTn id="65" fill="hold">
                                <p:stCondLst>
                                  <p:cond delay="3000"/>
                                </p:stCondLst>
                                <p:childTnLst>
                                  <p:par>
                                    <p:cTn id="66" presetID="12" presetClass="entr" presetSubtype="8"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300"/>
                                            <p:tgtEl>
                                              <p:spTgt spid="63"/>
                                            </p:tgtEl>
                                            <p:attrNameLst>
                                              <p:attrName>ppt_x</p:attrName>
                                            </p:attrNameLst>
                                          </p:cBhvr>
                                          <p:tavLst>
                                            <p:tav tm="0">
                                              <p:val>
                                                <p:strVal val="#ppt_x-#ppt_w*1.125000"/>
                                              </p:val>
                                            </p:tav>
                                            <p:tav tm="100000">
                                              <p:val>
                                                <p:strVal val="#ppt_x"/>
                                              </p:val>
                                            </p:tav>
                                          </p:tavLst>
                                        </p:anim>
                                        <p:animEffect transition="in" filter="wipe(right)">
                                          <p:cBhvr>
                                            <p:cTn id="69" dur="300"/>
                                            <p:tgtEl>
                                              <p:spTgt spid="63"/>
                                            </p:tgtEl>
                                          </p:cBhvr>
                                        </p:animEffect>
                                      </p:childTnLst>
                                    </p:cTn>
                                  </p:par>
                                  <p:par>
                                    <p:cTn id="70" presetID="12" presetClass="entr" presetSubtype="8" fill="hold" grpId="0" nodeType="withEffect">
                                      <p:stCondLst>
                                        <p:cond delay="200"/>
                                      </p:stCondLst>
                                      <p:childTnLst>
                                        <p:set>
                                          <p:cBhvr>
                                            <p:cTn id="71" dur="1" fill="hold">
                                              <p:stCondLst>
                                                <p:cond delay="0"/>
                                              </p:stCondLst>
                                            </p:cTn>
                                            <p:tgtEl>
                                              <p:spTgt spid="64"/>
                                            </p:tgtEl>
                                            <p:attrNameLst>
                                              <p:attrName>style.visibility</p:attrName>
                                            </p:attrNameLst>
                                          </p:cBhvr>
                                          <p:to>
                                            <p:strVal val="visible"/>
                                          </p:to>
                                        </p:set>
                                        <p:anim calcmode="lin" valueType="num">
                                          <p:cBhvr additive="base">
                                            <p:cTn id="72" dur="300"/>
                                            <p:tgtEl>
                                              <p:spTgt spid="64"/>
                                            </p:tgtEl>
                                            <p:attrNameLst>
                                              <p:attrName>ppt_x</p:attrName>
                                            </p:attrNameLst>
                                          </p:cBhvr>
                                          <p:tavLst>
                                            <p:tav tm="0">
                                              <p:val>
                                                <p:strVal val="#ppt_x-#ppt_w*1.125000"/>
                                              </p:val>
                                            </p:tav>
                                            <p:tav tm="100000">
                                              <p:val>
                                                <p:strVal val="#ppt_x"/>
                                              </p:val>
                                            </p:tav>
                                          </p:tavLst>
                                        </p:anim>
                                        <p:animEffect transition="in" filter="wipe(right)">
                                          <p:cBhvr>
                                            <p:cTn id="73" dur="300"/>
                                            <p:tgtEl>
                                              <p:spTgt spid="64"/>
                                            </p:tgtEl>
                                          </p:cBhvr>
                                        </p:animEffect>
                                      </p:childTnLst>
                                    </p:cTn>
                                  </p:par>
                                  <p:par>
                                    <p:cTn id="74" presetID="12" presetClass="entr" presetSubtype="8" fill="hold" grpId="0" nodeType="withEffect">
                                      <p:stCondLst>
                                        <p:cond delay="200"/>
                                      </p:stCondLst>
                                      <p:childTnLst>
                                        <p:set>
                                          <p:cBhvr>
                                            <p:cTn id="75" dur="1" fill="hold">
                                              <p:stCondLst>
                                                <p:cond delay="0"/>
                                              </p:stCondLst>
                                            </p:cTn>
                                            <p:tgtEl>
                                              <p:spTgt spid="65"/>
                                            </p:tgtEl>
                                            <p:attrNameLst>
                                              <p:attrName>style.visibility</p:attrName>
                                            </p:attrNameLst>
                                          </p:cBhvr>
                                          <p:to>
                                            <p:strVal val="visible"/>
                                          </p:to>
                                        </p:set>
                                        <p:anim calcmode="lin" valueType="num">
                                          <p:cBhvr additive="base">
                                            <p:cTn id="76" dur="300"/>
                                            <p:tgtEl>
                                              <p:spTgt spid="65"/>
                                            </p:tgtEl>
                                            <p:attrNameLst>
                                              <p:attrName>ppt_x</p:attrName>
                                            </p:attrNameLst>
                                          </p:cBhvr>
                                          <p:tavLst>
                                            <p:tav tm="0">
                                              <p:val>
                                                <p:strVal val="#ppt_x-#ppt_w*1.125000"/>
                                              </p:val>
                                            </p:tav>
                                            <p:tav tm="100000">
                                              <p:val>
                                                <p:strVal val="#ppt_x"/>
                                              </p:val>
                                            </p:tav>
                                          </p:tavLst>
                                        </p:anim>
                                        <p:animEffect transition="in" filter="wipe(right)">
                                          <p:cBhvr>
                                            <p:cTn id="77" dur="300"/>
                                            <p:tgtEl>
                                              <p:spTgt spid="65"/>
                                            </p:tgtEl>
                                          </p:cBhvr>
                                        </p:animEffect>
                                      </p:childTnLst>
                                    </p:cTn>
                                  </p:par>
                                  <p:par>
                                    <p:cTn id="78" presetID="12" presetClass="entr" presetSubtype="8" fill="hold" grpId="0" nodeType="withEffect">
                                      <p:stCondLst>
                                        <p:cond delay="200"/>
                                      </p:stCondLst>
                                      <p:childTnLst>
                                        <p:set>
                                          <p:cBhvr>
                                            <p:cTn id="79" dur="1" fill="hold">
                                              <p:stCondLst>
                                                <p:cond delay="0"/>
                                              </p:stCondLst>
                                            </p:cTn>
                                            <p:tgtEl>
                                              <p:spTgt spid="66"/>
                                            </p:tgtEl>
                                            <p:attrNameLst>
                                              <p:attrName>style.visibility</p:attrName>
                                            </p:attrNameLst>
                                          </p:cBhvr>
                                          <p:to>
                                            <p:strVal val="visible"/>
                                          </p:to>
                                        </p:set>
                                        <p:anim calcmode="lin" valueType="num">
                                          <p:cBhvr additive="base">
                                            <p:cTn id="80" dur="300"/>
                                            <p:tgtEl>
                                              <p:spTgt spid="66"/>
                                            </p:tgtEl>
                                            <p:attrNameLst>
                                              <p:attrName>ppt_x</p:attrName>
                                            </p:attrNameLst>
                                          </p:cBhvr>
                                          <p:tavLst>
                                            <p:tav tm="0">
                                              <p:val>
                                                <p:strVal val="#ppt_x-#ppt_w*1.125000"/>
                                              </p:val>
                                            </p:tav>
                                            <p:tav tm="100000">
                                              <p:val>
                                                <p:strVal val="#ppt_x"/>
                                              </p:val>
                                            </p:tav>
                                          </p:tavLst>
                                        </p:anim>
                                        <p:animEffect transition="in" filter="wipe(right)">
                                          <p:cBhvr>
                                            <p:cTn id="81" dur="300"/>
                                            <p:tgtEl>
                                              <p:spTgt spid="66"/>
                                            </p:tgtEl>
                                          </p:cBhvr>
                                        </p:animEffect>
                                      </p:childTnLst>
                                    </p:cTn>
                                  </p:par>
                                  <p:par>
                                    <p:cTn id="82" presetID="12" presetClass="entr" presetSubtype="8" fill="hold" grpId="0" nodeType="withEffect">
                                      <p:stCondLst>
                                        <p:cond delay="200"/>
                                      </p:stCondLst>
                                      <p:childTnLst>
                                        <p:set>
                                          <p:cBhvr>
                                            <p:cTn id="83" dur="1" fill="hold">
                                              <p:stCondLst>
                                                <p:cond delay="0"/>
                                              </p:stCondLst>
                                            </p:cTn>
                                            <p:tgtEl>
                                              <p:spTgt spid="67"/>
                                            </p:tgtEl>
                                            <p:attrNameLst>
                                              <p:attrName>style.visibility</p:attrName>
                                            </p:attrNameLst>
                                          </p:cBhvr>
                                          <p:to>
                                            <p:strVal val="visible"/>
                                          </p:to>
                                        </p:set>
                                        <p:anim calcmode="lin" valueType="num">
                                          <p:cBhvr additive="base">
                                            <p:cTn id="84" dur="300"/>
                                            <p:tgtEl>
                                              <p:spTgt spid="67"/>
                                            </p:tgtEl>
                                            <p:attrNameLst>
                                              <p:attrName>ppt_x</p:attrName>
                                            </p:attrNameLst>
                                          </p:cBhvr>
                                          <p:tavLst>
                                            <p:tav tm="0">
                                              <p:val>
                                                <p:strVal val="#ppt_x-#ppt_w*1.125000"/>
                                              </p:val>
                                            </p:tav>
                                            <p:tav tm="100000">
                                              <p:val>
                                                <p:strVal val="#ppt_x"/>
                                              </p:val>
                                            </p:tav>
                                          </p:tavLst>
                                        </p:anim>
                                        <p:animEffect transition="in" filter="wipe(right)">
                                          <p:cBhvr>
                                            <p:cTn id="85" dur="300"/>
                                            <p:tgtEl>
                                              <p:spTgt spid="67"/>
                                            </p:tgtEl>
                                          </p:cBhvr>
                                        </p:animEffect>
                                      </p:childTnLst>
                                    </p:cTn>
                                  </p:par>
                                  <p:par>
                                    <p:cTn id="86" presetID="12" presetClass="entr" presetSubtype="8" fill="hold" grpId="0" nodeType="withEffect">
                                      <p:stCondLst>
                                        <p:cond delay="200"/>
                                      </p:stCondLst>
                                      <p:childTnLst>
                                        <p:set>
                                          <p:cBhvr>
                                            <p:cTn id="87" dur="1" fill="hold">
                                              <p:stCondLst>
                                                <p:cond delay="0"/>
                                              </p:stCondLst>
                                            </p:cTn>
                                            <p:tgtEl>
                                              <p:spTgt spid="68"/>
                                            </p:tgtEl>
                                            <p:attrNameLst>
                                              <p:attrName>style.visibility</p:attrName>
                                            </p:attrNameLst>
                                          </p:cBhvr>
                                          <p:to>
                                            <p:strVal val="visible"/>
                                          </p:to>
                                        </p:set>
                                        <p:anim calcmode="lin" valueType="num">
                                          <p:cBhvr additive="base">
                                            <p:cTn id="88" dur="300"/>
                                            <p:tgtEl>
                                              <p:spTgt spid="68"/>
                                            </p:tgtEl>
                                            <p:attrNameLst>
                                              <p:attrName>ppt_x</p:attrName>
                                            </p:attrNameLst>
                                          </p:cBhvr>
                                          <p:tavLst>
                                            <p:tav tm="0">
                                              <p:val>
                                                <p:strVal val="#ppt_x-#ppt_w*1.125000"/>
                                              </p:val>
                                            </p:tav>
                                            <p:tav tm="100000">
                                              <p:val>
                                                <p:strVal val="#ppt_x"/>
                                              </p:val>
                                            </p:tav>
                                          </p:tavLst>
                                        </p:anim>
                                        <p:animEffect transition="in" filter="wipe(right)">
                                          <p:cBhvr>
                                            <p:cTn id="89" dur="3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8" grpId="0" animBg="1"/>
          <p:bldP spid="39" grpId="0" animBg="1"/>
          <p:bldP spid="46" grpId="0" animBg="1"/>
          <p:bldP spid="50" grpId="0" animBg="1"/>
          <p:bldP spid="57" grpId="0"/>
          <p:bldP spid="58" grpId="0"/>
          <p:bldP spid="59" grpId="0"/>
          <p:bldP spid="60" grpId="0"/>
          <p:bldP spid="61" grpId="0"/>
          <p:bldP spid="62" grpId="0"/>
          <p:bldP spid="63" grpId="0"/>
          <p:bldP spid="64" grpId="0"/>
          <p:bldP spid="65" grpId="0"/>
          <p:bldP spid="66" grpId="0"/>
          <p:bldP spid="67" grpId="0"/>
          <p:bldP spid="68" grpId="0"/>
        </p:bldLst>
      </p:timing>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微立体创业计划\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2608521" y="1966027"/>
            <a:ext cx="516473" cy="2034599"/>
            <a:chOff x="2644154" y="1737427"/>
            <a:chExt cx="516473" cy="2034599"/>
          </a:xfrm>
        </p:grpSpPr>
        <p:sp>
          <p:nvSpPr>
            <p:cNvPr id="7" name="Line 134"/>
            <p:cNvSpPr>
              <a:spLocks noChangeShapeType="1"/>
            </p:cNvSpPr>
            <p:nvPr/>
          </p:nvSpPr>
          <p:spPr bwMode="auto">
            <a:xfrm flipV="1">
              <a:off x="2647410"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8" name="Straight Connector 48"/>
            <p:cNvCxnSpPr/>
            <p:nvPr/>
          </p:nvCxnSpPr>
          <p:spPr>
            <a:xfrm flipH="1" flipV="1">
              <a:off x="2644154" y="1737427"/>
              <a:ext cx="516473" cy="347442"/>
            </a:xfrm>
            <a:prstGeom prst="line">
              <a:avLst/>
            </a:prstGeom>
            <a:noFill/>
            <a:ln w="12700" cap="flat" cmpd="sng" algn="ctr">
              <a:solidFill>
                <a:srgbClr val="000000"/>
              </a:solidFill>
              <a:prstDash val="solid"/>
            </a:ln>
            <a:effectLst/>
          </p:spPr>
        </p:cxnSp>
        <p:sp>
          <p:nvSpPr>
            <p:cNvPr id="9" name="Line 134"/>
            <p:cNvSpPr>
              <a:spLocks noChangeShapeType="1"/>
            </p:cNvSpPr>
            <p:nvPr/>
          </p:nvSpPr>
          <p:spPr bwMode="auto">
            <a:xfrm flipV="1">
              <a:off x="2647409" y="3405553"/>
              <a:ext cx="462619" cy="366473"/>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0" name="Straight Connector 40"/>
            <p:cNvCxnSpPr>
              <a:stCxn id="34" idx="2"/>
            </p:cNvCxnSpPr>
            <p:nvPr/>
          </p:nvCxnSpPr>
          <p:spPr>
            <a:xfrm flipH="1" flipV="1">
              <a:off x="2659249" y="3148833"/>
              <a:ext cx="450780" cy="259866"/>
            </a:xfrm>
            <a:prstGeom prst="line">
              <a:avLst/>
            </a:prstGeom>
            <a:noFill/>
            <a:ln w="12700" cap="flat" cmpd="sng" algn="ctr">
              <a:solidFill>
                <a:srgbClr val="000000"/>
              </a:solidFill>
              <a:prstDash val="solid"/>
            </a:ln>
            <a:effectLst/>
          </p:spPr>
        </p:cxnSp>
      </p:grpSp>
      <p:grpSp>
        <p:nvGrpSpPr>
          <p:cNvPr id="11" name="组合 10"/>
          <p:cNvGrpSpPr/>
          <p:nvPr/>
        </p:nvGrpSpPr>
        <p:grpSpPr>
          <a:xfrm>
            <a:off x="6020594" y="1982810"/>
            <a:ext cx="516473" cy="2017817"/>
            <a:chOff x="6131458" y="1754210"/>
            <a:chExt cx="516473" cy="2017817"/>
          </a:xfrm>
        </p:grpSpPr>
        <p:sp>
          <p:nvSpPr>
            <p:cNvPr id="12" name="Line 134"/>
            <p:cNvSpPr>
              <a:spLocks noChangeShapeType="1"/>
            </p:cNvSpPr>
            <p:nvPr/>
          </p:nvSpPr>
          <p:spPr bwMode="auto">
            <a:xfrm flipH="1" flipV="1">
              <a:off x="6142736" y="2095413"/>
              <a:ext cx="501938" cy="329621"/>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4" name="Straight Connector 180"/>
            <p:cNvCxnSpPr/>
            <p:nvPr/>
          </p:nvCxnSpPr>
          <p:spPr>
            <a:xfrm flipV="1">
              <a:off x="6131458" y="1754210"/>
              <a:ext cx="516473" cy="347442"/>
            </a:xfrm>
            <a:prstGeom prst="line">
              <a:avLst/>
            </a:prstGeom>
            <a:noFill/>
            <a:ln w="12700" cap="flat" cmpd="sng" algn="ctr">
              <a:solidFill>
                <a:srgbClr val="000000"/>
              </a:solidFill>
              <a:prstDash val="solid"/>
            </a:ln>
            <a:effectLst/>
          </p:spPr>
        </p:cxnSp>
        <p:sp>
          <p:nvSpPr>
            <p:cNvPr id="15" name="Line 134"/>
            <p:cNvSpPr>
              <a:spLocks noChangeShapeType="1"/>
            </p:cNvSpPr>
            <p:nvPr/>
          </p:nvSpPr>
          <p:spPr bwMode="auto">
            <a:xfrm flipH="1" flipV="1">
              <a:off x="6161986" y="3381828"/>
              <a:ext cx="482687" cy="390199"/>
            </a:xfrm>
            <a:prstGeom prst="line">
              <a:avLst/>
            </a:prstGeom>
            <a:noFill/>
            <a:ln w="12700">
              <a:solidFill>
                <a:srgbClr val="000000"/>
              </a:solidFill>
              <a:prstDash val="solid"/>
              <a:round/>
            </a:ln>
            <a:extLst>
              <a:ext uri="{909E8E84-426E-40DD-AFC4-6F175D3DCCD1}">
                <a14:hiddenFill xmlns:a14="http://schemas.microsoft.com/office/drawing/2010/main">
                  <a:noFill/>
                </a14:hiddenFill>
              </a:ext>
            </a:extLst>
          </p:spPr>
          <p:txBody>
            <a:bodyPr vert="horz" wrap="square" lIns="98207" tIns="49104" rIns="98207" bIns="49104"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cxnSp>
          <p:nvCxnSpPr>
            <p:cNvPr id="16" name="Straight Connector 182"/>
            <p:cNvCxnSpPr>
              <a:stCxn id="41" idx="6"/>
            </p:cNvCxnSpPr>
            <p:nvPr/>
          </p:nvCxnSpPr>
          <p:spPr>
            <a:xfrm flipV="1">
              <a:off x="6161987" y="3148833"/>
              <a:ext cx="485944" cy="256721"/>
            </a:xfrm>
            <a:prstGeom prst="line">
              <a:avLst/>
            </a:prstGeom>
            <a:noFill/>
            <a:ln w="12700" cap="flat" cmpd="sng" algn="ctr">
              <a:solidFill>
                <a:srgbClr val="000000"/>
              </a:solidFill>
              <a:prstDash val="solid"/>
            </a:ln>
            <a:effectLst/>
          </p:spPr>
        </p:cxnSp>
      </p:grpSp>
      <p:sp>
        <p:nvSpPr>
          <p:cNvPr id="17" name="文本框 46"/>
          <p:cNvSpPr txBox="1"/>
          <p:nvPr/>
        </p:nvSpPr>
        <p:spPr>
          <a:xfrm>
            <a:off x="566912" y="1658144"/>
            <a:ext cx="462306"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01</a:t>
            </a:r>
            <a:endParaRPr lang="zh-CN" altLang="en-US" sz="3600" dirty="0">
              <a:solidFill>
                <a:srgbClr val="605E5E"/>
              </a:solidFill>
              <a:latin typeface="Agency FB" panose="020B0503020202020204" pitchFamily="34" charset="0"/>
              <a:cs typeface="Aharoni" panose="02010803020104030203" pitchFamily="2" charset="-79"/>
            </a:endParaRPr>
          </a:p>
        </p:txBody>
      </p:sp>
      <p:grpSp>
        <p:nvGrpSpPr>
          <p:cNvPr id="18" name="组合 17"/>
          <p:cNvGrpSpPr/>
          <p:nvPr/>
        </p:nvGrpSpPr>
        <p:grpSpPr>
          <a:xfrm>
            <a:off x="3624884" y="2453419"/>
            <a:ext cx="644745" cy="1157010"/>
            <a:chOff x="3690210" y="2224819"/>
            <a:chExt cx="644745" cy="1157010"/>
          </a:xfrm>
        </p:grpSpPr>
        <p:cxnSp>
          <p:nvCxnSpPr>
            <p:cNvPr id="19" name="Straight Connector 42"/>
            <p:cNvCxnSpPr/>
            <p:nvPr/>
          </p:nvCxnSpPr>
          <p:spPr>
            <a:xfrm>
              <a:off x="3690210" y="2224819"/>
              <a:ext cx="630697" cy="362354"/>
            </a:xfrm>
            <a:prstGeom prst="line">
              <a:avLst/>
            </a:prstGeom>
            <a:noFill/>
            <a:ln w="12700" cap="flat" cmpd="sng" algn="ctr">
              <a:solidFill>
                <a:srgbClr val="000000"/>
              </a:solidFill>
              <a:prstDash val="solid"/>
            </a:ln>
            <a:effectLst/>
          </p:spPr>
        </p:cxnSp>
        <p:cxnSp>
          <p:nvCxnSpPr>
            <p:cNvPr id="20" name="Straight Connector 43"/>
            <p:cNvCxnSpPr/>
            <p:nvPr/>
          </p:nvCxnSpPr>
          <p:spPr>
            <a:xfrm flipV="1">
              <a:off x="3708625" y="3086060"/>
              <a:ext cx="626330" cy="295769"/>
            </a:xfrm>
            <a:prstGeom prst="line">
              <a:avLst/>
            </a:prstGeom>
            <a:noFill/>
            <a:ln w="12700" cap="flat" cmpd="sng" algn="ctr">
              <a:solidFill>
                <a:srgbClr val="000000"/>
              </a:solidFill>
              <a:prstDash val="solid"/>
            </a:ln>
            <a:effectLst/>
          </p:spPr>
        </p:cxnSp>
      </p:grpSp>
      <p:grpSp>
        <p:nvGrpSpPr>
          <p:cNvPr id="21" name="组合 20"/>
          <p:cNvGrpSpPr/>
          <p:nvPr/>
        </p:nvGrpSpPr>
        <p:grpSpPr>
          <a:xfrm>
            <a:off x="4932187" y="2453419"/>
            <a:ext cx="644745" cy="1152786"/>
            <a:chOff x="4997513" y="2224819"/>
            <a:chExt cx="644745" cy="1152786"/>
          </a:xfrm>
        </p:grpSpPr>
        <p:cxnSp>
          <p:nvCxnSpPr>
            <p:cNvPr id="22" name="Straight Connector 56"/>
            <p:cNvCxnSpPr/>
            <p:nvPr/>
          </p:nvCxnSpPr>
          <p:spPr>
            <a:xfrm flipH="1">
              <a:off x="5011561" y="2224819"/>
              <a:ext cx="630697" cy="358130"/>
            </a:xfrm>
            <a:prstGeom prst="line">
              <a:avLst/>
            </a:prstGeom>
            <a:noFill/>
            <a:ln w="12700" cap="flat" cmpd="sng" algn="ctr">
              <a:solidFill>
                <a:srgbClr val="000000"/>
              </a:solidFill>
              <a:prstDash val="solid"/>
            </a:ln>
            <a:effectLst/>
          </p:spPr>
        </p:cxnSp>
        <p:cxnSp>
          <p:nvCxnSpPr>
            <p:cNvPr id="23" name="Straight Connector 57"/>
            <p:cNvCxnSpPr/>
            <p:nvPr/>
          </p:nvCxnSpPr>
          <p:spPr>
            <a:xfrm flipH="1" flipV="1">
              <a:off x="4997513" y="3081836"/>
              <a:ext cx="626330" cy="295769"/>
            </a:xfrm>
            <a:prstGeom prst="line">
              <a:avLst/>
            </a:prstGeom>
            <a:noFill/>
            <a:ln w="12700" cap="flat" cmpd="sng" algn="ctr">
              <a:solidFill>
                <a:srgbClr val="000000"/>
              </a:solidFill>
              <a:prstDash val="solid"/>
            </a:ln>
            <a:effectLst/>
          </p:spPr>
        </p:cxnSp>
      </p:grpSp>
      <p:sp>
        <p:nvSpPr>
          <p:cNvPr id="25" name="Isosceles Triangle 14"/>
          <p:cNvSpPr/>
          <p:nvPr/>
        </p:nvSpPr>
        <p:spPr bwMode="auto">
          <a:xfrm rot="10800000">
            <a:off x="3024988" y="1353344"/>
            <a:ext cx="3171793" cy="946747"/>
          </a:xfrm>
          <a:prstGeom prst="triangle">
            <a:avLst/>
          </a:prstGeom>
          <a:blipFill dpi="0" rotWithShape="0">
            <a:blip r:embed="rId4" cstate="print"/>
            <a:srcRect/>
            <a:stretch>
              <a:fillRect l="-6644" t="-47101" r="-10242" b="-2304"/>
            </a:stretch>
          </a:blipFill>
          <a:ln w="25400" cap="flat" cmpd="sng" algn="ctr">
            <a:no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26" name="组合 25"/>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8" name="椭圆 27"/>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29" name="椭圆 28"/>
          <p:cNvSpPr/>
          <p:nvPr/>
        </p:nvSpPr>
        <p:spPr>
          <a:xfrm>
            <a:off x="4046664" y="2530413"/>
            <a:ext cx="1058736" cy="105873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nvGrpSpPr>
          <p:cNvPr id="30" name="组合 29"/>
          <p:cNvGrpSpPr/>
          <p:nvPr/>
        </p:nvGrpSpPr>
        <p:grpSpPr>
          <a:xfrm>
            <a:off x="3044703" y="2044574"/>
            <a:ext cx="613691" cy="613691"/>
            <a:chOff x="3029608" y="2044574"/>
            <a:chExt cx="613691" cy="613691"/>
          </a:xfrm>
        </p:grpSpPr>
        <p:sp>
          <p:nvSpPr>
            <p:cNvPr id="31" name="椭圆 30"/>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3" name="组合 32"/>
          <p:cNvGrpSpPr/>
          <p:nvPr/>
        </p:nvGrpSpPr>
        <p:grpSpPr>
          <a:xfrm>
            <a:off x="3044703" y="3330453"/>
            <a:ext cx="613691" cy="613691"/>
            <a:chOff x="3029608" y="2044574"/>
            <a:chExt cx="613691" cy="613691"/>
          </a:xfrm>
        </p:grpSpPr>
        <p:sp>
          <p:nvSpPr>
            <p:cNvPr id="34" name="椭圆 33"/>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6" name="组合 35"/>
          <p:cNvGrpSpPr/>
          <p:nvPr/>
        </p:nvGrpSpPr>
        <p:grpSpPr>
          <a:xfrm>
            <a:off x="5531508" y="2044574"/>
            <a:ext cx="613691" cy="613691"/>
            <a:chOff x="3029608" y="2044574"/>
            <a:chExt cx="613691" cy="613691"/>
          </a:xfrm>
        </p:grpSpPr>
        <p:sp>
          <p:nvSpPr>
            <p:cNvPr id="37" name="椭圆 36"/>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9" name="组合 38"/>
          <p:cNvGrpSpPr/>
          <p:nvPr/>
        </p:nvGrpSpPr>
        <p:grpSpPr>
          <a:xfrm>
            <a:off x="5531508" y="3330453"/>
            <a:ext cx="613691" cy="613691"/>
            <a:chOff x="3029608" y="2044574"/>
            <a:chExt cx="613691" cy="613691"/>
          </a:xfrm>
        </p:grpSpPr>
        <p:sp>
          <p:nvSpPr>
            <p:cNvPr id="40" name="椭圆 39"/>
            <p:cNvSpPr/>
            <p:nvPr/>
          </p:nvSpPr>
          <p:spPr>
            <a:xfrm>
              <a:off x="3029608" y="2044574"/>
              <a:ext cx="613691" cy="613691"/>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3070159" y="2085975"/>
              <a:ext cx="524602" cy="524600"/>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2" name="组合 41"/>
          <p:cNvGrpSpPr/>
          <p:nvPr/>
        </p:nvGrpSpPr>
        <p:grpSpPr>
          <a:xfrm>
            <a:off x="2505241" y="1860526"/>
            <a:ext cx="244569" cy="244567"/>
            <a:chOff x="304800" y="673100"/>
            <a:chExt cx="4000500" cy="4000500"/>
          </a:xfrm>
          <a:effectLst>
            <a:outerShdw blurRad="139700" dist="152400" dir="8100000" sx="70000" sy="70000" algn="tr" rotWithShape="0">
              <a:prstClr val="black">
                <a:alpha val="66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5" name="组合 44"/>
          <p:cNvGrpSpPr/>
          <p:nvPr/>
        </p:nvGrpSpPr>
        <p:grpSpPr>
          <a:xfrm>
            <a:off x="2505241" y="2520926"/>
            <a:ext cx="244569" cy="244567"/>
            <a:chOff x="304800" y="673100"/>
            <a:chExt cx="4000500" cy="4000500"/>
          </a:xfrm>
          <a:effectLst>
            <a:outerShdw blurRad="139700" dist="152400" dir="8100000" sx="70000" sy="70000" algn="tr" rotWithShape="0">
              <a:prstClr val="black">
                <a:alpha val="66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8" name="组合 47"/>
          <p:cNvGrpSpPr/>
          <p:nvPr/>
        </p:nvGrpSpPr>
        <p:grpSpPr>
          <a:xfrm>
            <a:off x="2505241" y="3206726"/>
            <a:ext cx="244569" cy="244567"/>
            <a:chOff x="304800" y="673100"/>
            <a:chExt cx="4000500" cy="4000500"/>
          </a:xfrm>
          <a:effectLst>
            <a:outerShdw blurRad="139700" dist="152400" dir="8100000" sx="70000" sy="70000" algn="tr" rotWithShape="0">
              <a:prstClr val="black">
                <a:alpha val="66000"/>
              </a:prstClr>
            </a:outerShdw>
          </a:effectLst>
        </p:grpSpPr>
        <p:sp>
          <p:nvSpPr>
            <p:cNvPr id="49" name="同心圆 4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1" name="组合 50"/>
          <p:cNvGrpSpPr/>
          <p:nvPr/>
        </p:nvGrpSpPr>
        <p:grpSpPr>
          <a:xfrm>
            <a:off x="2505241" y="3854426"/>
            <a:ext cx="244569" cy="244567"/>
            <a:chOff x="304800" y="673100"/>
            <a:chExt cx="4000500" cy="4000500"/>
          </a:xfrm>
          <a:effectLst>
            <a:outerShdw blurRad="139700" dist="152400" dir="8100000" sx="70000" sy="70000" algn="tr" rotWithShape="0">
              <a:prstClr val="black">
                <a:alpha val="66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6477794" y="1860526"/>
            <a:ext cx="244569" cy="244567"/>
            <a:chOff x="304800" y="673100"/>
            <a:chExt cx="4000500" cy="4000500"/>
          </a:xfrm>
          <a:effectLst>
            <a:outerShdw blurRad="139700" dist="152400" dir="8100000" sx="70000" sy="70000" algn="tr" rotWithShape="0">
              <a:prstClr val="black">
                <a:alpha val="66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6477794" y="2520926"/>
            <a:ext cx="244569" cy="244567"/>
            <a:chOff x="304800" y="673100"/>
            <a:chExt cx="4000500" cy="4000500"/>
          </a:xfrm>
          <a:effectLst>
            <a:outerShdw blurRad="139700" dist="152400" dir="8100000" sx="70000" sy="70000" algn="tr" rotWithShape="0">
              <a:prstClr val="black">
                <a:alpha val="66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a:off x="6477794" y="3206726"/>
            <a:ext cx="244569" cy="244567"/>
            <a:chOff x="304800" y="673100"/>
            <a:chExt cx="4000500" cy="4000500"/>
          </a:xfrm>
          <a:effectLst>
            <a:outerShdw blurRad="139700" dist="152400" dir="8100000" sx="70000" sy="70000" algn="tr" rotWithShape="0">
              <a:prstClr val="black">
                <a:alpha val="66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6477794" y="3854426"/>
            <a:ext cx="244569" cy="244567"/>
            <a:chOff x="304800" y="673100"/>
            <a:chExt cx="4000500" cy="4000500"/>
          </a:xfrm>
          <a:effectLst>
            <a:outerShdw blurRad="139700" dist="152400" dir="8100000" sx="70000" sy="70000" algn="tr" rotWithShape="0">
              <a:prstClr val="black">
                <a:alpha val="66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6" name="TextBox 65"/>
          <p:cNvSpPr txBox="1"/>
          <p:nvPr/>
        </p:nvSpPr>
        <p:spPr>
          <a:xfrm>
            <a:off x="1008883" y="17535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67" name="文本框 46"/>
          <p:cNvSpPr txBox="1"/>
          <p:nvPr/>
        </p:nvSpPr>
        <p:spPr>
          <a:xfrm>
            <a:off x="519623" y="2343944"/>
            <a:ext cx="556884"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02</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68" name="TextBox 67"/>
          <p:cNvSpPr txBox="1"/>
          <p:nvPr/>
        </p:nvSpPr>
        <p:spPr>
          <a:xfrm>
            <a:off x="1008883" y="244699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69" name="文本框 46"/>
          <p:cNvSpPr txBox="1"/>
          <p:nvPr/>
        </p:nvSpPr>
        <p:spPr>
          <a:xfrm>
            <a:off x="515616" y="3029744"/>
            <a:ext cx="564898"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03</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0" name="TextBox 69"/>
          <p:cNvSpPr txBox="1"/>
          <p:nvPr/>
        </p:nvSpPr>
        <p:spPr>
          <a:xfrm>
            <a:off x="1008883" y="311755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71" name="文本框 46"/>
          <p:cNvSpPr txBox="1"/>
          <p:nvPr/>
        </p:nvSpPr>
        <p:spPr>
          <a:xfrm>
            <a:off x="516417" y="3715544"/>
            <a:ext cx="563296"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04</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2" name="TextBox 71"/>
          <p:cNvSpPr txBox="1"/>
          <p:nvPr/>
        </p:nvSpPr>
        <p:spPr>
          <a:xfrm>
            <a:off x="1008883" y="38109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73" name="文本框 46"/>
          <p:cNvSpPr txBox="1"/>
          <p:nvPr/>
        </p:nvSpPr>
        <p:spPr>
          <a:xfrm>
            <a:off x="6688618" y="1658144"/>
            <a:ext cx="563296"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05</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4" name="TextBox 73"/>
          <p:cNvSpPr txBox="1"/>
          <p:nvPr/>
        </p:nvSpPr>
        <p:spPr>
          <a:xfrm>
            <a:off x="7181083" y="17535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75" name="文本框 46"/>
          <p:cNvSpPr txBox="1"/>
          <p:nvPr/>
        </p:nvSpPr>
        <p:spPr>
          <a:xfrm>
            <a:off x="6687015" y="2343944"/>
            <a:ext cx="566502"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06</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6" name="TextBox 75"/>
          <p:cNvSpPr txBox="1"/>
          <p:nvPr/>
        </p:nvSpPr>
        <p:spPr>
          <a:xfrm>
            <a:off x="7181083" y="244699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77" name="文本框 46"/>
          <p:cNvSpPr txBox="1"/>
          <p:nvPr/>
        </p:nvSpPr>
        <p:spPr>
          <a:xfrm>
            <a:off x="6694228" y="3029744"/>
            <a:ext cx="552075"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07</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78" name="TextBox 77"/>
          <p:cNvSpPr txBox="1"/>
          <p:nvPr/>
        </p:nvSpPr>
        <p:spPr>
          <a:xfrm>
            <a:off x="7181083" y="311755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79" name="文本框 46"/>
          <p:cNvSpPr txBox="1"/>
          <p:nvPr/>
        </p:nvSpPr>
        <p:spPr>
          <a:xfrm>
            <a:off x="6685411" y="3715544"/>
            <a:ext cx="569708" cy="623248"/>
          </a:xfrm>
          <a:prstGeom prst="rect">
            <a:avLst/>
          </a:prstGeom>
          <a:noFill/>
        </p:spPr>
        <p:txBody>
          <a:bodyPr wrap="none" lIns="68580" tIns="34290" rIns="68580" bIns="34290" rtlCol="0">
            <a:spAutoFit/>
          </a:bodyPr>
          <a:lstStyle/>
          <a:p>
            <a:pPr algn="ctr"/>
            <a:r>
              <a:rPr lang="en-US" altLang="zh-CN" sz="3600" dirty="0">
                <a:solidFill>
                  <a:srgbClr val="605E5E"/>
                </a:solidFill>
                <a:latin typeface="Agency FB" panose="020B0503020202020204" pitchFamily="34" charset="0"/>
                <a:cs typeface="Aharoni" panose="02010803020104030203" pitchFamily="2" charset="-79"/>
              </a:rPr>
              <a:t>08</a:t>
            </a:r>
            <a:endParaRPr lang="zh-CN" altLang="en-US" sz="3600" dirty="0">
              <a:solidFill>
                <a:srgbClr val="605E5E"/>
              </a:solidFill>
              <a:latin typeface="Agency FB" panose="020B0503020202020204" pitchFamily="34" charset="0"/>
              <a:cs typeface="Aharoni" panose="02010803020104030203" pitchFamily="2" charset="-79"/>
            </a:endParaRPr>
          </a:p>
        </p:txBody>
      </p:sp>
      <p:sp>
        <p:nvSpPr>
          <p:cNvPr id="80" name="TextBox 79"/>
          <p:cNvSpPr txBox="1"/>
          <p:nvPr/>
        </p:nvSpPr>
        <p:spPr>
          <a:xfrm>
            <a:off x="7181083" y="3810978"/>
            <a:ext cx="1430311" cy="42936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9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您的内容打在这里，或者通过复制您的文本后</a:t>
            </a:r>
          </a:p>
        </p:txBody>
      </p:sp>
      <p:sp>
        <p:nvSpPr>
          <p:cNvPr id="81" name="矩形 3"/>
          <p:cNvSpPr>
            <a:spLocks noChangeArrowheads="1"/>
          </p:cNvSpPr>
          <p:nvPr/>
        </p:nvSpPr>
        <p:spPr bwMode="auto">
          <a:xfrm>
            <a:off x="4267994" y="2725937"/>
            <a:ext cx="651464" cy="684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现实</a:t>
            </a:r>
            <a:endParaRPr kumimoji="0" lang="en-US" altLang="zh-CN"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需求</a:t>
            </a:r>
          </a:p>
        </p:txBody>
      </p:sp>
      <p:sp>
        <p:nvSpPr>
          <p:cNvPr id="82" name="矩形 3"/>
          <p:cNvSpPr>
            <a:spLocks noChangeArrowheads="1"/>
          </p:cNvSpPr>
          <p:nvPr/>
        </p:nvSpPr>
        <p:spPr bwMode="auto">
          <a:xfrm>
            <a:off x="3124414"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83" name="矩形 3"/>
          <p:cNvSpPr>
            <a:spLocks noChangeArrowheads="1"/>
          </p:cNvSpPr>
          <p:nvPr/>
        </p:nvSpPr>
        <p:spPr bwMode="auto">
          <a:xfrm>
            <a:off x="3124414"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84" name="矩形 3"/>
          <p:cNvSpPr>
            <a:spLocks noChangeArrowheads="1"/>
          </p:cNvSpPr>
          <p:nvPr/>
        </p:nvSpPr>
        <p:spPr bwMode="auto">
          <a:xfrm>
            <a:off x="5629489" y="2182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p>
        </p:txBody>
      </p:sp>
      <p:sp>
        <p:nvSpPr>
          <p:cNvPr id="85" name="矩形 3"/>
          <p:cNvSpPr>
            <a:spLocks noChangeArrowheads="1"/>
          </p:cNvSpPr>
          <p:nvPr/>
        </p:nvSpPr>
        <p:spPr bwMode="auto">
          <a:xfrm>
            <a:off x="5629489" y="3486944"/>
            <a:ext cx="446281" cy="31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关键词</a:t>
            </a:r>
            <a:endParaRPr kumimoji="0" lang="en-US" altLang="zh-CN"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Arial" panose="020B0604020202020204" pitchFamily="34" charset="0"/>
              </a:rPr>
              <a:t>设问</a:t>
            </a:r>
          </a:p>
        </p:txBody>
      </p:sp>
      <p:pic>
        <p:nvPicPr>
          <p:cNvPr id="86" name="Picture 3" descr="D:\360data\重要数据\桌面\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31660" y="2267744"/>
            <a:ext cx="2222381" cy="2987009"/>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4" descr="D:\360data\重要数据\桌面\未标题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8194" y="2239160"/>
            <a:ext cx="2293841" cy="301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4" decel="10000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par>
                                    <p:cTn id="25" presetID="63" presetClass="path" presetSubtype="0" fill="hold" nodeType="withEffect">
                                      <p:stCondLst>
                                        <p:cond delay="500"/>
                                      </p:stCondLst>
                                      <p:childTnLst>
                                        <p:animMotion origin="layout" path="M 5E-6 0.00617 L 0.25001 0.00617 " pathEditMode="relative" rAng="0" ptsTypes="AA">
                                          <p:cBhvr>
                                            <p:cTn id="26" dur="500" fill="hold"/>
                                            <p:tgtEl>
                                              <p:spTgt spid="86"/>
                                            </p:tgtEl>
                                            <p:attrNameLst>
                                              <p:attrName>ppt_x</p:attrName>
                                              <p:attrName>ppt_y</p:attrName>
                                            </p:attrNameLst>
                                          </p:cBhvr>
                                          <p:rCtr x="12500" y="0"/>
                                        </p:animMotion>
                                      </p:childTnLst>
                                    </p:cTn>
                                  </p:par>
                                  <p:par>
                                    <p:cTn id="27" presetID="35" presetClass="path" presetSubtype="0" fill="hold" nodeType="withEffect">
                                      <p:stCondLst>
                                        <p:cond delay="500"/>
                                      </p:stCondLst>
                                      <p:childTnLst>
                                        <p:animMotion origin="layout" path="M 0 0 L -0.25 0 E" pathEditMode="relative" ptsTypes="">
                                          <p:cBhvr>
                                            <p:cTn id="28" dur="500" fill="hold"/>
                                            <p:tgtEl>
                                              <p:spTgt spid="87"/>
                                            </p:tgtEl>
                                            <p:attrNameLst>
                                              <p:attrName>ppt_x</p:attrName>
                                              <p:attrName>ppt_y</p:attrName>
                                            </p:attrNameLst>
                                          </p:cBhvr>
                                        </p:animMotion>
                                      </p:childTnLst>
                                    </p:cTn>
                                  </p:par>
                                  <p:par>
                                    <p:cTn id="29" presetID="10" presetClass="exit" presetSubtype="0" fill="hold" nodeType="withEffect">
                                      <p:stCondLst>
                                        <p:cond delay="700"/>
                                      </p:stCondLst>
                                      <p:childTnLst>
                                        <p:animEffect transition="out" filter="fade">
                                          <p:cBhvr>
                                            <p:cTn id="30" dur="300"/>
                                            <p:tgtEl>
                                              <p:spTgt spid="87"/>
                                            </p:tgtEl>
                                          </p:cBhvr>
                                        </p:animEffect>
                                        <p:set>
                                          <p:cBhvr>
                                            <p:cTn id="31" dur="1" fill="hold">
                                              <p:stCondLst>
                                                <p:cond delay="299"/>
                                              </p:stCondLst>
                                            </p:cTn>
                                            <p:tgtEl>
                                              <p:spTgt spid="87"/>
                                            </p:tgtEl>
                                            <p:attrNameLst>
                                              <p:attrName>style.visibility</p:attrName>
                                            </p:attrNameLst>
                                          </p:cBhvr>
                                          <p:to>
                                            <p:strVal val="hidden"/>
                                          </p:to>
                                        </p:set>
                                      </p:childTnLst>
                                    </p:cTn>
                                  </p:par>
                                  <p:par>
                                    <p:cTn id="32" presetID="10" presetClass="exit" presetSubtype="0" fill="hold" nodeType="withEffect">
                                      <p:stCondLst>
                                        <p:cond delay="700"/>
                                      </p:stCondLst>
                                      <p:childTnLst>
                                        <p:animEffect transition="out" filter="fade">
                                          <p:cBhvr>
                                            <p:cTn id="33" dur="300"/>
                                            <p:tgtEl>
                                              <p:spTgt spid="86"/>
                                            </p:tgtEl>
                                          </p:cBhvr>
                                        </p:animEffect>
                                        <p:set>
                                          <p:cBhvr>
                                            <p:cTn id="34" dur="1" fill="hold">
                                              <p:stCondLst>
                                                <p:cond delay="299"/>
                                              </p:stCondLst>
                                            </p:cTn>
                                            <p:tgtEl>
                                              <p:spTgt spid="86"/>
                                            </p:tgtEl>
                                            <p:attrNameLst>
                                              <p:attrName>style.visibility</p:attrName>
                                            </p:attrNameLst>
                                          </p:cBhvr>
                                          <p:to>
                                            <p:strVal val="hidden"/>
                                          </p:to>
                                        </p:set>
                                      </p:childTnLst>
                                    </p:cTn>
                                  </p:par>
                                  <p:par>
                                    <p:cTn id="35" presetID="53" presetClass="entr" presetSubtype="16" fill="hold" nodeType="withEffect">
                                      <p:stCondLst>
                                        <p:cond delay="7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1" presetClass="entr" presetSubtype="1" fill="hold" grpId="0" nodeType="withEffect">
                                      <p:stCondLst>
                                        <p:cond delay="70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1000"/>
                                            <p:tgtEl>
                                              <p:spTgt spid="2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300"/>
                                            <p:tgtEl>
                                              <p:spTgt spid="25"/>
                                            </p:tgtEl>
                                          </p:cBhvr>
                                        </p:animEffect>
                                        <p:anim calcmode="lin" valueType="num">
                                          <p:cBhvr>
                                            <p:cTn id="51" dur="300" fill="hold"/>
                                            <p:tgtEl>
                                              <p:spTgt spid="25"/>
                                            </p:tgtEl>
                                            <p:attrNameLst>
                                              <p:attrName>ppt_x</p:attrName>
                                            </p:attrNameLst>
                                          </p:cBhvr>
                                          <p:tavLst>
                                            <p:tav tm="0">
                                              <p:val>
                                                <p:strVal val="#ppt_x"/>
                                              </p:val>
                                            </p:tav>
                                            <p:tav tm="100000">
                                              <p:val>
                                                <p:strVal val="#ppt_x"/>
                                              </p:val>
                                            </p:tav>
                                          </p:tavLst>
                                        </p:anim>
                                        <p:anim calcmode="lin" valueType="num">
                                          <p:cBhvr>
                                            <p:cTn id="52" dur="3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53"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left)">
                                          <p:cBhvr>
                                            <p:cTn id="85" dur="500"/>
                                            <p:tgtEl>
                                              <p:spTgt spid="8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wipe(left)">
                                          <p:cBhvr>
                                            <p:cTn id="88" dur="500"/>
                                            <p:tgtEl>
                                              <p:spTgt spid="8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left)">
                                          <p:cBhvr>
                                            <p:cTn id="91" dur="500"/>
                                            <p:tgtEl>
                                              <p:spTgt spid="8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right)">
                                          <p:cBhvr>
                                            <p:cTn id="98" dur="500"/>
                                            <p:tgtEl>
                                              <p:spTgt spid="6"/>
                                            </p:tgtEl>
                                          </p:cBhvr>
                                        </p:animEffect>
                                      </p:childTnLst>
                                    </p:cTn>
                                  </p:par>
                                </p:childTnLst>
                              </p:cTn>
                            </p:par>
                            <p:par>
                              <p:cTn id="99" fill="hold">
                                <p:stCondLst>
                                  <p:cond delay="5000"/>
                                </p:stCondLst>
                                <p:childTnLst>
                                  <p:par>
                                    <p:cTn id="100" presetID="22" presetClass="entr" presetSubtype="8"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childTnLst>
                              </p:cTn>
                            </p:par>
                            <p:par>
                              <p:cTn id="103" fill="hold">
                                <p:stCondLst>
                                  <p:cond delay="5500"/>
                                </p:stCondLst>
                                <p:childTnLst>
                                  <p:par>
                                    <p:cTn id="104" presetID="14" presetClass="entr" presetSubtype="10"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randombar(horizontal)">
                                          <p:cBhvr>
                                            <p:cTn id="106" dur="500"/>
                                            <p:tgtEl>
                                              <p:spTgt spid="42"/>
                                            </p:tgtEl>
                                          </p:cBhvr>
                                        </p:animEffect>
                                      </p:childTnLst>
                                    </p:cTn>
                                  </p:par>
                                  <p:par>
                                    <p:cTn id="107" presetID="14" presetClass="entr" presetSubtype="1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randombar(horizontal)">
                                          <p:cBhvr>
                                            <p:cTn id="112" dur="500"/>
                                            <p:tgtEl>
                                              <p:spTgt spid="48"/>
                                            </p:tgtEl>
                                          </p:cBhvr>
                                        </p:animEffect>
                                      </p:childTnLst>
                                    </p:cTn>
                                  </p:par>
                                  <p:par>
                                    <p:cTn id="113" presetID="14" presetClass="entr" presetSubtype="1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randombar(horizontal)">
                                          <p:cBhvr>
                                            <p:cTn id="115" dur="500"/>
                                            <p:tgtEl>
                                              <p:spTgt spid="51"/>
                                            </p:tgtEl>
                                          </p:cBhvr>
                                        </p:animEffect>
                                      </p:childTnLst>
                                    </p:cTn>
                                  </p:par>
                                  <p:par>
                                    <p:cTn id="116" presetID="14" presetClass="entr" presetSubtype="10"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randombar(horizontal)">
                                          <p:cBhvr>
                                            <p:cTn id="118" dur="500"/>
                                            <p:tgtEl>
                                              <p:spTgt spid="54"/>
                                            </p:tgtEl>
                                          </p:cBhvr>
                                        </p:animEffect>
                                      </p:childTnLst>
                                    </p:cTn>
                                  </p:par>
                                  <p:par>
                                    <p:cTn id="119" presetID="14" presetClass="entr" presetSubtype="1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14" presetClass="entr" presetSubtype="10" fill="hold"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randombar(horizontal)">
                                          <p:cBhvr>
                                            <p:cTn id="124" dur="500"/>
                                            <p:tgtEl>
                                              <p:spTgt spid="60"/>
                                            </p:tgtEl>
                                          </p:cBhvr>
                                        </p:animEffect>
                                      </p:childTnLst>
                                    </p:cTn>
                                  </p:par>
                                  <p:par>
                                    <p:cTn id="125" presetID="14" presetClass="entr" presetSubtype="1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randombar(horizontal)">
                                          <p:cBhvr>
                                            <p:cTn id="127" dur="500"/>
                                            <p:tgtEl>
                                              <p:spTgt spid="63"/>
                                            </p:tgtEl>
                                          </p:cBhvr>
                                        </p:animEffect>
                                      </p:childTnLst>
                                    </p:cTn>
                                  </p:par>
                                </p:childTnLst>
                              </p:cTn>
                            </p:par>
                            <p:par>
                              <p:cTn id="128" fill="hold">
                                <p:stCondLst>
                                  <p:cond delay="6000"/>
                                </p:stCondLst>
                                <p:childTnLst>
                                  <p:par>
                                    <p:cTn id="129" presetID="16" presetClass="entr" presetSubtype="21"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barn(inVertical)">
                                          <p:cBhvr>
                                            <p:cTn id="131" dur="500"/>
                                            <p:tgtEl>
                                              <p:spTgt spid="17"/>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randombar(horizontal)">
                                          <p:cBhvr>
                                            <p:cTn id="134" dur="500"/>
                                            <p:tgtEl>
                                              <p:spTgt spid="66"/>
                                            </p:tgtEl>
                                          </p:cBhvr>
                                        </p:animEffect>
                                      </p:childTnLst>
                                    </p:cTn>
                                  </p:par>
                                </p:childTnLst>
                              </p:cTn>
                            </p:par>
                            <p:par>
                              <p:cTn id="135" fill="hold">
                                <p:stCondLst>
                                  <p:cond delay="6500"/>
                                </p:stCondLst>
                                <p:childTnLst>
                                  <p:par>
                                    <p:cTn id="136" presetID="16" presetClass="entr" presetSubtype="2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barn(inVertical)">
                                          <p:cBhvr>
                                            <p:cTn id="138" dur="500"/>
                                            <p:tgtEl>
                                              <p:spTgt spid="67"/>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randombar(horizontal)">
                                          <p:cBhvr>
                                            <p:cTn id="141" dur="500"/>
                                            <p:tgtEl>
                                              <p:spTgt spid="68"/>
                                            </p:tgtEl>
                                          </p:cBhvr>
                                        </p:animEffect>
                                      </p:childTnLst>
                                    </p:cTn>
                                  </p:par>
                                </p:childTnLst>
                              </p:cTn>
                            </p:par>
                            <p:par>
                              <p:cTn id="142" fill="hold">
                                <p:stCondLst>
                                  <p:cond delay="7000"/>
                                </p:stCondLst>
                                <p:childTnLst>
                                  <p:par>
                                    <p:cTn id="143" presetID="16" presetClass="entr" presetSubtype="21"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barn(inVertical)">
                                          <p:cBhvr>
                                            <p:cTn id="145" dur="500"/>
                                            <p:tgtEl>
                                              <p:spTgt spid="69"/>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randombar(horizontal)">
                                          <p:cBhvr>
                                            <p:cTn id="148" dur="500"/>
                                            <p:tgtEl>
                                              <p:spTgt spid="70"/>
                                            </p:tgtEl>
                                          </p:cBhvr>
                                        </p:animEffect>
                                      </p:childTnLst>
                                    </p:cTn>
                                  </p:par>
                                </p:childTnLst>
                              </p:cTn>
                            </p:par>
                            <p:par>
                              <p:cTn id="149" fill="hold">
                                <p:stCondLst>
                                  <p:cond delay="7500"/>
                                </p:stCondLst>
                                <p:childTnLst>
                                  <p:par>
                                    <p:cTn id="150" presetID="16" presetClass="entr" presetSubtype="21"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barn(inVertical)">
                                          <p:cBhvr>
                                            <p:cTn id="152" dur="500"/>
                                            <p:tgtEl>
                                              <p:spTgt spid="71"/>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randombar(horizontal)">
                                          <p:cBhvr>
                                            <p:cTn id="155" dur="500"/>
                                            <p:tgtEl>
                                              <p:spTgt spid="72"/>
                                            </p:tgtEl>
                                          </p:cBhvr>
                                        </p:animEffect>
                                      </p:childTnLst>
                                    </p:cTn>
                                  </p:par>
                                </p:childTnLst>
                              </p:cTn>
                            </p:par>
                            <p:par>
                              <p:cTn id="156" fill="hold">
                                <p:stCondLst>
                                  <p:cond delay="8000"/>
                                </p:stCondLst>
                                <p:childTnLst>
                                  <p:par>
                                    <p:cTn id="157" presetID="16" presetClass="entr" presetSubtype="21"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barn(inVertical)">
                                          <p:cBhvr>
                                            <p:cTn id="159" dur="500"/>
                                            <p:tgtEl>
                                              <p:spTgt spid="73"/>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randombar(horizontal)">
                                          <p:cBhvr>
                                            <p:cTn id="162" dur="500"/>
                                            <p:tgtEl>
                                              <p:spTgt spid="74"/>
                                            </p:tgtEl>
                                          </p:cBhvr>
                                        </p:animEffect>
                                      </p:childTnLst>
                                    </p:cTn>
                                  </p:par>
                                </p:childTnLst>
                              </p:cTn>
                            </p:par>
                            <p:par>
                              <p:cTn id="163" fill="hold">
                                <p:stCondLst>
                                  <p:cond delay="8500"/>
                                </p:stCondLst>
                                <p:childTnLst>
                                  <p:par>
                                    <p:cTn id="164" presetID="16" presetClass="entr" presetSubtype="21" fill="hold" grpId="0" nodeType="after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barn(inVertical)">
                                          <p:cBhvr>
                                            <p:cTn id="166" dur="500"/>
                                            <p:tgtEl>
                                              <p:spTgt spid="75"/>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randombar(horizontal)">
                                          <p:cBhvr>
                                            <p:cTn id="169" dur="500"/>
                                            <p:tgtEl>
                                              <p:spTgt spid="76"/>
                                            </p:tgtEl>
                                          </p:cBhvr>
                                        </p:animEffect>
                                      </p:childTnLst>
                                    </p:cTn>
                                  </p:par>
                                </p:childTnLst>
                              </p:cTn>
                            </p:par>
                            <p:par>
                              <p:cTn id="170" fill="hold">
                                <p:stCondLst>
                                  <p:cond delay="9000"/>
                                </p:stCondLst>
                                <p:childTnLst>
                                  <p:par>
                                    <p:cTn id="171" presetID="16" presetClass="entr" presetSubtype="21" fill="hold" grpId="0" nodeType="after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barn(inVertical)">
                                          <p:cBhvr>
                                            <p:cTn id="173" dur="500"/>
                                            <p:tgtEl>
                                              <p:spTgt spid="77"/>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78"/>
                                            </p:tgtEl>
                                            <p:attrNameLst>
                                              <p:attrName>style.visibility</p:attrName>
                                            </p:attrNameLst>
                                          </p:cBhvr>
                                          <p:to>
                                            <p:strVal val="visible"/>
                                          </p:to>
                                        </p:set>
                                        <p:animEffect transition="in" filter="randombar(horizontal)">
                                          <p:cBhvr>
                                            <p:cTn id="176" dur="500"/>
                                            <p:tgtEl>
                                              <p:spTgt spid="78"/>
                                            </p:tgtEl>
                                          </p:cBhvr>
                                        </p:animEffect>
                                      </p:childTnLst>
                                    </p:cTn>
                                  </p:par>
                                </p:childTnLst>
                              </p:cTn>
                            </p:par>
                            <p:par>
                              <p:cTn id="177" fill="hold">
                                <p:stCondLst>
                                  <p:cond delay="9500"/>
                                </p:stCondLst>
                                <p:childTnLst>
                                  <p:par>
                                    <p:cTn id="178" presetID="16" presetClass="entr" presetSubtype="21" fill="hold" grpId="0" nodeType="after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barn(inVertical)">
                                          <p:cBhvr>
                                            <p:cTn id="180" dur="500"/>
                                            <p:tgtEl>
                                              <p:spTgt spid="79"/>
                                            </p:tgtEl>
                                          </p:cBhvr>
                                        </p:animEffect>
                                      </p:childTnLst>
                                    </p:cTn>
                                  </p:par>
                                  <p:par>
                                    <p:cTn id="181" presetID="14" presetClass="entr" presetSubtype="10" fill="hold" grpId="0" nodeType="withEffect">
                                      <p:stCondLst>
                                        <p:cond delay="0"/>
                                      </p:stCondLst>
                                      <p:childTnLst>
                                        <p:set>
                                          <p:cBhvr>
                                            <p:cTn id="182" dur="1" fill="hold">
                                              <p:stCondLst>
                                                <p:cond delay="0"/>
                                              </p:stCondLst>
                                            </p:cTn>
                                            <p:tgtEl>
                                              <p:spTgt spid="80"/>
                                            </p:tgtEl>
                                            <p:attrNameLst>
                                              <p:attrName>style.visibility</p:attrName>
                                            </p:attrNameLst>
                                          </p:cBhvr>
                                          <p:to>
                                            <p:strVal val="visible"/>
                                          </p:to>
                                        </p:set>
                                        <p:animEffect transition="in" filter="randombar(horizontal)">
                                          <p:cBhvr>
                                            <p:cTn id="1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25" grpId="0" animBg="1"/>
          <p:bldP spid="29"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4" decel="100000" fill="hold" nodeType="afterEffect">
                                      <p:stCondLst>
                                        <p:cond delay="0"/>
                                      </p:stCondLst>
                                      <p:childTnLst>
                                        <p:set>
                                          <p:cBhvr>
                                            <p:cTn id="18" dur="1" fill="hold">
                                              <p:stCondLst>
                                                <p:cond delay="0"/>
                                              </p:stCondLst>
                                            </p:cTn>
                                            <p:tgtEl>
                                              <p:spTgt spid="86"/>
                                            </p:tgtEl>
                                            <p:attrNameLst>
                                              <p:attrName>style.visibility</p:attrName>
                                            </p:attrNameLst>
                                          </p:cBhvr>
                                          <p:to>
                                            <p:strVal val="visible"/>
                                          </p:to>
                                        </p:set>
                                        <p:anim calcmode="lin" valueType="num">
                                          <p:cBhvr additive="base">
                                            <p:cTn id="19" dur="500" fill="hold"/>
                                            <p:tgtEl>
                                              <p:spTgt spid="86"/>
                                            </p:tgtEl>
                                            <p:attrNameLst>
                                              <p:attrName>ppt_x</p:attrName>
                                            </p:attrNameLst>
                                          </p:cBhvr>
                                          <p:tavLst>
                                            <p:tav tm="0">
                                              <p:val>
                                                <p:strVal val="#ppt_x"/>
                                              </p:val>
                                            </p:tav>
                                            <p:tav tm="100000">
                                              <p:val>
                                                <p:strVal val="#ppt_x"/>
                                              </p:val>
                                            </p:tav>
                                          </p:tavLst>
                                        </p:anim>
                                        <p:anim calcmode="lin" valueType="num">
                                          <p:cBhvr additive="base">
                                            <p:cTn id="20" dur="500" fill="hold"/>
                                            <p:tgtEl>
                                              <p:spTgt spid="86"/>
                                            </p:tgtEl>
                                            <p:attrNameLst>
                                              <p:attrName>ppt_y</p:attrName>
                                            </p:attrNameLst>
                                          </p:cBhvr>
                                          <p:tavLst>
                                            <p:tav tm="0">
                                              <p:val>
                                                <p:strVal val="1+#ppt_h/2"/>
                                              </p:val>
                                            </p:tav>
                                            <p:tav tm="100000">
                                              <p:val>
                                                <p:strVal val="#ppt_y"/>
                                              </p:val>
                                            </p:tav>
                                          </p:tavLst>
                                        </p:anim>
                                      </p:childTnLst>
                                    </p:cTn>
                                  </p:par>
                                  <p:par>
                                    <p:cTn id="21" presetID="2" presetClass="entr" presetSubtype="4" decel="100000" fill="hold" nodeType="withEffect">
                                      <p:stCondLst>
                                        <p:cond delay="0"/>
                                      </p:stCondLst>
                                      <p:childTnLst>
                                        <p:set>
                                          <p:cBhvr>
                                            <p:cTn id="22" dur="1" fill="hold">
                                              <p:stCondLst>
                                                <p:cond delay="0"/>
                                              </p:stCondLst>
                                            </p:cTn>
                                            <p:tgtEl>
                                              <p:spTgt spid="87"/>
                                            </p:tgtEl>
                                            <p:attrNameLst>
                                              <p:attrName>style.visibility</p:attrName>
                                            </p:attrNameLst>
                                          </p:cBhvr>
                                          <p:to>
                                            <p:strVal val="visible"/>
                                          </p:to>
                                        </p:set>
                                        <p:anim calcmode="lin" valueType="num">
                                          <p:cBhvr additive="base">
                                            <p:cTn id="23" dur="500" fill="hold"/>
                                            <p:tgtEl>
                                              <p:spTgt spid="87"/>
                                            </p:tgtEl>
                                            <p:attrNameLst>
                                              <p:attrName>ppt_x</p:attrName>
                                            </p:attrNameLst>
                                          </p:cBhvr>
                                          <p:tavLst>
                                            <p:tav tm="0">
                                              <p:val>
                                                <p:strVal val="#ppt_x"/>
                                              </p:val>
                                            </p:tav>
                                            <p:tav tm="100000">
                                              <p:val>
                                                <p:strVal val="#ppt_x"/>
                                              </p:val>
                                            </p:tav>
                                          </p:tavLst>
                                        </p:anim>
                                        <p:anim calcmode="lin" valueType="num">
                                          <p:cBhvr additive="base">
                                            <p:cTn id="24" dur="500" fill="hold"/>
                                            <p:tgtEl>
                                              <p:spTgt spid="87"/>
                                            </p:tgtEl>
                                            <p:attrNameLst>
                                              <p:attrName>ppt_y</p:attrName>
                                            </p:attrNameLst>
                                          </p:cBhvr>
                                          <p:tavLst>
                                            <p:tav tm="0">
                                              <p:val>
                                                <p:strVal val="1+#ppt_h/2"/>
                                              </p:val>
                                            </p:tav>
                                            <p:tav tm="100000">
                                              <p:val>
                                                <p:strVal val="#ppt_y"/>
                                              </p:val>
                                            </p:tav>
                                          </p:tavLst>
                                        </p:anim>
                                      </p:childTnLst>
                                    </p:cTn>
                                  </p:par>
                                  <p:par>
                                    <p:cTn id="25" presetID="63" presetClass="path" presetSubtype="0" fill="hold" nodeType="withEffect">
                                      <p:stCondLst>
                                        <p:cond delay="500"/>
                                      </p:stCondLst>
                                      <p:childTnLst>
                                        <p:animMotion origin="layout" path="M 5E-6 0.00617 L 0.25001 0.00617 " pathEditMode="relative" rAng="0" ptsTypes="AA">
                                          <p:cBhvr>
                                            <p:cTn id="26" dur="500" fill="hold"/>
                                            <p:tgtEl>
                                              <p:spTgt spid="86"/>
                                            </p:tgtEl>
                                            <p:attrNameLst>
                                              <p:attrName>ppt_x</p:attrName>
                                              <p:attrName>ppt_y</p:attrName>
                                            </p:attrNameLst>
                                          </p:cBhvr>
                                          <p:rCtr x="12500" y="0"/>
                                        </p:animMotion>
                                      </p:childTnLst>
                                    </p:cTn>
                                  </p:par>
                                  <p:par>
                                    <p:cTn id="27" presetID="35" presetClass="path" presetSubtype="0" fill="hold" nodeType="withEffect">
                                      <p:stCondLst>
                                        <p:cond delay="500"/>
                                      </p:stCondLst>
                                      <p:childTnLst>
                                        <p:animMotion origin="layout" path="M 0 0 L -0.25 0 E" pathEditMode="relative" ptsTypes="">
                                          <p:cBhvr>
                                            <p:cTn id="28" dur="500" fill="hold"/>
                                            <p:tgtEl>
                                              <p:spTgt spid="87"/>
                                            </p:tgtEl>
                                            <p:attrNameLst>
                                              <p:attrName>ppt_x</p:attrName>
                                              <p:attrName>ppt_y</p:attrName>
                                            </p:attrNameLst>
                                          </p:cBhvr>
                                        </p:animMotion>
                                      </p:childTnLst>
                                    </p:cTn>
                                  </p:par>
                                  <p:par>
                                    <p:cTn id="29" presetID="10" presetClass="exit" presetSubtype="0" fill="hold" nodeType="withEffect">
                                      <p:stCondLst>
                                        <p:cond delay="700"/>
                                      </p:stCondLst>
                                      <p:childTnLst>
                                        <p:animEffect transition="out" filter="fade">
                                          <p:cBhvr>
                                            <p:cTn id="30" dur="300"/>
                                            <p:tgtEl>
                                              <p:spTgt spid="87"/>
                                            </p:tgtEl>
                                          </p:cBhvr>
                                        </p:animEffect>
                                        <p:set>
                                          <p:cBhvr>
                                            <p:cTn id="31" dur="1" fill="hold">
                                              <p:stCondLst>
                                                <p:cond delay="299"/>
                                              </p:stCondLst>
                                            </p:cTn>
                                            <p:tgtEl>
                                              <p:spTgt spid="87"/>
                                            </p:tgtEl>
                                            <p:attrNameLst>
                                              <p:attrName>style.visibility</p:attrName>
                                            </p:attrNameLst>
                                          </p:cBhvr>
                                          <p:to>
                                            <p:strVal val="hidden"/>
                                          </p:to>
                                        </p:set>
                                      </p:childTnLst>
                                    </p:cTn>
                                  </p:par>
                                  <p:par>
                                    <p:cTn id="32" presetID="10" presetClass="exit" presetSubtype="0" fill="hold" nodeType="withEffect">
                                      <p:stCondLst>
                                        <p:cond delay="700"/>
                                      </p:stCondLst>
                                      <p:childTnLst>
                                        <p:animEffect transition="out" filter="fade">
                                          <p:cBhvr>
                                            <p:cTn id="33" dur="300"/>
                                            <p:tgtEl>
                                              <p:spTgt spid="86"/>
                                            </p:tgtEl>
                                          </p:cBhvr>
                                        </p:animEffect>
                                        <p:set>
                                          <p:cBhvr>
                                            <p:cTn id="34" dur="1" fill="hold">
                                              <p:stCondLst>
                                                <p:cond delay="299"/>
                                              </p:stCondLst>
                                            </p:cTn>
                                            <p:tgtEl>
                                              <p:spTgt spid="86"/>
                                            </p:tgtEl>
                                            <p:attrNameLst>
                                              <p:attrName>style.visibility</p:attrName>
                                            </p:attrNameLst>
                                          </p:cBhvr>
                                          <p:to>
                                            <p:strVal val="hidden"/>
                                          </p:to>
                                        </p:set>
                                      </p:childTnLst>
                                    </p:cTn>
                                  </p:par>
                                  <p:par>
                                    <p:cTn id="35" presetID="53" presetClass="entr" presetSubtype="16" fill="hold" nodeType="withEffect">
                                      <p:stCondLst>
                                        <p:cond delay="70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par>
                                    <p:cTn id="40" presetID="21" presetClass="entr" presetSubtype="1" fill="hold" grpId="0" nodeType="withEffect">
                                      <p:stCondLst>
                                        <p:cond delay="700"/>
                                      </p:stCondLst>
                                      <p:childTnLst>
                                        <p:set>
                                          <p:cBhvr>
                                            <p:cTn id="41" dur="1" fill="hold">
                                              <p:stCondLst>
                                                <p:cond delay="0"/>
                                              </p:stCondLst>
                                            </p:cTn>
                                            <p:tgtEl>
                                              <p:spTgt spid="29"/>
                                            </p:tgtEl>
                                            <p:attrNameLst>
                                              <p:attrName>style.visibility</p:attrName>
                                            </p:attrNameLst>
                                          </p:cBhvr>
                                          <p:to>
                                            <p:strVal val="visible"/>
                                          </p:to>
                                        </p:set>
                                        <p:animEffect transition="in" filter="wheel(1)">
                                          <p:cBhvr>
                                            <p:cTn id="42" dur="1000"/>
                                            <p:tgtEl>
                                              <p:spTgt spid="29"/>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1"/>
                                            </p:tgtEl>
                                            <p:attrNameLst>
                                              <p:attrName>style.visibility</p:attrName>
                                            </p:attrNameLst>
                                          </p:cBhvr>
                                          <p:to>
                                            <p:strVal val="visible"/>
                                          </p:to>
                                        </p:set>
                                        <p:animEffect transition="in" filter="wipe(left)">
                                          <p:cBhvr>
                                            <p:cTn id="46" dur="500"/>
                                            <p:tgtEl>
                                              <p:spTgt spid="81"/>
                                            </p:tgtEl>
                                          </p:cBhvr>
                                        </p:animEffect>
                                      </p:childTnLst>
                                    </p:cTn>
                                  </p:par>
                                </p:childTnLst>
                              </p:cTn>
                            </p:par>
                            <p:par>
                              <p:cTn id="47" fill="hold">
                                <p:stCondLst>
                                  <p:cond delay="2000"/>
                                </p:stCondLst>
                                <p:childTnLst>
                                  <p:par>
                                    <p:cTn id="48" presetID="47"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300"/>
                                            <p:tgtEl>
                                              <p:spTgt spid="25"/>
                                            </p:tgtEl>
                                          </p:cBhvr>
                                        </p:animEffect>
                                        <p:anim calcmode="lin" valueType="num">
                                          <p:cBhvr>
                                            <p:cTn id="51" dur="300" fill="hold"/>
                                            <p:tgtEl>
                                              <p:spTgt spid="25"/>
                                            </p:tgtEl>
                                            <p:attrNameLst>
                                              <p:attrName>ppt_x</p:attrName>
                                            </p:attrNameLst>
                                          </p:cBhvr>
                                          <p:tavLst>
                                            <p:tav tm="0">
                                              <p:val>
                                                <p:strVal val="#ppt_x"/>
                                              </p:val>
                                            </p:tav>
                                            <p:tav tm="100000">
                                              <p:val>
                                                <p:strVal val="#ppt_x"/>
                                              </p:val>
                                            </p:tav>
                                          </p:tavLst>
                                        </p:anim>
                                        <p:anim calcmode="lin" valueType="num">
                                          <p:cBhvr>
                                            <p:cTn id="52" dur="3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2"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par>
                              <p:cTn id="57" fill="hold">
                                <p:stCondLst>
                                  <p:cond delay="3000"/>
                                </p:stCondLst>
                                <p:childTnLst>
                                  <p:par>
                                    <p:cTn id="58" presetID="22" presetClass="entr" presetSubtype="8"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left)">
                                          <p:cBhvr>
                                            <p:cTn id="60" dur="500"/>
                                            <p:tgtEl>
                                              <p:spTgt spid="21"/>
                                            </p:tgtEl>
                                          </p:cBhvr>
                                        </p:animEffect>
                                      </p:childTnLst>
                                    </p:cTn>
                                  </p:par>
                                </p:childTnLst>
                              </p:cTn>
                            </p:par>
                            <p:par>
                              <p:cTn id="61" fill="hold">
                                <p:stCondLst>
                                  <p:cond delay="3500"/>
                                </p:stCondLst>
                                <p:childTnLst>
                                  <p:par>
                                    <p:cTn id="62" presetID="53" presetClass="entr" presetSubtype="16" fill="hold"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par>
                                    <p:cTn id="67" presetID="53" presetClass="entr" presetSubtype="16" fill="hold"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childTnLst>
                                    </p:cTn>
                                  </p:par>
                                  <p:par>
                                    <p:cTn id="77" presetID="53" presetClass="entr" presetSubtype="16" fill="hold" nodeType="with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childTnLst>
                                    </p:cTn>
                                  </p:par>
                                </p:childTnLst>
                              </p:cTn>
                            </p:par>
                            <p:par>
                              <p:cTn id="82" fill="hold">
                                <p:stCondLst>
                                  <p:cond delay="4000"/>
                                </p:stCondLst>
                                <p:childTnLst>
                                  <p:par>
                                    <p:cTn id="83" presetID="22" presetClass="entr" presetSubtype="8" fill="hold" grpId="0" nodeType="afterEffect">
                                      <p:stCondLst>
                                        <p:cond delay="0"/>
                                      </p:stCondLst>
                                      <p:childTnLst>
                                        <p:set>
                                          <p:cBhvr>
                                            <p:cTn id="84" dur="1" fill="hold">
                                              <p:stCondLst>
                                                <p:cond delay="0"/>
                                              </p:stCondLst>
                                            </p:cTn>
                                            <p:tgtEl>
                                              <p:spTgt spid="82"/>
                                            </p:tgtEl>
                                            <p:attrNameLst>
                                              <p:attrName>style.visibility</p:attrName>
                                            </p:attrNameLst>
                                          </p:cBhvr>
                                          <p:to>
                                            <p:strVal val="visible"/>
                                          </p:to>
                                        </p:set>
                                        <p:animEffect transition="in" filter="wipe(left)">
                                          <p:cBhvr>
                                            <p:cTn id="85" dur="500"/>
                                            <p:tgtEl>
                                              <p:spTgt spid="82"/>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3"/>
                                            </p:tgtEl>
                                            <p:attrNameLst>
                                              <p:attrName>style.visibility</p:attrName>
                                            </p:attrNameLst>
                                          </p:cBhvr>
                                          <p:to>
                                            <p:strVal val="visible"/>
                                          </p:to>
                                        </p:set>
                                        <p:animEffect transition="in" filter="wipe(left)">
                                          <p:cBhvr>
                                            <p:cTn id="88" dur="500"/>
                                            <p:tgtEl>
                                              <p:spTgt spid="83"/>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84"/>
                                            </p:tgtEl>
                                            <p:attrNameLst>
                                              <p:attrName>style.visibility</p:attrName>
                                            </p:attrNameLst>
                                          </p:cBhvr>
                                          <p:to>
                                            <p:strVal val="visible"/>
                                          </p:to>
                                        </p:set>
                                        <p:animEffect transition="in" filter="wipe(left)">
                                          <p:cBhvr>
                                            <p:cTn id="91" dur="500"/>
                                            <p:tgtEl>
                                              <p:spTgt spid="84"/>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4500"/>
                                </p:stCondLst>
                                <p:childTnLst>
                                  <p:par>
                                    <p:cTn id="96" presetID="22" presetClass="entr" presetSubtype="2"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Effect transition="in" filter="wipe(right)">
                                          <p:cBhvr>
                                            <p:cTn id="98" dur="500"/>
                                            <p:tgtEl>
                                              <p:spTgt spid="6"/>
                                            </p:tgtEl>
                                          </p:cBhvr>
                                        </p:animEffect>
                                      </p:childTnLst>
                                    </p:cTn>
                                  </p:par>
                                </p:childTnLst>
                              </p:cTn>
                            </p:par>
                            <p:par>
                              <p:cTn id="99" fill="hold">
                                <p:stCondLst>
                                  <p:cond delay="5000"/>
                                </p:stCondLst>
                                <p:childTnLst>
                                  <p:par>
                                    <p:cTn id="100" presetID="22" presetClass="entr" presetSubtype="8" fill="hold" nodeType="afterEffect">
                                      <p:stCondLst>
                                        <p:cond delay="0"/>
                                      </p:stCondLst>
                                      <p:childTnLst>
                                        <p:set>
                                          <p:cBhvr>
                                            <p:cTn id="101" dur="1" fill="hold">
                                              <p:stCondLst>
                                                <p:cond delay="0"/>
                                              </p:stCondLst>
                                            </p:cTn>
                                            <p:tgtEl>
                                              <p:spTgt spid="11"/>
                                            </p:tgtEl>
                                            <p:attrNameLst>
                                              <p:attrName>style.visibility</p:attrName>
                                            </p:attrNameLst>
                                          </p:cBhvr>
                                          <p:to>
                                            <p:strVal val="visible"/>
                                          </p:to>
                                        </p:set>
                                        <p:animEffect transition="in" filter="wipe(left)">
                                          <p:cBhvr>
                                            <p:cTn id="102" dur="500"/>
                                            <p:tgtEl>
                                              <p:spTgt spid="11"/>
                                            </p:tgtEl>
                                          </p:cBhvr>
                                        </p:animEffect>
                                      </p:childTnLst>
                                    </p:cTn>
                                  </p:par>
                                </p:childTnLst>
                              </p:cTn>
                            </p:par>
                            <p:par>
                              <p:cTn id="103" fill="hold">
                                <p:stCondLst>
                                  <p:cond delay="5500"/>
                                </p:stCondLst>
                                <p:childTnLst>
                                  <p:par>
                                    <p:cTn id="104" presetID="14" presetClass="entr" presetSubtype="10"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randombar(horizontal)">
                                          <p:cBhvr>
                                            <p:cTn id="106" dur="500"/>
                                            <p:tgtEl>
                                              <p:spTgt spid="42"/>
                                            </p:tgtEl>
                                          </p:cBhvr>
                                        </p:animEffect>
                                      </p:childTnLst>
                                    </p:cTn>
                                  </p:par>
                                  <p:par>
                                    <p:cTn id="107" presetID="14" presetClass="entr" presetSubtype="10" fill="hold" nodeType="with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randombar(horizontal)">
                                          <p:cBhvr>
                                            <p:cTn id="109" dur="500"/>
                                            <p:tgtEl>
                                              <p:spTgt spid="45"/>
                                            </p:tgtEl>
                                          </p:cBhvr>
                                        </p:animEffect>
                                      </p:childTnLst>
                                    </p:cTn>
                                  </p:par>
                                  <p:par>
                                    <p:cTn id="110" presetID="14" presetClass="entr" presetSubtype="10" fill="hold" nodeType="with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randombar(horizontal)">
                                          <p:cBhvr>
                                            <p:cTn id="112" dur="500"/>
                                            <p:tgtEl>
                                              <p:spTgt spid="48"/>
                                            </p:tgtEl>
                                          </p:cBhvr>
                                        </p:animEffect>
                                      </p:childTnLst>
                                    </p:cTn>
                                  </p:par>
                                  <p:par>
                                    <p:cTn id="113" presetID="14" presetClass="entr" presetSubtype="10" fill="hold" nodeType="withEffect">
                                      <p:stCondLst>
                                        <p:cond delay="0"/>
                                      </p:stCondLst>
                                      <p:childTnLst>
                                        <p:set>
                                          <p:cBhvr>
                                            <p:cTn id="114" dur="1" fill="hold">
                                              <p:stCondLst>
                                                <p:cond delay="0"/>
                                              </p:stCondLst>
                                            </p:cTn>
                                            <p:tgtEl>
                                              <p:spTgt spid="51"/>
                                            </p:tgtEl>
                                            <p:attrNameLst>
                                              <p:attrName>style.visibility</p:attrName>
                                            </p:attrNameLst>
                                          </p:cBhvr>
                                          <p:to>
                                            <p:strVal val="visible"/>
                                          </p:to>
                                        </p:set>
                                        <p:animEffect transition="in" filter="randombar(horizontal)">
                                          <p:cBhvr>
                                            <p:cTn id="115" dur="500"/>
                                            <p:tgtEl>
                                              <p:spTgt spid="51"/>
                                            </p:tgtEl>
                                          </p:cBhvr>
                                        </p:animEffect>
                                      </p:childTnLst>
                                    </p:cTn>
                                  </p:par>
                                  <p:par>
                                    <p:cTn id="116" presetID="14" presetClass="entr" presetSubtype="10" fill="hold" nodeType="with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randombar(horizontal)">
                                          <p:cBhvr>
                                            <p:cTn id="118" dur="500"/>
                                            <p:tgtEl>
                                              <p:spTgt spid="54"/>
                                            </p:tgtEl>
                                          </p:cBhvr>
                                        </p:animEffect>
                                      </p:childTnLst>
                                    </p:cTn>
                                  </p:par>
                                  <p:par>
                                    <p:cTn id="119" presetID="14" presetClass="entr" presetSubtype="10"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randombar(horizontal)">
                                          <p:cBhvr>
                                            <p:cTn id="121" dur="500"/>
                                            <p:tgtEl>
                                              <p:spTgt spid="57"/>
                                            </p:tgtEl>
                                          </p:cBhvr>
                                        </p:animEffect>
                                      </p:childTnLst>
                                    </p:cTn>
                                  </p:par>
                                  <p:par>
                                    <p:cTn id="122" presetID="14" presetClass="entr" presetSubtype="10" fill="hold" nodeType="withEffect">
                                      <p:stCondLst>
                                        <p:cond delay="0"/>
                                      </p:stCondLst>
                                      <p:childTnLst>
                                        <p:set>
                                          <p:cBhvr>
                                            <p:cTn id="123" dur="1" fill="hold">
                                              <p:stCondLst>
                                                <p:cond delay="0"/>
                                              </p:stCondLst>
                                            </p:cTn>
                                            <p:tgtEl>
                                              <p:spTgt spid="60"/>
                                            </p:tgtEl>
                                            <p:attrNameLst>
                                              <p:attrName>style.visibility</p:attrName>
                                            </p:attrNameLst>
                                          </p:cBhvr>
                                          <p:to>
                                            <p:strVal val="visible"/>
                                          </p:to>
                                        </p:set>
                                        <p:animEffect transition="in" filter="randombar(horizontal)">
                                          <p:cBhvr>
                                            <p:cTn id="124" dur="500"/>
                                            <p:tgtEl>
                                              <p:spTgt spid="60"/>
                                            </p:tgtEl>
                                          </p:cBhvr>
                                        </p:animEffect>
                                      </p:childTnLst>
                                    </p:cTn>
                                  </p:par>
                                  <p:par>
                                    <p:cTn id="125" presetID="14" presetClass="entr" presetSubtype="10" fill="hold" nodeType="withEffect">
                                      <p:stCondLst>
                                        <p:cond delay="0"/>
                                      </p:stCondLst>
                                      <p:childTnLst>
                                        <p:set>
                                          <p:cBhvr>
                                            <p:cTn id="126" dur="1" fill="hold">
                                              <p:stCondLst>
                                                <p:cond delay="0"/>
                                              </p:stCondLst>
                                            </p:cTn>
                                            <p:tgtEl>
                                              <p:spTgt spid="63"/>
                                            </p:tgtEl>
                                            <p:attrNameLst>
                                              <p:attrName>style.visibility</p:attrName>
                                            </p:attrNameLst>
                                          </p:cBhvr>
                                          <p:to>
                                            <p:strVal val="visible"/>
                                          </p:to>
                                        </p:set>
                                        <p:animEffect transition="in" filter="randombar(horizontal)">
                                          <p:cBhvr>
                                            <p:cTn id="127" dur="500"/>
                                            <p:tgtEl>
                                              <p:spTgt spid="63"/>
                                            </p:tgtEl>
                                          </p:cBhvr>
                                        </p:animEffect>
                                      </p:childTnLst>
                                    </p:cTn>
                                  </p:par>
                                </p:childTnLst>
                              </p:cTn>
                            </p:par>
                            <p:par>
                              <p:cTn id="128" fill="hold">
                                <p:stCondLst>
                                  <p:cond delay="6000"/>
                                </p:stCondLst>
                                <p:childTnLst>
                                  <p:par>
                                    <p:cTn id="129" presetID="16" presetClass="entr" presetSubtype="21"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barn(inVertical)">
                                          <p:cBhvr>
                                            <p:cTn id="131" dur="500"/>
                                            <p:tgtEl>
                                              <p:spTgt spid="17"/>
                                            </p:tgtEl>
                                          </p:cBhvr>
                                        </p:animEffect>
                                      </p:childTnLst>
                                    </p:cTn>
                                  </p:par>
                                  <p:par>
                                    <p:cTn id="132" presetID="14" presetClass="entr" presetSubtype="10" fill="hold" grpId="0" nodeType="withEffect">
                                      <p:stCondLst>
                                        <p:cond delay="0"/>
                                      </p:stCondLst>
                                      <p:childTnLst>
                                        <p:set>
                                          <p:cBhvr>
                                            <p:cTn id="133" dur="1" fill="hold">
                                              <p:stCondLst>
                                                <p:cond delay="0"/>
                                              </p:stCondLst>
                                            </p:cTn>
                                            <p:tgtEl>
                                              <p:spTgt spid="66"/>
                                            </p:tgtEl>
                                            <p:attrNameLst>
                                              <p:attrName>style.visibility</p:attrName>
                                            </p:attrNameLst>
                                          </p:cBhvr>
                                          <p:to>
                                            <p:strVal val="visible"/>
                                          </p:to>
                                        </p:set>
                                        <p:animEffect transition="in" filter="randombar(horizontal)">
                                          <p:cBhvr>
                                            <p:cTn id="134" dur="500"/>
                                            <p:tgtEl>
                                              <p:spTgt spid="66"/>
                                            </p:tgtEl>
                                          </p:cBhvr>
                                        </p:animEffect>
                                      </p:childTnLst>
                                    </p:cTn>
                                  </p:par>
                                </p:childTnLst>
                              </p:cTn>
                            </p:par>
                            <p:par>
                              <p:cTn id="135" fill="hold">
                                <p:stCondLst>
                                  <p:cond delay="6500"/>
                                </p:stCondLst>
                                <p:childTnLst>
                                  <p:par>
                                    <p:cTn id="136" presetID="16" presetClass="entr" presetSubtype="2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barn(inVertical)">
                                          <p:cBhvr>
                                            <p:cTn id="138" dur="500"/>
                                            <p:tgtEl>
                                              <p:spTgt spid="67"/>
                                            </p:tgtEl>
                                          </p:cBhvr>
                                        </p:animEffect>
                                      </p:childTnLst>
                                    </p:cTn>
                                  </p:par>
                                  <p:par>
                                    <p:cTn id="139" presetID="14" presetClass="entr" presetSubtype="10" fill="hold" grpId="0" nodeType="withEffect">
                                      <p:stCondLst>
                                        <p:cond delay="0"/>
                                      </p:stCondLst>
                                      <p:childTnLst>
                                        <p:set>
                                          <p:cBhvr>
                                            <p:cTn id="140" dur="1" fill="hold">
                                              <p:stCondLst>
                                                <p:cond delay="0"/>
                                              </p:stCondLst>
                                            </p:cTn>
                                            <p:tgtEl>
                                              <p:spTgt spid="68"/>
                                            </p:tgtEl>
                                            <p:attrNameLst>
                                              <p:attrName>style.visibility</p:attrName>
                                            </p:attrNameLst>
                                          </p:cBhvr>
                                          <p:to>
                                            <p:strVal val="visible"/>
                                          </p:to>
                                        </p:set>
                                        <p:animEffect transition="in" filter="randombar(horizontal)">
                                          <p:cBhvr>
                                            <p:cTn id="141" dur="500"/>
                                            <p:tgtEl>
                                              <p:spTgt spid="68"/>
                                            </p:tgtEl>
                                          </p:cBhvr>
                                        </p:animEffect>
                                      </p:childTnLst>
                                    </p:cTn>
                                  </p:par>
                                </p:childTnLst>
                              </p:cTn>
                            </p:par>
                            <p:par>
                              <p:cTn id="142" fill="hold">
                                <p:stCondLst>
                                  <p:cond delay="7000"/>
                                </p:stCondLst>
                                <p:childTnLst>
                                  <p:par>
                                    <p:cTn id="143" presetID="16" presetClass="entr" presetSubtype="21"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barn(inVertical)">
                                          <p:cBhvr>
                                            <p:cTn id="145" dur="500"/>
                                            <p:tgtEl>
                                              <p:spTgt spid="69"/>
                                            </p:tgtEl>
                                          </p:cBhvr>
                                        </p:animEffect>
                                      </p:childTnLst>
                                    </p:cTn>
                                  </p:par>
                                  <p:par>
                                    <p:cTn id="146" presetID="14" presetClass="entr" presetSubtype="10" fill="hold" grpId="0" nodeType="withEffect">
                                      <p:stCondLst>
                                        <p:cond delay="0"/>
                                      </p:stCondLst>
                                      <p:childTnLst>
                                        <p:set>
                                          <p:cBhvr>
                                            <p:cTn id="147" dur="1" fill="hold">
                                              <p:stCondLst>
                                                <p:cond delay="0"/>
                                              </p:stCondLst>
                                            </p:cTn>
                                            <p:tgtEl>
                                              <p:spTgt spid="70"/>
                                            </p:tgtEl>
                                            <p:attrNameLst>
                                              <p:attrName>style.visibility</p:attrName>
                                            </p:attrNameLst>
                                          </p:cBhvr>
                                          <p:to>
                                            <p:strVal val="visible"/>
                                          </p:to>
                                        </p:set>
                                        <p:animEffect transition="in" filter="randombar(horizontal)">
                                          <p:cBhvr>
                                            <p:cTn id="148" dur="500"/>
                                            <p:tgtEl>
                                              <p:spTgt spid="70"/>
                                            </p:tgtEl>
                                          </p:cBhvr>
                                        </p:animEffect>
                                      </p:childTnLst>
                                    </p:cTn>
                                  </p:par>
                                </p:childTnLst>
                              </p:cTn>
                            </p:par>
                            <p:par>
                              <p:cTn id="149" fill="hold">
                                <p:stCondLst>
                                  <p:cond delay="7500"/>
                                </p:stCondLst>
                                <p:childTnLst>
                                  <p:par>
                                    <p:cTn id="150" presetID="16" presetClass="entr" presetSubtype="21" fill="hold" grpId="0" nodeType="afterEffect">
                                      <p:stCondLst>
                                        <p:cond delay="0"/>
                                      </p:stCondLst>
                                      <p:childTnLst>
                                        <p:set>
                                          <p:cBhvr>
                                            <p:cTn id="151" dur="1" fill="hold">
                                              <p:stCondLst>
                                                <p:cond delay="0"/>
                                              </p:stCondLst>
                                            </p:cTn>
                                            <p:tgtEl>
                                              <p:spTgt spid="71"/>
                                            </p:tgtEl>
                                            <p:attrNameLst>
                                              <p:attrName>style.visibility</p:attrName>
                                            </p:attrNameLst>
                                          </p:cBhvr>
                                          <p:to>
                                            <p:strVal val="visible"/>
                                          </p:to>
                                        </p:set>
                                        <p:animEffect transition="in" filter="barn(inVertical)">
                                          <p:cBhvr>
                                            <p:cTn id="152" dur="500"/>
                                            <p:tgtEl>
                                              <p:spTgt spid="71"/>
                                            </p:tgtEl>
                                          </p:cBhvr>
                                        </p:animEffect>
                                      </p:childTnLst>
                                    </p:cTn>
                                  </p:par>
                                  <p:par>
                                    <p:cTn id="153" presetID="14" presetClass="entr" presetSubtype="10" fill="hold" grpId="0" nodeType="withEffect">
                                      <p:stCondLst>
                                        <p:cond delay="0"/>
                                      </p:stCondLst>
                                      <p:childTnLst>
                                        <p:set>
                                          <p:cBhvr>
                                            <p:cTn id="154" dur="1" fill="hold">
                                              <p:stCondLst>
                                                <p:cond delay="0"/>
                                              </p:stCondLst>
                                            </p:cTn>
                                            <p:tgtEl>
                                              <p:spTgt spid="72"/>
                                            </p:tgtEl>
                                            <p:attrNameLst>
                                              <p:attrName>style.visibility</p:attrName>
                                            </p:attrNameLst>
                                          </p:cBhvr>
                                          <p:to>
                                            <p:strVal val="visible"/>
                                          </p:to>
                                        </p:set>
                                        <p:animEffect transition="in" filter="randombar(horizontal)">
                                          <p:cBhvr>
                                            <p:cTn id="155" dur="500"/>
                                            <p:tgtEl>
                                              <p:spTgt spid="72"/>
                                            </p:tgtEl>
                                          </p:cBhvr>
                                        </p:animEffect>
                                      </p:childTnLst>
                                    </p:cTn>
                                  </p:par>
                                </p:childTnLst>
                              </p:cTn>
                            </p:par>
                            <p:par>
                              <p:cTn id="156" fill="hold">
                                <p:stCondLst>
                                  <p:cond delay="8000"/>
                                </p:stCondLst>
                                <p:childTnLst>
                                  <p:par>
                                    <p:cTn id="157" presetID="16" presetClass="entr" presetSubtype="21" fill="hold" grpId="0" nodeType="afterEffect">
                                      <p:stCondLst>
                                        <p:cond delay="0"/>
                                      </p:stCondLst>
                                      <p:childTnLst>
                                        <p:set>
                                          <p:cBhvr>
                                            <p:cTn id="158" dur="1" fill="hold">
                                              <p:stCondLst>
                                                <p:cond delay="0"/>
                                              </p:stCondLst>
                                            </p:cTn>
                                            <p:tgtEl>
                                              <p:spTgt spid="73"/>
                                            </p:tgtEl>
                                            <p:attrNameLst>
                                              <p:attrName>style.visibility</p:attrName>
                                            </p:attrNameLst>
                                          </p:cBhvr>
                                          <p:to>
                                            <p:strVal val="visible"/>
                                          </p:to>
                                        </p:set>
                                        <p:animEffect transition="in" filter="barn(inVertical)">
                                          <p:cBhvr>
                                            <p:cTn id="159" dur="500"/>
                                            <p:tgtEl>
                                              <p:spTgt spid="73"/>
                                            </p:tgtEl>
                                          </p:cBhvr>
                                        </p:animEffect>
                                      </p:childTnLst>
                                    </p:cTn>
                                  </p:par>
                                  <p:par>
                                    <p:cTn id="160" presetID="14" presetClass="entr" presetSubtype="10" fill="hold" grpId="0" nodeType="withEffect">
                                      <p:stCondLst>
                                        <p:cond delay="0"/>
                                      </p:stCondLst>
                                      <p:childTnLst>
                                        <p:set>
                                          <p:cBhvr>
                                            <p:cTn id="161" dur="1" fill="hold">
                                              <p:stCondLst>
                                                <p:cond delay="0"/>
                                              </p:stCondLst>
                                            </p:cTn>
                                            <p:tgtEl>
                                              <p:spTgt spid="74"/>
                                            </p:tgtEl>
                                            <p:attrNameLst>
                                              <p:attrName>style.visibility</p:attrName>
                                            </p:attrNameLst>
                                          </p:cBhvr>
                                          <p:to>
                                            <p:strVal val="visible"/>
                                          </p:to>
                                        </p:set>
                                        <p:animEffect transition="in" filter="randombar(horizontal)">
                                          <p:cBhvr>
                                            <p:cTn id="162" dur="500"/>
                                            <p:tgtEl>
                                              <p:spTgt spid="74"/>
                                            </p:tgtEl>
                                          </p:cBhvr>
                                        </p:animEffect>
                                      </p:childTnLst>
                                    </p:cTn>
                                  </p:par>
                                </p:childTnLst>
                              </p:cTn>
                            </p:par>
                            <p:par>
                              <p:cTn id="163" fill="hold">
                                <p:stCondLst>
                                  <p:cond delay="8500"/>
                                </p:stCondLst>
                                <p:childTnLst>
                                  <p:par>
                                    <p:cTn id="164" presetID="16" presetClass="entr" presetSubtype="21" fill="hold" grpId="0" nodeType="afterEffect">
                                      <p:stCondLst>
                                        <p:cond delay="0"/>
                                      </p:stCondLst>
                                      <p:childTnLst>
                                        <p:set>
                                          <p:cBhvr>
                                            <p:cTn id="165" dur="1" fill="hold">
                                              <p:stCondLst>
                                                <p:cond delay="0"/>
                                              </p:stCondLst>
                                            </p:cTn>
                                            <p:tgtEl>
                                              <p:spTgt spid="75"/>
                                            </p:tgtEl>
                                            <p:attrNameLst>
                                              <p:attrName>style.visibility</p:attrName>
                                            </p:attrNameLst>
                                          </p:cBhvr>
                                          <p:to>
                                            <p:strVal val="visible"/>
                                          </p:to>
                                        </p:set>
                                        <p:animEffect transition="in" filter="barn(inVertical)">
                                          <p:cBhvr>
                                            <p:cTn id="166" dur="500"/>
                                            <p:tgtEl>
                                              <p:spTgt spid="75"/>
                                            </p:tgtEl>
                                          </p:cBhvr>
                                        </p:animEffect>
                                      </p:childTnLst>
                                    </p:cTn>
                                  </p:par>
                                  <p:par>
                                    <p:cTn id="167" presetID="14" presetClass="entr" presetSubtype="10" fill="hold" grpId="0" nodeType="withEffect">
                                      <p:stCondLst>
                                        <p:cond delay="0"/>
                                      </p:stCondLst>
                                      <p:childTnLst>
                                        <p:set>
                                          <p:cBhvr>
                                            <p:cTn id="168" dur="1" fill="hold">
                                              <p:stCondLst>
                                                <p:cond delay="0"/>
                                              </p:stCondLst>
                                            </p:cTn>
                                            <p:tgtEl>
                                              <p:spTgt spid="76"/>
                                            </p:tgtEl>
                                            <p:attrNameLst>
                                              <p:attrName>style.visibility</p:attrName>
                                            </p:attrNameLst>
                                          </p:cBhvr>
                                          <p:to>
                                            <p:strVal val="visible"/>
                                          </p:to>
                                        </p:set>
                                        <p:animEffect transition="in" filter="randombar(horizontal)">
                                          <p:cBhvr>
                                            <p:cTn id="169" dur="500"/>
                                            <p:tgtEl>
                                              <p:spTgt spid="76"/>
                                            </p:tgtEl>
                                          </p:cBhvr>
                                        </p:animEffect>
                                      </p:childTnLst>
                                    </p:cTn>
                                  </p:par>
                                </p:childTnLst>
                              </p:cTn>
                            </p:par>
                            <p:par>
                              <p:cTn id="170" fill="hold">
                                <p:stCondLst>
                                  <p:cond delay="9000"/>
                                </p:stCondLst>
                                <p:childTnLst>
                                  <p:par>
                                    <p:cTn id="171" presetID="16" presetClass="entr" presetSubtype="21" fill="hold" grpId="0" nodeType="afterEffect">
                                      <p:stCondLst>
                                        <p:cond delay="0"/>
                                      </p:stCondLst>
                                      <p:childTnLst>
                                        <p:set>
                                          <p:cBhvr>
                                            <p:cTn id="172" dur="1" fill="hold">
                                              <p:stCondLst>
                                                <p:cond delay="0"/>
                                              </p:stCondLst>
                                            </p:cTn>
                                            <p:tgtEl>
                                              <p:spTgt spid="77"/>
                                            </p:tgtEl>
                                            <p:attrNameLst>
                                              <p:attrName>style.visibility</p:attrName>
                                            </p:attrNameLst>
                                          </p:cBhvr>
                                          <p:to>
                                            <p:strVal val="visible"/>
                                          </p:to>
                                        </p:set>
                                        <p:animEffect transition="in" filter="barn(inVertical)">
                                          <p:cBhvr>
                                            <p:cTn id="173" dur="500"/>
                                            <p:tgtEl>
                                              <p:spTgt spid="77"/>
                                            </p:tgtEl>
                                          </p:cBhvr>
                                        </p:animEffect>
                                      </p:childTnLst>
                                    </p:cTn>
                                  </p:par>
                                  <p:par>
                                    <p:cTn id="174" presetID="14" presetClass="entr" presetSubtype="10" fill="hold" grpId="0" nodeType="withEffect">
                                      <p:stCondLst>
                                        <p:cond delay="0"/>
                                      </p:stCondLst>
                                      <p:childTnLst>
                                        <p:set>
                                          <p:cBhvr>
                                            <p:cTn id="175" dur="1" fill="hold">
                                              <p:stCondLst>
                                                <p:cond delay="0"/>
                                              </p:stCondLst>
                                            </p:cTn>
                                            <p:tgtEl>
                                              <p:spTgt spid="78"/>
                                            </p:tgtEl>
                                            <p:attrNameLst>
                                              <p:attrName>style.visibility</p:attrName>
                                            </p:attrNameLst>
                                          </p:cBhvr>
                                          <p:to>
                                            <p:strVal val="visible"/>
                                          </p:to>
                                        </p:set>
                                        <p:animEffect transition="in" filter="randombar(horizontal)">
                                          <p:cBhvr>
                                            <p:cTn id="176" dur="500"/>
                                            <p:tgtEl>
                                              <p:spTgt spid="78"/>
                                            </p:tgtEl>
                                          </p:cBhvr>
                                        </p:animEffect>
                                      </p:childTnLst>
                                    </p:cTn>
                                  </p:par>
                                </p:childTnLst>
                              </p:cTn>
                            </p:par>
                            <p:par>
                              <p:cTn id="177" fill="hold">
                                <p:stCondLst>
                                  <p:cond delay="9500"/>
                                </p:stCondLst>
                                <p:childTnLst>
                                  <p:par>
                                    <p:cTn id="178" presetID="16" presetClass="entr" presetSubtype="21" fill="hold" grpId="0" nodeType="afterEffect">
                                      <p:stCondLst>
                                        <p:cond delay="0"/>
                                      </p:stCondLst>
                                      <p:childTnLst>
                                        <p:set>
                                          <p:cBhvr>
                                            <p:cTn id="179" dur="1" fill="hold">
                                              <p:stCondLst>
                                                <p:cond delay="0"/>
                                              </p:stCondLst>
                                            </p:cTn>
                                            <p:tgtEl>
                                              <p:spTgt spid="79"/>
                                            </p:tgtEl>
                                            <p:attrNameLst>
                                              <p:attrName>style.visibility</p:attrName>
                                            </p:attrNameLst>
                                          </p:cBhvr>
                                          <p:to>
                                            <p:strVal val="visible"/>
                                          </p:to>
                                        </p:set>
                                        <p:animEffect transition="in" filter="barn(inVertical)">
                                          <p:cBhvr>
                                            <p:cTn id="180" dur="500"/>
                                            <p:tgtEl>
                                              <p:spTgt spid="79"/>
                                            </p:tgtEl>
                                          </p:cBhvr>
                                        </p:animEffect>
                                      </p:childTnLst>
                                    </p:cTn>
                                  </p:par>
                                  <p:par>
                                    <p:cTn id="181" presetID="14" presetClass="entr" presetSubtype="10" fill="hold" grpId="0" nodeType="withEffect">
                                      <p:stCondLst>
                                        <p:cond delay="0"/>
                                      </p:stCondLst>
                                      <p:childTnLst>
                                        <p:set>
                                          <p:cBhvr>
                                            <p:cTn id="182" dur="1" fill="hold">
                                              <p:stCondLst>
                                                <p:cond delay="0"/>
                                              </p:stCondLst>
                                            </p:cTn>
                                            <p:tgtEl>
                                              <p:spTgt spid="80"/>
                                            </p:tgtEl>
                                            <p:attrNameLst>
                                              <p:attrName>style.visibility</p:attrName>
                                            </p:attrNameLst>
                                          </p:cBhvr>
                                          <p:to>
                                            <p:strVal val="visible"/>
                                          </p:to>
                                        </p:set>
                                        <p:animEffect transition="in" filter="randombar(horizontal)">
                                          <p:cBhvr>
                                            <p:cTn id="183"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7" grpId="0"/>
          <p:bldP spid="25" grpId="0" animBg="1"/>
          <p:bldP spid="29" grpId="0" animBg="1"/>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P spid="83" grpId="0"/>
          <p:bldP spid="84" grpId="0"/>
          <p:bldP spid="85"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1329684" y="2971826"/>
            <a:ext cx="6590320" cy="189058"/>
          </a:xfrm>
          <a:prstGeom prst="roundRect">
            <a:avLst>
              <a:gd name="adj" fmla="val 50000"/>
            </a:avLst>
          </a:prstGeom>
          <a:solidFill>
            <a:sysClr val="window" lastClr="FFFFFF">
              <a:lumMod val="95000"/>
            </a:sysClr>
          </a:solidFill>
          <a:ln w="28575" cap="flat" cmpd="sng" algn="ctr">
            <a:noFill/>
            <a:prstDash val="solid"/>
          </a:ln>
          <a:effectLst>
            <a:innerShdw blurRad="190500" dist="50800" dir="13500000">
              <a:prstClr val="black">
                <a:alpha val="42000"/>
              </a:prstClr>
            </a:inn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7" name="椭圆 6"/>
          <p:cNvSpPr/>
          <p:nvPr/>
        </p:nvSpPr>
        <p:spPr>
          <a:xfrm>
            <a:off x="2264855" y="2992082"/>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椭圆 7"/>
          <p:cNvSpPr/>
          <p:nvPr/>
        </p:nvSpPr>
        <p:spPr>
          <a:xfrm>
            <a:off x="4498570" y="2992082"/>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9" name="椭圆 8"/>
          <p:cNvSpPr/>
          <p:nvPr/>
        </p:nvSpPr>
        <p:spPr>
          <a:xfrm>
            <a:off x="6732285" y="2992082"/>
            <a:ext cx="148449" cy="148546"/>
          </a:xfrm>
          <a:prstGeom prst="ellipse">
            <a:avLst/>
          </a:prstGeom>
          <a:solidFill>
            <a:srgbClr val="F6F6F6"/>
          </a:solidFill>
          <a:ln w="28575" cap="flat" cmpd="sng" algn="ctr">
            <a:noFill/>
            <a:prstDash val="solid"/>
          </a:ln>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nvGrpSpPr>
          <p:cNvPr id="10" name="组合 9"/>
          <p:cNvGrpSpPr/>
          <p:nvPr/>
        </p:nvGrpSpPr>
        <p:grpSpPr>
          <a:xfrm>
            <a:off x="6080669" y="1209196"/>
            <a:ext cx="1451678" cy="1857160"/>
            <a:chOff x="6080669" y="1209196"/>
            <a:chExt cx="1451678" cy="1857160"/>
          </a:xfrm>
        </p:grpSpPr>
        <p:sp>
          <p:nvSpPr>
            <p:cNvPr id="11" name="椭圆 14"/>
            <p:cNvSpPr/>
            <p:nvPr/>
          </p:nvSpPr>
          <p:spPr bwMode="auto">
            <a:xfrm>
              <a:off x="6080669"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2" name="椭圆 14"/>
            <p:cNvSpPr/>
            <p:nvPr/>
          </p:nvSpPr>
          <p:spPr bwMode="auto">
            <a:xfrm>
              <a:off x="6141686" y="1265580"/>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4" name="组合 13"/>
          <p:cNvGrpSpPr/>
          <p:nvPr/>
        </p:nvGrpSpPr>
        <p:grpSpPr>
          <a:xfrm>
            <a:off x="3846954" y="1209196"/>
            <a:ext cx="1451678" cy="1857160"/>
            <a:chOff x="3846954" y="1209196"/>
            <a:chExt cx="1451678" cy="1857160"/>
          </a:xfrm>
        </p:grpSpPr>
        <p:sp>
          <p:nvSpPr>
            <p:cNvPr id="15" name="椭圆 14"/>
            <p:cNvSpPr/>
            <p:nvPr/>
          </p:nvSpPr>
          <p:spPr bwMode="auto">
            <a:xfrm>
              <a:off x="3846954"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6" name="椭圆 14"/>
            <p:cNvSpPr/>
            <p:nvPr/>
          </p:nvSpPr>
          <p:spPr bwMode="auto">
            <a:xfrm>
              <a:off x="3899005" y="1257483"/>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C00000"/>
            </a:solidFill>
            <a:ln w="14288" cap="flat">
              <a:noFill/>
              <a:prstDash val="solid"/>
              <a:miter lim="800000"/>
            </a:ln>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1613240" y="1209196"/>
            <a:ext cx="1451678" cy="1857160"/>
            <a:chOff x="1613240" y="1209196"/>
            <a:chExt cx="1451678" cy="1857160"/>
          </a:xfrm>
        </p:grpSpPr>
        <p:sp>
          <p:nvSpPr>
            <p:cNvPr id="18" name="椭圆 14"/>
            <p:cNvSpPr/>
            <p:nvPr/>
          </p:nvSpPr>
          <p:spPr bwMode="auto">
            <a:xfrm>
              <a:off x="1613240" y="1209196"/>
              <a:ext cx="1451678" cy="1857160"/>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gradFill flip="none" rotWithShape="1">
              <a:gsLst>
                <a:gs pos="0">
                  <a:srgbClr val="F0F0F0"/>
                </a:gs>
                <a:gs pos="100000">
                  <a:srgbClr val="F1F1F1"/>
                </a:gs>
              </a:gsLst>
              <a:lin ang="2700000" scaled="1"/>
              <a:tileRect/>
            </a:gradFill>
            <a:ln w="28575" cap="flat" cmpd="sng" algn="ctr">
              <a:gradFill flip="none" rotWithShape="1">
                <a:gsLst>
                  <a:gs pos="100000">
                    <a:srgbClr val="FFFFFF"/>
                  </a:gs>
                  <a:gs pos="0">
                    <a:srgbClr val="CECED0"/>
                  </a:gs>
                </a:gsLst>
                <a:lin ang="13500000" scaled="1"/>
                <a:tileRect/>
              </a:gradFill>
              <a:prstDash val="solid"/>
            </a:ln>
            <a:effectLst>
              <a:outerShdw blurRad="190500" dist="88900" dir="2700000" algn="tl" rotWithShape="0">
                <a:prstClr val="black">
                  <a:alpha val="35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19" name="椭圆 14"/>
            <p:cNvSpPr/>
            <p:nvPr/>
          </p:nvSpPr>
          <p:spPr bwMode="auto">
            <a:xfrm>
              <a:off x="1665290" y="1249344"/>
              <a:ext cx="1347577" cy="1723982"/>
            </a:xfrm>
            <a:custGeom>
              <a:avLst/>
              <a:gdLst>
                <a:gd name="connsiteX0" fmla="*/ 341785 w 683568"/>
                <a:gd name="connsiteY0" fmla="*/ 75471 h 864094"/>
                <a:gd name="connsiteX1" fmla="*/ 117720 w 683568"/>
                <a:gd name="connsiteY1" fmla="*/ 299536 h 864094"/>
                <a:gd name="connsiteX2" fmla="*/ 341785 w 683568"/>
                <a:gd name="connsiteY2" fmla="*/ 523601 h 864094"/>
                <a:gd name="connsiteX3" fmla="*/ 341785 w 683568"/>
                <a:gd name="connsiteY3" fmla="*/ 75471 h 864094"/>
                <a:gd name="connsiteX4" fmla="*/ 341784 w 683568"/>
                <a:gd name="connsiteY4" fmla="*/ 0 h 864094"/>
                <a:gd name="connsiteX5" fmla="*/ 683568 w 683568"/>
                <a:gd name="connsiteY5" fmla="*/ 341784 h 864094"/>
                <a:gd name="connsiteX6" fmla="*/ 577183 w 683568"/>
                <a:gd name="connsiteY6" fmla="*/ 588642 h 864094"/>
                <a:gd name="connsiteX7" fmla="*/ 341597 w 683568"/>
                <a:gd name="connsiteY7" fmla="*/ 864094 h 864094"/>
                <a:gd name="connsiteX8" fmla="*/ 105111 w 683568"/>
                <a:gd name="connsiteY8" fmla="*/ 587591 h 864094"/>
                <a:gd name="connsiteX9" fmla="*/ 59857 w 683568"/>
                <a:gd name="connsiteY9" fmla="*/ 534679 h 864094"/>
                <a:gd name="connsiteX10" fmla="*/ 59306 w 683568"/>
                <a:gd name="connsiteY10" fmla="*/ 534035 h 864094"/>
                <a:gd name="connsiteX11" fmla="*/ 59325 w 683568"/>
                <a:gd name="connsiteY11" fmla="*/ 534035 h 864094"/>
                <a:gd name="connsiteX12" fmla="*/ 0 w 683568"/>
                <a:gd name="connsiteY12" fmla="*/ 341784 h 864094"/>
                <a:gd name="connsiteX13" fmla="*/ 341784 w 683568"/>
                <a:gd name="connsiteY13" fmla="*/ 0 h 864094"/>
                <a:gd name="connsiteX0-1" fmla="*/ 341785 w 683568"/>
                <a:gd name="connsiteY0-2" fmla="*/ 523601 h 864094"/>
                <a:gd name="connsiteX1-3" fmla="*/ 117720 w 683568"/>
                <a:gd name="connsiteY1-4" fmla="*/ 299536 h 864094"/>
                <a:gd name="connsiteX2-5" fmla="*/ 341785 w 683568"/>
                <a:gd name="connsiteY2-6" fmla="*/ 523601 h 864094"/>
                <a:gd name="connsiteX3-7" fmla="*/ 341784 w 683568"/>
                <a:gd name="connsiteY3-8" fmla="*/ 0 h 864094"/>
                <a:gd name="connsiteX4-9" fmla="*/ 683568 w 683568"/>
                <a:gd name="connsiteY4-10" fmla="*/ 341784 h 864094"/>
                <a:gd name="connsiteX5-11" fmla="*/ 577183 w 683568"/>
                <a:gd name="connsiteY5-12" fmla="*/ 588642 h 864094"/>
                <a:gd name="connsiteX6-13" fmla="*/ 341597 w 683568"/>
                <a:gd name="connsiteY6-14" fmla="*/ 864094 h 864094"/>
                <a:gd name="connsiteX7-15" fmla="*/ 105111 w 683568"/>
                <a:gd name="connsiteY7-16" fmla="*/ 587591 h 864094"/>
                <a:gd name="connsiteX8-17" fmla="*/ 59857 w 683568"/>
                <a:gd name="connsiteY8-18" fmla="*/ 534679 h 864094"/>
                <a:gd name="connsiteX9-19" fmla="*/ 59306 w 683568"/>
                <a:gd name="connsiteY9-20" fmla="*/ 534035 h 864094"/>
                <a:gd name="connsiteX10-21" fmla="*/ 59325 w 683568"/>
                <a:gd name="connsiteY10-22" fmla="*/ 534035 h 864094"/>
                <a:gd name="connsiteX11-23" fmla="*/ 0 w 683568"/>
                <a:gd name="connsiteY11-24" fmla="*/ 341784 h 864094"/>
                <a:gd name="connsiteX12-25" fmla="*/ 341784 w 683568"/>
                <a:gd name="connsiteY12-26" fmla="*/ 0 h 864094"/>
                <a:gd name="connsiteX0-27" fmla="*/ 341784 w 683568"/>
                <a:gd name="connsiteY0-28" fmla="*/ 0 h 864094"/>
                <a:gd name="connsiteX1-29" fmla="*/ 683568 w 683568"/>
                <a:gd name="connsiteY1-30" fmla="*/ 341784 h 864094"/>
                <a:gd name="connsiteX2-31" fmla="*/ 577183 w 683568"/>
                <a:gd name="connsiteY2-32" fmla="*/ 588642 h 864094"/>
                <a:gd name="connsiteX3-33" fmla="*/ 341597 w 683568"/>
                <a:gd name="connsiteY3-34" fmla="*/ 864094 h 864094"/>
                <a:gd name="connsiteX4-35" fmla="*/ 105111 w 683568"/>
                <a:gd name="connsiteY4-36" fmla="*/ 587591 h 864094"/>
                <a:gd name="connsiteX5-37" fmla="*/ 59857 w 683568"/>
                <a:gd name="connsiteY5-38" fmla="*/ 534679 h 864094"/>
                <a:gd name="connsiteX6-39" fmla="*/ 59306 w 683568"/>
                <a:gd name="connsiteY6-40" fmla="*/ 534035 h 864094"/>
                <a:gd name="connsiteX7-41" fmla="*/ 59325 w 683568"/>
                <a:gd name="connsiteY7-42" fmla="*/ 534035 h 864094"/>
                <a:gd name="connsiteX8-43" fmla="*/ 0 w 683568"/>
                <a:gd name="connsiteY8-44" fmla="*/ 341784 h 864094"/>
                <a:gd name="connsiteX9-45" fmla="*/ 341784 w 683568"/>
                <a:gd name="connsiteY9-46" fmla="*/ 0 h 86409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683568" h="864094">
                  <a:moveTo>
                    <a:pt x="341784" y="0"/>
                  </a:moveTo>
                  <a:cubicBezTo>
                    <a:pt x="530546" y="0"/>
                    <a:pt x="683568" y="153022"/>
                    <a:pt x="683568" y="341784"/>
                  </a:cubicBezTo>
                  <a:cubicBezTo>
                    <a:pt x="683568" y="439085"/>
                    <a:pt x="642909" y="526890"/>
                    <a:pt x="577183" y="588642"/>
                  </a:cubicBezTo>
                  <a:lnTo>
                    <a:pt x="341597" y="864094"/>
                  </a:lnTo>
                  <a:lnTo>
                    <a:pt x="105111" y="587591"/>
                  </a:lnTo>
                  <a:cubicBezTo>
                    <a:pt x="87976" y="571864"/>
                    <a:pt x="72869" y="554041"/>
                    <a:pt x="59857" y="534679"/>
                  </a:cubicBezTo>
                  <a:lnTo>
                    <a:pt x="59306" y="534035"/>
                  </a:lnTo>
                  <a:lnTo>
                    <a:pt x="59325" y="534035"/>
                  </a:lnTo>
                  <a:cubicBezTo>
                    <a:pt x="21845" y="479324"/>
                    <a:pt x="0" y="413105"/>
                    <a:pt x="0" y="341784"/>
                  </a:cubicBezTo>
                  <a:cubicBezTo>
                    <a:pt x="0" y="153022"/>
                    <a:pt x="153022" y="0"/>
                    <a:pt x="341784" y="0"/>
                  </a:cubicBezTo>
                  <a:close/>
                </a:path>
              </a:pathLst>
            </a:custGeom>
            <a:solidFill>
              <a:srgbClr val="7F7F7F">
                <a:lumMod val="40000"/>
                <a:lumOff val="60000"/>
              </a:srgbClr>
            </a:solidFill>
            <a:ln w="14288" cap="flat">
              <a:noFill/>
              <a:prstDash val="solid"/>
              <a:miter lim="800000"/>
            </a:ln>
            <a:effectLst/>
          </p:spPr>
          <p:txBody>
            <a:bodyPr vert="horz" wrap="square" lIns="68589" tIns="34295" rIns="68589" bIns="34295"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20" name="文本框 33"/>
          <p:cNvSpPr txBox="1"/>
          <p:nvPr/>
        </p:nvSpPr>
        <p:spPr>
          <a:xfrm>
            <a:off x="1768713"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发展趋势</a:t>
            </a:r>
          </a:p>
        </p:txBody>
      </p:sp>
      <p:sp>
        <p:nvSpPr>
          <p:cNvPr id="21" name="TextBox 10"/>
          <p:cNvSpPr>
            <a:spLocks noChangeArrowheads="1"/>
          </p:cNvSpPr>
          <p:nvPr/>
        </p:nvSpPr>
        <p:spPr bwMode="auto">
          <a:xfrm>
            <a:off x="1432536" y="324022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2" name="文本框 33"/>
          <p:cNvSpPr txBox="1"/>
          <p:nvPr/>
        </p:nvSpPr>
        <p:spPr>
          <a:xfrm>
            <a:off x="4017748" y="1504997"/>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消费习惯</a:t>
            </a:r>
          </a:p>
        </p:txBody>
      </p:sp>
      <p:sp>
        <p:nvSpPr>
          <p:cNvPr id="23" name="文本框 33"/>
          <p:cNvSpPr txBox="1"/>
          <p:nvPr/>
        </p:nvSpPr>
        <p:spPr>
          <a:xfrm>
            <a:off x="6260429" y="1482512"/>
            <a:ext cx="1110089" cy="931034"/>
          </a:xfrm>
          <a:prstGeom prst="rect">
            <a:avLst/>
          </a:prstGeom>
          <a:noFill/>
        </p:spPr>
        <p:txBody>
          <a:bodyPr wrap="square" lIns="68589" tIns="34295" rIns="68589" bIns="34295"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政策扶持</a:t>
            </a:r>
          </a:p>
        </p:txBody>
      </p:sp>
      <p:sp>
        <p:nvSpPr>
          <p:cNvPr id="25" name="TextBox 10"/>
          <p:cNvSpPr>
            <a:spLocks noChangeArrowheads="1"/>
          </p:cNvSpPr>
          <p:nvPr/>
        </p:nvSpPr>
        <p:spPr bwMode="auto">
          <a:xfrm>
            <a:off x="3642337" y="3235112"/>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26" name="TextBox 10"/>
          <p:cNvSpPr>
            <a:spLocks noChangeArrowheads="1"/>
          </p:cNvSpPr>
          <p:nvPr/>
        </p:nvSpPr>
        <p:spPr bwMode="auto">
          <a:xfrm>
            <a:off x="5944394" y="3216990"/>
            <a:ext cx="1921057" cy="1084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9" tIns="34295" rIns="68589" bIns="34295">
            <a:spAutoFit/>
          </a:bodyPr>
          <a:lstStyle/>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详写内容</a:t>
            </a:r>
            <a:r>
              <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lang="zh-CN" altLang="en-US" sz="1100" b="0" kern="0" dirty="0">
                <a:solidFill>
                  <a:srgbClr val="000000">
                    <a:lumMod val="65000"/>
                    <a:lumOff val="35000"/>
                  </a:srgbClr>
                </a:solidFill>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lang="en-US" altLang="zh-CN" sz="1100" b="0" kern="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200" advTm="0">
        <p14:flip dir="r"/>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800"/>
                                        <p:tgtEl>
                                          <p:spTgt spid="6"/>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par>
                                <p:cTn id="33" presetID="53" presetClass="entr" presetSubtype="16"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par>
                                <p:cTn id="38" presetID="53" presetClass="entr" presetSubtype="16" fill="hold" nodeType="withEffect">
                                  <p:stCondLst>
                                    <p:cond delay="0"/>
                                  </p:stCondLst>
                                  <p:childTnLst>
                                    <p:set>
                                      <p:cBhvr>
                                        <p:cTn id="39" dur="1" fill="hold">
                                          <p:stCondLst>
                                            <p:cond delay="0"/>
                                          </p:stCondLst>
                                        </p:cTn>
                                        <p:tgtEl>
                                          <p:spTgt spid="14"/>
                                        </p:tgtEl>
                                        <p:attrNameLst>
                                          <p:attrName>style.visibility</p:attrName>
                                        </p:attrNameLst>
                                      </p:cBhvr>
                                      <p:to>
                                        <p:strVal val="visible"/>
                                      </p:to>
                                    </p:set>
                                    <p:anim calcmode="lin" valueType="num">
                                      <p:cBhvr>
                                        <p:cTn id="40" dur="500" fill="hold"/>
                                        <p:tgtEl>
                                          <p:spTgt spid="14"/>
                                        </p:tgtEl>
                                        <p:attrNameLst>
                                          <p:attrName>ppt_w</p:attrName>
                                        </p:attrNameLst>
                                      </p:cBhvr>
                                      <p:tavLst>
                                        <p:tav tm="0">
                                          <p:val>
                                            <p:fltVal val="0"/>
                                          </p:val>
                                        </p:tav>
                                        <p:tav tm="100000">
                                          <p:val>
                                            <p:strVal val="#ppt_w"/>
                                          </p:val>
                                        </p:tav>
                                      </p:tavLst>
                                    </p:anim>
                                    <p:anim calcmode="lin" valueType="num">
                                      <p:cBhvr>
                                        <p:cTn id="41" dur="500" fill="hold"/>
                                        <p:tgtEl>
                                          <p:spTgt spid="14"/>
                                        </p:tgtEl>
                                        <p:attrNameLst>
                                          <p:attrName>ppt_h</p:attrName>
                                        </p:attrNameLst>
                                      </p:cBhvr>
                                      <p:tavLst>
                                        <p:tav tm="0">
                                          <p:val>
                                            <p:fltVal val="0"/>
                                          </p:val>
                                        </p:tav>
                                        <p:tav tm="100000">
                                          <p:val>
                                            <p:strVal val="#ppt_h"/>
                                          </p:val>
                                        </p:tav>
                                      </p:tavLst>
                                    </p:anim>
                                    <p:animEffect transition="in" filter="fade">
                                      <p:cBhvr>
                                        <p:cTn id="42" dur="500"/>
                                        <p:tgtEl>
                                          <p:spTgt spid="14"/>
                                        </p:tgtEl>
                                      </p:cBhvr>
                                    </p:animEffect>
                                  </p:childTnLst>
                                </p:cTn>
                              </p:par>
                              <p:par>
                                <p:cTn id="43" presetID="53" presetClass="entr" presetSubtype="16"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500" fill="hold"/>
                                        <p:tgtEl>
                                          <p:spTgt spid="10"/>
                                        </p:tgtEl>
                                        <p:attrNameLst>
                                          <p:attrName>ppt_w</p:attrName>
                                        </p:attrNameLst>
                                      </p:cBhvr>
                                      <p:tavLst>
                                        <p:tav tm="0">
                                          <p:val>
                                            <p:fltVal val="0"/>
                                          </p:val>
                                        </p:tav>
                                        <p:tav tm="100000">
                                          <p:val>
                                            <p:strVal val="#ppt_w"/>
                                          </p:val>
                                        </p:tav>
                                      </p:tavLst>
                                    </p:anim>
                                    <p:anim calcmode="lin" valueType="num">
                                      <p:cBhvr>
                                        <p:cTn id="46" dur="500" fill="hold"/>
                                        <p:tgtEl>
                                          <p:spTgt spid="10"/>
                                        </p:tgtEl>
                                        <p:attrNameLst>
                                          <p:attrName>ppt_h</p:attrName>
                                        </p:attrNameLst>
                                      </p:cBhvr>
                                      <p:tavLst>
                                        <p:tav tm="0">
                                          <p:val>
                                            <p:fltVal val="0"/>
                                          </p:val>
                                        </p:tav>
                                        <p:tav tm="100000">
                                          <p:val>
                                            <p:strVal val="#ppt_h"/>
                                          </p:val>
                                        </p:tav>
                                      </p:tavLst>
                                    </p:anim>
                                    <p:animEffect transition="in" filter="fade">
                                      <p:cBhvr>
                                        <p:cTn id="47" dur="500"/>
                                        <p:tgtEl>
                                          <p:spTgt spid="10"/>
                                        </p:tgtEl>
                                      </p:cBhvr>
                                    </p:animEffect>
                                  </p:childTnLst>
                                </p:cTn>
                              </p:par>
                              <p:par>
                                <p:cTn id="48" presetID="10" presetClass="entr" presetSubtype="0" fill="hold" grpId="0" nodeType="withEffect">
                                  <p:stCondLst>
                                    <p:cond delay="50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0" nodeType="withEffect">
                                  <p:stCondLst>
                                    <p:cond delay="50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500"/>
                                        <p:tgtEl>
                                          <p:spTgt spid="23"/>
                                        </p:tgtEl>
                                      </p:cBhvr>
                                    </p:animEffect>
                                  </p:childTnLst>
                                </p:cTn>
                              </p:par>
                            </p:childTnLst>
                          </p:cTn>
                        </p:par>
                        <p:par>
                          <p:cTn id="57" fill="hold">
                            <p:stCondLst>
                              <p:cond delay="2500"/>
                            </p:stCondLst>
                            <p:childTnLst>
                              <p:par>
                                <p:cTn id="58" presetID="22" presetClass="entr" presetSubtype="1"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wipe(up)">
                                      <p:cBhvr>
                                        <p:cTn id="60" dur="500"/>
                                        <p:tgtEl>
                                          <p:spTgt spid="21"/>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up)">
                                      <p:cBhvr>
                                        <p:cTn id="64" dur="500"/>
                                        <p:tgtEl>
                                          <p:spTgt spid="25"/>
                                        </p:tgtEl>
                                      </p:cBhvr>
                                    </p:animEffect>
                                  </p:childTnLst>
                                </p:cTn>
                              </p:par>
                            </p:childTnLst>
                          </p:cTn>
                        </p:par>
                        <p:par>
                          <p:cTn id="65" fill="hold">
                            <p:stCondLst>
                              <p:cond delay="3500"/>
                            </p:stCondLst>
                            <p:childTnLst>
                              <p:par>
                                <p:cTn id="66" presetID="22" presetClass="entr" presetSubtype="1"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wipe(up)">
                                      <p:cBhvr>
                                        <p:cTn id="6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animBg="1"/>
      <p:bldP spid="9" grpId="0" animBg="1"/>
      <p:bldP spid="20" grpId="0"/>
      <p:bldP spid="21" grpId="0"/>
      <p:bldP spid="22" grpId="0"/>
      <p:bldP spid="23"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0" name="图片 49"/>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1352488"/>
            <a:ext cx="9144000" cy="2940736"/>
          </a:xfrm>
          <a:prstGeom prst="rect">
            <a:avLst/>
          </a:prstGeom>
        </p:spPr>
      </p:pic>
      <p:grpSp>
        <p:nvGrpSpPr>
          <p:cNvPr id="12" name="组合 11"/>
          <p:cNvGrpSpPr/>
          <p:nvPr/>
        </p:nvGrpSpPr>
        <p:grpSpPr>
          <a:xfrm>
            <a:off x="3203848" y="-92546"/>
            <a:ext cx="2059352" cy="2059073"/>
            <a:chOff x="3203848" y="-92546"/>
            <a:chExt cx="2059352" cy="2059073"/>
          </a:xfrm>
        </p:grpSpPr>
        <p:pic>
          <p:nvPicPr>
            <p:cNvPr id="10"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3848" y="-92546"/>
              <a:ext cx="2059352" cy="205907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510000" y="521491"/>
              <a:ext cx="1584176" cy="830997"/>
            </a:xfrm>
            <a:prstGeom prst="rect">
              <a:avLst/>
            </a:prstGeom>
            <a:noFill/>
          </p:spPr>
          <p:txBody>
            <a:bodyPr wrap="square" rtlCol="0">
              <a:spAutoFit/>
            </a:bodyPr>
            <a:lstStyle/>
            <a:p>
              <a:r>
                <a:rPr lang="zh-CN" altLang="en-US" sz="4800" b="1">
                  <a:solidFill>
                    <a:srgbClr val="AC0000"/>
                  </a:solidFill>
                  <a:latin typeface="微软雅黑" panose="020B0503020204020204" pitchFamily="34" charset="-122"/>
                  <a:ea typeface="微软雅黑" panose="020B0503020204020204" pitchFamily="34" charset="-122"/>
                </a:rPr>
                <a:t>目录</a:t>
              </a:r>
            </a:p>
          </p:txBody>
        </p:sp>
      </p:grpSp>
      <p:pic>
        <p:nvPicPr>
          <p:cNvPr id="13" name="Picture 3" descr="C:\Users\Administrator\Desktop\微立体创业计划\00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31840" y="1222334"/>
            <a:ext cx="510103" cy="51010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4" name="Picture 3" descr="C:\Users\Administrator\Desktop\微立体创业计划\00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31443" y="1593935"/>
            <a:ext cx="344102" cy="344102"/>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5" name="Picture 3" descr="C:\Users\Administrator\Desktop\微立体创业计划\002.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04047" y="981802"/>
            <a:ext cx="570165" cy="57016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6" name="Picture 3" descr="C:\Users\Administrator\Desktop\微立体创业计划\0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14189" y="1428427"/>
            <a:ext cx="298998" cy="298998"/>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pic>
        <p:nvPicPr>
          <p:cNvPr id="17" name="Picture 3" descr="C:\Users\Administrator\Desktop\微立体创业计划\002.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49561" y="1561822"/>
            <a:ext cx="244615" cy="244615"/>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grpSp>
        <p:nvGrpSpPr>
          <p:cNvPr id="21" name="组合 20"/>
          <p:cNvGrpSpPr/>
          <p:nvPr/>
        </p:nvGrpSpPr>
        <p:grpSpPr>
          <a:xfrm>
            <a:off x="755576" y="2318844"/>
            <a:ext cx="522572" cy="522572"/>
            <a:chOff x="6501056" y="1873013"/>
            <a:chExt cx="696763" cy="696763"/>
          </a:xfrm>
        </p:grpSpPr>
        <p:sp>
          <p:nvSpPr>
            <p:cNvPr id="22" name="矩形 21"/>
            <p:cNvSpPr/>
            <p:nvPr/>
          </p:nvSpPr>
          <p:spPr>
            <a:xfrm>
              <a:off x="6501056" y="1873013"/>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nvGrpSpPr>
            <p:cNvPr id="23" name="组合 22"/>
            <p:cNvGrpSpPr>
              <a:grpSpLocks noChangeAspect="1"/>
            </p:cNvGrpSpPr>
            <p:nvPr/>
          </p:nvGrpSpPr>
          <p:grpSpPr>
            <a:xfrm>
              <a:off x="6616022" y="1996273"/>
              <a:ext cx="466830" cy="450243"/>
              <a:chOff x="7019925" y="5499100"/>
              <a:chExt cx="312738" cy="301626"/>
            </a:xfrm>
            <a:solidFill>
              <a:srgbClr val="BBBE2C"/>
            </a:solidFill>
          </p:grpSpPr>
          <p:sp>
            <p:nvSpPr>
              <p:cNvPr id="24" name="Freeform 252"/>
              <p:cNvSpPr/>
              <p:nvPr/>
            </p:nvSpPr>
            <p:spPr bwMode="auto">
              <a:xfrm>
                <a:off x="7069138" y="5567363"/>
                <a:ext cx="214313" cy="23336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sp>
            <p:nvSpPr>
              <p:cNvPr id="25" name="Freeform 253"/>
              <p:cNvSpPr/>
              <p:nvPr/>
            </p:nvSpPr>
            <p:spPr bwMode="auto">
              <a:xfrm>
                <a:off x="7019925" y="5499100"/>
                <a:ext cx="312738" cy="169863"/>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grpSp>
      <p:sp>
        <p:nvSpPr>
          <p:cNvPr id="26" name="TextBox 64"/>
          <p:cNvSpPr txBox="1"/>
          <p:nvPr/>
        </p:nvSpPr>
        <p:spPr>
          <a:xfrm>
            <a:off x="367151" y="2931790"/>
            <a:ext cx="1396537"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01</a:t>
            </a:r>
            <a:r>
              <a:rPr lang="zh-CN" altLang="en-US" sz="1500">
                <a:solidFill>
                  <a:schemeClr val="bg1"/>
                </a:solidFill>
              </a:rPr>
              <a:t>   </a:t>
            </a:r>
            <a:endParaRPr lang="en-US" altLang="zh-CN" sz="1500">
              <a:solidFill>
                <a:schemeClr val="bg1"/>
              </a:solidFill>
            </a:endParaRPr>
          </a:p>
          <a:p>
            <a:pPr algn="ctr"/>
            <a:r>
              <a:rPr lang="zh-CN" altLang="en-US" sz="1500" b="1" spc="75">
                <a:solidFill>
                  <a:schemeClr val="bg1"/>
                </a:solidFill>
                <a:latin typeface="微软雅黑" panose="020B0503020204020204" pitchFamily="34" charset="-122"/>
                <a:ea typeface="微软雅黑" panose="020B0503020204020204" pitchFamily="34" charset="-122"/>
              </a:rPr>
              <a:t>年度工作</a:t>
            </a:r>
            <a:r>
              <a:rPr lang="zh-CN" altLang="en-US" sz="1500" b="1" spc="75" dirty="0">
                <a:solidFill>
                  <a:schemeClr val="bg1"/>
                </a:solidFill>
                <a:latin typeface="微软雅黑" panose="020B0503020204020204" pitchFamily="34" charset="-122"/>
                <a:ea typeface="微软雅黑" panose="020B0503020204020204" pitchFamily="34" charset="-122"/>
              </a:rPr>
              <a:t>概述</a:t>
            </a:r>
          </a:p>
        </p:txBody>
      </p:sp>
      <p:sp>
        <p:nvSpPr>
          <p:cNvPr id="27" name="TextBox 65"/>
          <p:cNvSpPr txBox="1"/>
          <p:nvPr/>
        </p:nvSpPr>
        <p:spPr>
          <a:xfrm>
            <a:off x="2095344" y="2931790"/>
            <a:ext cx="1396536"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02   </a:t>
            </a:r>
          </a:p>
          <a:p>
            <a:pPr algn="ctr"/>
            <a:r>
              <a:rPr lang="zh-CN" altLang="en-US" sz="1500" b="1" spc="75">
                <a:solidFill>
                  <a:schemeClr val="bg1"/>
                </a:solidFill>
                <a:latin typeface="微软雅黑" panose="020B0503020204020204" pitchFamily="34" charset="-122"/>
                <a:ea typeface="微软雅黑" panose="020B0503020204020204" pitchFamily="34" charset="-122"/>
              </a:rPr>
              <a:t>工作</a:t>
            </a:r>
            <a:r>
              <a:rPr lang="zh-CN" altLang="en-US" sz="1500" b="1" spc="75" dirty="0">
                <a:solidFill>
                  <a:schemeClr val="bg1"/>
                </a:solidFill>
                <a:latin typeface="微软雅黑" panose="020B0503020204020204" pitchFamily="34" charset="-122"/>
                <a:ea typeface="微软雅黑" panose="020B0503020204020204" pitchFamily="34" charset="-122"/>
              </a:rPr>
              <a:t>完成情况</a:t>
            </a:r>
          </a:p>
        </p:txBody>
      </p:sp>
      <p:grpSp>
        <p:nvGrpSpPr>
          <p:cNvPr id="28" name="组合 27"/>
          <p:cNvGrpSpPr/>
          <p:nvPr/>
        </p:nvGrpSpPr>
        <p:grpSpPr>
          <a:xfrm>
            <a:off x="2476171" y="2318844"/>
            <a:ext cx="522572" cy="522572"/>
            <a:chOff x="6501056" y="2921024"/>
            <a:chExt cx="696763" cy="696763"/>
          </a:xfrm>
        </p:grpSpPr>
        <p:sp>
          <p:nvSpPr>
            <p:cNvPr id="29" name="矩形 28"/>
            <p:cNvSpPr/>
            <p:nvPr/>
          </p:nvSpPr>
          <p:spPr>
            <a:xfrm>
              <a:off x="6501056" y="2921024"/>
              <a:ext cx="696763" cy="696763"/>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nvGrpSpPr>
            <p:cNvPr id="30" name="组合 29"/>
            <p:cNvGrpSpPr>
              <a:grpSpLocks noChangeAspect="1"/>
            </p:cNvGrpSpPr>
            <p:nvPr/>
          </p:nvGrpSpPr>
          <p:grpSpPr>
            <a:xfrm>
              <a:off x="6636672" y="3066937"/>
              <a:ext cx="455384" cy="390650"/>
              <a:chOff x="5084763" y="971550"/>
              <a:chExt cx="323850" cy="277813"/>
            </a:xfrm>
            <a:solidFill>
              <a:srgbClr val="4ABAB5"/>
            </a:solidFill>
          </p:grpSpPr>
          <p:sp>
            <p:nvSpPr>
              <p:cNvPr id="31" name="Freeform 301"/>
              <p:cNvSpPr>
                <a:spLocks noEditPoints="1"/>
              </p:cNvSpPr>
              <p:nvPr/>
            </p:nvSpPr>
            <p:spPr bwMode="auto">
              <a:xfrm>
                <a:off x="5191125" y="1031875"/>
                <a:ext cx="217488" cy="217488"/>
              </a:xfrm>
              <a:custGeom>
                <a:avLst/>
                <a:gdLst>
                  <a:gd name="T0" fmla="*/ 6 w 58"/>
                  <a:gd name="T1" fmla="*/ 14 h 58"/>
                  <a:gd name="T2" fmla="*/ 7 w 58"/>
                  <a:gd name="T3" fmla="*/ 19 h 58"/>
                  <a:gd name="T4" fmla="*/ 4 w 58"/>
                  <a:gd name="T5" fmla="*/ 20 h 58"/>
                  <a:gd name="T6" fmla="*/ 0 w 58"/>
                  <a:gd name="T7" fmla="*/ 23 h 58"/>
                  <a:gd name="T8" fmla="*/ 2 w 58"/>
                  <a:gd name="T9" fmla="*/ 27 h 58"/>
                  <a:gd name="T10" fmla="*/ 5 w 58"/>
                  <a:gd name="T11" fmla="*/ 31 h 58"/>
                  <a:gd name="T12" fmla="*/ 2 w 58"/>
                  <a:gd name="T13" fmla="*/ 34 h 58"/>
                  <a:gd name="T14" fmla="*/ 1 w 58"/>
                  <a:gd name="T15" fmla="*/ 38 h 58"/>
                  <a:gd name="T16" fmla="*/ 5 w 58"/>
                  <a:gd name="T17" fmla="*/ 41 h 58"/>
                  <a:gd name="T18" fmla="*/ 8 w 58"/>
                  <a:gd name="T19" fmla="*/ 42 h 58"/>
                  <a:gd name="T20" fmla="*/ 8 w 58"/>
                  <a:gd name="T21" fmla="*/ 46 h 58"/>
                  <a:gd name="T22" fmla="*/ 9 w 58"/>
                  <a:gd name="T23" fmla="*/ 51 h 58"/>
                  <a:gd name="T24" fmla="*/ 14 w 58"/>
                  <a:gd name="T25" fmla="*/ 51 h 58"/>
                  <a:gd name="T26" fmla="*/ 18 w 58"/>
                  <a:gd name="T27" fmla="*/ 51 h 58"/>
                  <a:gd name="T28" fmla="*/ 19 w 58"/>
                  <a:gd name="T29" fmla="*/ 54 h 58"/>
                  <a:gd name="T30" fmla="*/ 22 w 58"/>
                  <a:gd name="T31" fmla="*/ 58 h 58"/>
                  <a:gd name="T32" fmla="*/ 27 w 58"/>
                  <a:gd name="T33" fmla="*/ 56 h 58"/>
                  <a:gd name="T34" fmla="*/ 31 w 58"/>
                  <a:gd name="T35" fmla="*/ 53 h 58"/>
                  <a:gd name="T36" fmla="*/ 33 w 58"/>
                  <a:gd name="T37" fmla="*/ 56 h 58"/>
                  <a:gd name="T38" fmla="*/ 38 w 58"/>
                  <a:gd name="T39" fmla="*/ 57 h 58"/>
                  <a:gd name="T40" fmla="*/ 40 w 58"/>
                  <a:gd name="T41" fmla="*/ 53 h 58"/>
                  <a:gd name="T42" fmla="*/ 42 w 58"/>
                  <a:gd name="T43" fmla="*/ 49 h 58"/>
                  <a:gd name="T44" fmla="*/ 46 w 58"/>
                  <a:gd name="T45" fmla="*/ 50 h 58"/>
                  <a:gd name="T46" fmla="*/ 50 w 58"/>
                  <a:gd name="T47" fmla="*/ 49 h 58"/>
                  <a:gd name="T48" fmla="*/ 51 w 58"/>
                  <a:gd name="T49" fmla="*/ 44 h 58"/>
                  <a:gd name="T50" fmla="*/ 50 w 58"/>
                  <a:gd name="T51" fmla="*/ 40 h 58"/>
                  <a:gd name="T52" fmla="*/ 54 w 58"/>
                  <a:gd name="T53" fmla="*/ 39 h 58"/>
                  <a:gd name="T54" fmla="*/ 57 w 58"/>
                  <a:gd name="T55" fmla="*/ 35 h 58"/>
                  <a:gd name="T56" fmla="*/ 55 w 58"/>
                  <a:gd name="T57" fmla="*/ 31 h 58"/>
                  <a:gd name="T58" fmla="*/ 52 w 58"/>
                  <a:gd name="T59" fmla="*/ 27 h 58"/>
                  <a:gd name="T60" fmla="*/ 55 w 58"/>
                  <a:gd name="T61" fmla="*/ 25 h 58"/>
                  <a:gd name="T62" fmla="*/ 56 w 58"/>
                  <a:gd name="T63" fmla="*/ 20 h 58"/>
                  <a:gd name="T64" fmla="*/ 53 w 58"/>
                  <a:gd name="T65" fmla="*/ 18 h 58"/>
                  <a:gd name="T66" fmla="*/ 48 w 58"/>
                  <a:gd name="T67" fmla="*/ 16 h 58"/>
                  <a:gd name="T68" fmla="*/ 49 w 58"/>
                  <a:gd name="T69" fmla="*/ 12 h 58"/>
                  <a:gd name="T70" fmla="*/ 48 w 58"/>
                  <a:gd name="T71" fmla="*/ 8 h 58"/>
                  <a:gd name="T72" fmla="*/ 44 w 58"/>
                  <a:gd name="T73" fmla="*/ 7 h 58"/>
                  <a:gd name="T74" fmla="*/ 39 w 58"/>
                  <a:gd name="T75" fmla="*/ 8 h 58"/>
                  <a:gd name="T76" fmla="*/ 38 w 58"/>
                  <a:gd name="T77" fmla="*/ 4 h 58"/>
                  <a:gd name="T78" fmla="*/ 35 w 58"/>
                  <a:gd name="T79" fmla="*/ 1 h 58"/>
                  <a:gd name="T80" fmla="*/ 30 w 58"/>
                  <a:gd name="T81" fmla="*/ 3 h 58"/>
                  <a:gd name="T82" fmla="*/ 27 w 58"/>
                  <a:gd name="T83" fmla="*/ 5 h 58"/>
                  <a:gd name="T84" fmla="*/ 24 w 58"/>
                  <a:gd name="T85" fmla="*/ 3 h 58"/>
                  <a:gd name="T86" fmla="*/ 20 w 58"/>
                  <a:gd name="T87" fmla="*/ 1 h 58"/>
                  <a:gd name="T88" fmla="*/ 17 w 58"/>
                  <a:gd name="T89" fmla="*/ 5 h 58"/>
                  <a:gd name="T90" fmla="*/ 15 w 58"/>
                  <a:gd name="T91" fmla="*/ 10 h 58"/>
                  <a:gd name="T92" fmla="*/ 12 w 58"/>
                  <a:gd name="T93" fmla="*/ 9 h 58"/>
                  <a:gd name="T94" fmla="*/ 7 w 58"/>
                  <a:gd name="T95" fmla="*/ 10 h 58"/>
                  <a:gd name="T96" fmla="*/ 6 w 58"/>
                  <a:gd name="T97" fmla="*/ 14 h 58"/>
                  <a:gd name="T98" fmla="*/ 23 w 58"/>
                  <a:gd name="T99" fmla="*/ 13 h 58"/>
                  <a:gd name="T100" fmla="*/ 45 w 58"/>
                  <a:gd name="T101" fmla="*/ 24 h 58"/>
                  <a:gd name="T102" fmla="*/ 34 w 58"/>
                  <a:gd name="T103" fmla="*/ 45 h 58"/>
                  <a:gd name="T104" fmla="*/ 13 w 58"/>
                  <a:gd name="T105" fmla="*/ 34 h 58"/>
                  <a:gd name="T106" fmla="*/ 23 w 58"/>
                  <a:gd name="T107" fmla="*/ 1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8" h="58">
                    <a:moveTo>
                      <a:pt x="6" y="14"/>
                    </a:moveTo>
                    <a:cubicBezTo>
                      <a:pt x="8" y="15"/>
                      <a:pt x="7" y="18"/>
                      <a:pt x="7" y="19"/>
                    </a:cubicBezTo>
                    <a:cubicBezTo>
                      <a:pt x="7" y="20"/>
                      <a:pt x="5" y="20"/>
                      <a:pt x="4" y="20"/>
                    </a:cubicBezTo>
                    <a:cubicBezTo>
                      <a:pt x="2" y="20"/>
                      <a:pt x="0" y="21"/>
                      <a:pt x="0" y="23"/>
                    </a:cubicBezTo>
                    <a:cubicBezTo>
                      <a:pt x="0" y="25"/>
                      <a:pt x="0" y="27"/>
                      <a:pt x="2" y="27"/>
                    </a:cubicBezTo>
                    <a:cubicBezTo>
                      <a:pt x="3" y="28"/>
                      <a:pt x="5" y="30"/>
                      <a:pt x="5" y="31"/>
                    </a:cubicBezTo>
                    <a:cubicBezTo>
                      <a:pt x="5" y="32"/>
                      <a:pt x="4" y="33"/>
                      <a:pt x="2" y="34"/>
                    </a:cubicBezTo>
                    <a:cubicBezTo>
                      <a:pt x="1" y="34"/>
                      <a:pt x="0" y="36"/>
                      <a:pt x="1" y="38"/>
                    </a:cubicBezTo>
                    <a:cubicBezTo>
                      <a:pt x="1" y="40"/>
                      <a:pt x="3" y="42"/>
                      <a:pt x="5" y="41"/>
                    </a:cubicBezTo>
                    <a:cubicBezTo>
                      <a:pt x="6" y="41"/>
                      <a:pt x="8" y="41"/>
                      <a:pt x="8" y="42"/>
                    </a:cubicBezTo>
                    <a:cubicBezTo>
                      <a:pt x="9" y="42"/>
                      <a:pt x="9" y="45"/>
                      <a:pt x="8" y="46"/>
                    </a:cubicBezTo>
                    <a:cubicBezTo>
                      <a:pt x="7" y="47"/>
                      <a:pt x="7" y="50"/>
                      <a:pt x="9" y="51"/>
                    </a:cubicBezTo>
                    <a:cubicBezTo>
                      <a:pt x="11" y="52"/>
                      <a:pt x="13" y="53"/>
                      <a:pt x="14" y="51"/>
                    </a:cubicBezTo>
                    <a:cubicBezTo>
                      <a:pt x="15" y="50"/>
                      <a:pt x="18" y="51"/>
                      <a:pt x="18" y="51"/>
                    </a:cubicBezTo>
                    <a:cubicBezTo>
                      <a:pt x="19" y="51"/>
                      <a:pt x="20" y="53"/>
                      <a:pt x="19" y="54"/>
                    </a:cubicBezTo>
                    <a:cubicBezTo>
                      <a:pt x="19" y="56"/>
                      <a:pt x="20" y="57"/>
                      <a:pt x="22" y="58"/>
                    </a:cubicBezTo>
                    <a:cubicBezTo>
                      <a:pt x="25" y="58"/>
                      <a:pt x="26" y="57"/>
                      <a:pt x="27" y="56"/>
                    </a:cubicBezTo>
                    <a:cubicBezTo>
                      <a:pt x="27" y="54"/>
                      <a:pt x="30" y="53"/>
                      <a:pt x="31" y="53"/>
                    </a:cubicBezTo>
                    <a:cubicBezTo>
                      <a:pt x="31" y="53"/>
                      <a:pt x="33" y="54"/>
                      <a:pt x="33" y="56"/>
                    </a:cubicBezTo>
                    <a:cubicBezTo>
                      <a:pt x="34" y="57"/>
                      <a:pt x="36" y="58"/>
                      <a:pt x="38" y="57"/>
                    </a:cubicBezTo>
                    <a:cubicBezTo>
                      <a:pt x="40" y="57"/>
                      <a:pt x="41" y="55"/>
                      <a:pt x="40" y="53"/>
                    </a:cubicBezTo>
                    <a:cubicBezTo>
                      <a:pt x="40" y="52"/>
                      <a:pt x="42" y="49"/>
                      <a:pt x="42" y="49"/>
                    </a:cubicBezTo>
                    <a:cubicBezTo>
                      <a:pt x="43" y="48"/>
                      <a:pt x="44" y="49"/>
                      <a:pt x="46" y="50"/>
                    </a:cubicBezTo>
                    <a:cubicBezTo>
                      <a:pt x="47" y="51"/>
                      <a:pt x="49" y="51"/>
                      <a:pt x="50" y="49"/>
                    </a:cubicBezTo>
                    <a:cubicBezTo>
                      <a:pt x="52" y="47"/>
                      <a:pt x="52" y="45"/>
                      <a:pt x="51" y="44"/>
                    </a:cubicBezTo>
                    <a:cubicBezTo>
                      <a:pt x="50" y="43"/>
                      <a:pt x="50" y="40"/>
                      <a:pt x="50" y="40"/>
                    </a:cubicBezTo>
                    <a:cubicBezTo>
                      <a:pt x="51" y="39"/>
                      <a:pt x="52" y="38"/>
                      <a:pt x="54" y="39"/>
                    </a:cubicBezTo>
                    <a:cubicBezTo>
                      <a:pt x="55" y="39"/>
                      <a:pt x="57" y="38"/>
                      <a:pt x="57" y="35"/>
                    </a:cubicBezTo>
                    <a:cubicBezTo>
                      <a:pt x="58" y="33"/>
                      <a:pt x="57" y="31"/>
                      <a:pt x="55" y="31"/>
                    </a:cubicBezTo>
                    <a:cubicBezTo>
                      <a:pt x="54" y="31"/>
                      <a:pt x="53" y="28"/>
                      <a:pt x="52" y="27"/>
                    </a:cubicBezTo>
                    <a:cubicBezTo>
                      <a:pt x="52" y="26"/>
                      <a:pt x="54" y="25"/>
                      <a:pt x="55" y="25"/>
                    </a:cubicBezTo>
                    <a:cubicBezTo>
                      <a:pt x="56" y="24"/>
                      <a:pt x="57" y="22"/>
                      <a:pt x="56" y="20"/>
                    </a:cubicBezTo>
                    <a:cubicBezTo>
                      <a:pt x="56" y="18"/>
                      <a:pt x="54" y="17"/>
                      <a:pt x="53" y="18"/>
                    </a:cubicBezTo>
                    <a:cubicBezTo>
                      <a:pt x="51" y="18"/>
                      <a:pt x="49" y="16"/>
                      <a:pt x="48" y="16"/>
                    </a:cubicBezTo>
                    <a:cubicBezTo>
                      <a:pt x="48" y="15"/>
                      <a:pt x="48" y="13"/>
                      <a:pt x="49" y="12"/>
                    </a:cubicBezTo>
                    <a:cubicBezTo>
                      <a:pt x="50" y="11"/>
                      <a:pt x="50" y="9"/>
                      <a:pt x="48" y="8"/>
                    </a:cubicBezTo>
                    <a:cubicBezTo>
                      <a:pt x="47" y="6"/>
                      <a:pt x="45" y="6"/>
                      <a:pt x="44" y="7"/>
                    </a:cubicBezTo>
                    <a:cubicBezTo>
                      <a:pt x="42" y="8"/>
                      <a:pt x="40" y="8"/>
                      <a:pt x="39" y="8"/>
                    </a:cubicBezTo>
                    <a:cubicBezTo>
                      <a:pt x="38" y="7"/>
                      <a:pt x="38" y="6"/>
                      <a:pt x="38" y="4"/>
                    </a:cubicBezTo>
                    <a:cubicBezTo>
                      <a:pt x="38" y="3"/>
                      <a:pt x="37" y="1"/>
                      <a:pt x="35" y="1"/>
                    </a:cubicBezTo>
                    <a:cubicBezTo>
                      <a:pt x="33" y="0"/>
                      <a:pt x="31" y="1"/>
                      <a:pt x="30" y="3"/>
                    </a:cubicBezTo>
                    <a:cubicBezTo>
                      <a:pt x="30" y="4"/>
                      <a:pt x="28" y="5"/>
                      <a:pt x="27" y="5"/>
                    </a:cubicBezTo>
                    <a:cubicBezTo>
                      <a:pt x="26" y="6"/>
                      <a:pt x="25" y="4"/>
                      <a:pt x="24" y="3"/>
                    </a:cubicBezTo>
                    <a:cubicBezTo>
                      <a:pt x="24" y="1"/>
                      <a:pt x="22" y="1"/>
                      <a:pt x="20" y="1"/>
                    </a:cubicBezTo>
                    <a:cubicBezTo>
                      <a:pt x="18" y="2"/>
                      <a:pt x="16" y="4"/>
                      <a:pt x="17" y="5"/>
                    </a:cubicBezTo>
                    <a:cubicBezTo>
                      <a:pt x="17" y="7"/>
                      <a:pt x="16" y="9"/>
                      <a:pt x="15" y="10"/>
                    </a:cubicBezTo>
                    <a:cubicBezTo>
                      <a:pt x="14" y="10"/>
                      <a:pt x="13" y="10"/>
                      <a:pt x="12" y="9"/>
                    </a:cubicBezTo>
                    <a:cubicBezTo>
                      <a:pt x="10" y="8"/>
                      <a:pt x="8" y="8"/>
                      <a:pt x="7" y="10"/>
                    </a:cubicBezTo>
                    <a:cubicBezTo>
                      <a:pt x="6" y="11"/>
                      <a:pt x="5" y="13"/>
                      <a:pt x="6" y="14"/>
                    </a:cubicBezTo>
                    <a:close/>
                    <a:moveTo>
                      <a:pt x="23" y="13"/>
                    </a:moveTo>
                    <a:cubicBezTo>
                      <a:pt x="32" y="10"/>
                      <a:pt x="42" y="15"/>
                      <a:pt x="45" y="24"/>
                    </a:cubicBezTo>
                    <a:cubicBezTo>
                      <a:pt x="47" y="33"/>
                      <a:pt x="43" y="42"/>
                      <a:pt x="34" y="45"/>
                    </a:cubicBezTo>
                    <a:cubicBezTo>
                      <a:pt x="25" y="48"/>
                      <a:pt x="15" y="43"/>
                      <a:pt x="13" y="34"/>
                    </a:cubicBezTo>
                    <a:cubicBezTo>
                      <a:pt x="10" y="26"/>
                      <a:pt x="15" y="16"/>
                      <a:pt x="23" y="13"/>
                    </a:cubicBez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a:p>
            </p:txBody>
          </p:sp>
          <p:sp>
            <p:nvSpPr>
              <p:cNvPr id="32" name="Freeform 302"/>
              <p:cNvSpPr>
                <a:spLocks noEditPoints="1"/>
              </p:cNvSpPr>
              <p:nvPr/>
            </p:nvSpPr>
            <p:spPr bwMode="auto">
              <a:xfrm>
                <a:off x="5084763" y="971550"/>
                <a:ext cx="139700" cy="139700"/>
              </a:xfrm>
              <a:custGeom>
                <a:avLst/>
                <a:gdLst>
                  <a:gd name="T0" fmla="*/ 4 w 37"/>
                  <a:gd name="T1" fmla="*/ 9 h 37"/>
                  <a:gd name="T2" fmla="*/ 5 w 37"/>
                  <a:gd name="T3" fmla="*/ 12 h 37"/>
                  <a:gd name="T4" fmla="*/ 2 w 37"/>
                  <a:gd name="T5" fmla="*/ 12 h 37"/>
                  <a:gd name="T6" fmla="*/ 0 w 37"/>
                  <a:gd name="T7" fmla="*/ 14 h 37"/>
                  <a:gd name="T8" fmla="*/ 1 w 37"/>
                  <a:gd name="T9" fmla="*/ 17 h 37"/>
                  <a:gd name="T10" fmla="*/ 3 w 37"/>
                  <a:gd name="T11" fmla="*/ 20 h 37"/>
                  <a:gd name="T12" fmla="*/ 2 w 37"/>
                  <a:gd name="T13" fmla="*/ 21 h 37"/>
                  <a:gd name="T14" fmla="*/ 1 w 37"/>
                  <a:gd name="T15" fmla="*/ 24 h 37"/>
                  <a:gd name="T16" fmla="*/ 3 w 37"/>
                  <a:gd name="T17" fmla="*/ 26 h 37"/>
                  <a:gd name="T18" fmla="*/ 5 w 37"/>
                  <a:gd name="T19" fmla="*/ 26 h 37"/>
                  <a:gd name="T20" fmla="*/ 5 w 37"/>
                  <a:gd name="T21" fmla="*/ 29 h 37"/>
                  <a:gd name="T22" fmla="*/ 6 w 37"/>
                  <a:gd name="T23" fmla="*/ 32 h 37"/>
                  <a:gd name="T24" fmla="*/ 9 w 37"/>
                  <a:gd name="T25" fmla="*/ 33 h 37"/>
                  <a:gd name="T26" fmla="*/ 12 w 37"/>
                  <a:gd name="T27" fmla="*/ 32 h 37"/>
                  <a:gd name="T28" fmla="*/ 12 w 37"/>
                  <a:gd name="T29" fmla="*/ 34 h 37"/>
                  <a:gd name="T30" fmla="*/ 15 w 37"/>
                  <a:gd name="T31" fmla="*/ 37 h 37"/>
                  <a:gd name="T32" fmla="*/ 17 w 37"/>
                  <a:gd name="T33" fmla="*/ 35 h 37"/>
                  <a:gd name="T34" fmla="*/ 20 w 37"/>
                  <a:gd name="T35" fmla="*/ 34 h 37"/>
                  <a:gd name="T36" fmla="*/ 21 w 37"/>
                  <a:gd name="T37" fmla="*/ 35 h 37"/>
                  <a:gd name="T38" fmla="*/ 24 w 37"/>
                  <a:gd name="T39" fmla="*/ 36 h 37"/>
                  <a:gd name="T40" fmla="*/ 26 w 37"/>
                  <a:gd name="T41" fmla="*/ 34 h 37"/>
                  <a:gd name="T42" fmla="*/ 27 w 37"/>
                  <a:gd name="T43" fmla="*/ 31 h 37"/>
                  <a:gd name="T44" fmla="*/ 29 w 37"/>
                  <a:gd name="T45" fmla="*/ 32 h 37"/>
                  <a:gd name="T46" fmla="*/ 32 w 37"/>
                  <a:gd name="T47" fmla="*/ 31 h 37"/>
                  <a:gd name="T48" fmla="*/ 33 w 37"/>
                  <a:gd name="T49" fmla="*/ 28 h 37"/>
                  <a:gd name="T50" fmla="*/ 32 w 37"/>
                  <a:gd name="T51" fmla="*/ 25 h 37"/>
                  <a:gd name="T52" fmla="*/ 35 w 37"/>
                  <a:gd name="T53" fmla="*/ 24 h 37"/>
                  <a:gd name="T54" fmla="*/ 37 w 37"/>
                  <a:gd name="T55" fmla="*/ 22 h 37"/>
                  <a:gd name="T56" fmla="*/ 36 w 37"/>
                  <a:gd name="T57" fmla="*/ 19 h 37"/>
                  <a:gd name="T58" fmla="*/ 34 w 37"/>
                  <a:gd name="T59" fmla="*/ 17 h 37"/>
                  <a:gd name="T60" fmla="*/ 35 w 37"/>
                  <a:gd name="T61" fmla="*/ 15 h 37"/>
                  <a:gd name="T62" fmla="*/ 36 w 37"/>
                  <a:gd name="T63" fmla="*/ 12 h 37"/>
                  <a:gd name="T64" fmla="*/ 34 w 37"/>
                  <a:gd name="T65" fmla="*/ 11 h 37"/>
                  <a:gd name="T66" fmla="*/ 31 w 37"/>
                  <a:gd name="T67" fmla="*/ 9 h 37"/>
                  <a:gd name="T68" fmla="*/ 32 w 37"/>
                  <a:gd name="T69" fmla="*/ 7 h 37"/>
                  <a:gd name="T70" fmla="*/ 31 w 37"/>
                  <a:gd name="T71" fmla="*/ 4 h 37"/>
                  <a:gd name="T72" fmla="*/ 28 w 37"/>
                  <a:gd name="T73" fmla="*/ 4 h 37"/>
                  <a:gd name="T74" fmla="*/ 25 w 37"/>
                  <a:gd name="T75" fmla="*/ 4 h 37"/>
                  <a:gd name="T76" fmla="*/ 25 w 37"/>
                  <a:gd name="T77" fmla="*/ 2 h 37"/>
                  <a:gd name="T78" fmla="*/ 22 w 37"/>
                  <a:gd name="T79" fmla="*/ 0 h 37"/>
                  <a:gd name="T80" fmla="*/ 20 w 37"/>
                  <a:gd name="T81" fmla="*/ 1 h 37"/>
                  <a:gd name="T82" fmla="*/ 17 w 37"/>
                  <a:gd name="T83" fmla="*/ 3 h 37"/>
                  <a:gd name="T84" fmla="*/ 16 w 37"/>
                  <a:gd name="T85" fmla="*/ 1 h 37"/>
                  <a:gd name="T86" fmla="*/ 13 w 37"/>
                  <a:gd name="T87" fmla="*/ 0 h 37"/>
                  <a:gd name="T88" fmla="*/ 11 w 37"/>
                  <a:gd name="T89" fmla="*/ 3 h 37"/>
                  <a:gd name="T90" fmla="*/ 10 w 37"/>
                  <a:gd name="T91" fmla="*/ 6 h 37"/>
                  <a:gd name="T92" fmla="*/ 8 w 37"/>
                  <a:gd name="T93" fmla="*/ 5 h 37"/>
                  <a:gd name="T94" fmla="*/ 5 w 37"/>
                  <a:gd name="T95" fmla="*/ 6 h 37"/>
                  <a:gd name="T96" fmla="*/ 4 w 37"/>
                  <a:gd name="T97" fmla="*/ 9 h 37"/>
                  <a:gd name="T98" fmla="*/ 15 w 37"/>
                  <a:gd name="T99" fmla="*/ 8 h 37"/>
                  <a:gd name="T100" fmla="*/ 29 w 37"/>
                  <a:gd name="T101" fmla="*/ 15 h 37"/>
                  <a:gd name="T102" fmla="*/ 22 w 37"/>
                  <a:gd name="T103" fmla="*/ 29 h 37"/>
                  <a:gd name="T104" fmla="*/ 8 w 37"/>
                  <a:gd name="T105" fmla="*/ 22 h 37"/>
                  <a:gd name="T106" fmla="*/ 15 w 37"/>
                  <a:gd name="T107"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 h="37">
                    <a:moveTo>
                      <a:pt x="4" y="9"/>
                    </a:moveTo>
                    <a:cubicBezTo>
                      <a:pt x="5" y="9"/>
                      <a:pt x="5" y="11"/>
                      <a:pt x="5" y="12"/>
                    </a:cubicBezTo>
                    <a:cubicBezTo>
                      <a:pt x="4" y="12"/>
                      <a:pt x="3" y="12"/>
                      <a:pt x="2" y="12"/>
                    </a:cubicBezTo>
                    <a:cubicBezTo>
                      <a:pt x="1" y="12"/>
                      <a:pt x="0" y="13"/>
                      <a:pt x="0" y="14"/>
                    </a:cubicBezTo>
                    <a:cubicBezTo>
                      <a:pt x="0" y="16"/>
                      <a:pt x="0" y="17"/>
                      <a:pt x="1" y="17"/>
                    </a:cubicBezTo>
                    <a:cubicBezTo>
                      <a:pt x="2" y="17"/>
                      <a:pt x="3" y="19"/>
                      <a:pt x="3" y="20"/>
                    </a:cubicBezTo>
                    <a:cubicBezTo>
                      <a:pt x="3" y="20"/>
                      <a:pt x="2" y="21"/>
                      <a:pt x="2" y="21"/>
                    </a:cubicBezTo>
                    <a:cubicBezTo>
                      <a:pt x="1" y="21"/>
                      <a:pt x="0" y="23"/>
                      <a:pt x="1" y="24"/>
                    </a:cubicBezTo>
                    <a:cubicBezTo>
                      <a:pt x="1" y="25"/>
                      <a:pt x="2" y="26"/>
                      <a:pt x="3" y="26"/>
                    </a:cubicBezTo>
                    <a:cubicBezTo>
                      <a:pt x="4" y="26"/>
                      <a:pt x="5" y="26"/>
                      <a:pt x="5" y="26"/>
                    </a:cubicBezTo>
                    <a:cubicBezTo>
                      <a:pt x="6" y="27"/>
                      <a:pt x="6" y="28"/>
                      <a:pt x="5" y="29"/>
                    </a:cubicBezTo>
                    <a:cubicBezTo>
                      <a:pt x="5" y="30"/>
                      <a:pt x="5" y="31"/>
                      <a:pt x="6" y="32"/>
                    </a:cubicBezTo>
                    <a:cubicBezTo>
                      <a:pt x="7" y="33"/>
                      <a:pt x="8" y="33"/>
                      <a:pt x="9" y="33"/>
                    </a:cubicBezTo>
                    <a:cubicBezTo>
                      <a:pt x="10" y="32"/>
                      <a:pt x="11" y="32"/>
                      <a:pt x="12" y="32"/>
                    </a:cubicBezTo>
                    <a:cubicBezTo>
                      <a:pt x="12" y="32"/>
                      <a:pt x="13" y="33"/>
                      <a:pt x="12" y="34"/>
                    </a:cubicBezTo>
                    <a:cubicBezTo>
                      <a:pt x="12" y="35"/>
                      <a:pt x="13" y="36"/>
                      <a:pt x="15" y="37"/>
                    </a:cubicBezTo>
                    <a:cubicBezTo>
                      <a:pt x="16" y="37"/>
                      <a:pt x="17" y="36"/>
                      <a:pt x="17" y="35"/>
                    </a:cubicBezTo>
                    <a:cubicBezTo>
                      <a:pt x="18" y="34"/>
                      <a:pt x="19" y="34"/>
                      <a:pt x="20" y="34"/>
                    </a:cubicBezTo>
                    <a:cubicBezTo>
                      <a:pt x="20" y="34"/>
                      <a:pt x="21" y="34"/>
                      <a:pt x="21" y="35"/>
                    </a:cubicBezTo>
                    <a:cubicBezTo>
                      <a:pt x="22" y="36"/>
                      <a:pt x="23" y="37"/>
                      <a:pt x="24" y="36"/>
                    </a:cubicBezTo>
                    <a:cubicBezTo>
                      <a:pt x="26" y="36"/>
                      <a:pt x="26" y="35"/>
                      <a:pt x="26" y="34"/>
                    </a:cubicBezTo>
                    <a:cubicBezTo>
                      <a:pt x="26" y="33"/>
                      <a:pt x="27" y="31"/>
                      <a:pt x="27" y="31"/>
                    </a:cubicBezTo>
                    <a:cubicBezTo>
                      <a:pt x="28" y="31"/>
                      <a:pt x="29" y="31"/>
                      <a:pt x="29" y="32"/>
                    </a:cubicBezTo>
                    <a:cubicBezTo>
                      <a:pt x="30" y="32"/>
                      <a:pt x="32" y="32"/>
                      <a:pt x="32" y="31"/>
                    </a:cubicBezTo>
                    <a:cubicBezTo>
                      <a:pt x="33" y="30"/>
                      <a:pt x="34" y="28"/>
                      <a:pt x="33" y="28"/>
                    </a:cubicBezTo>
                    <a:cubicBezTo>
                      <a:pt x="32" y="27"/>
                      <a:pt x="32" y="25"/>
                      <a:pt x="32" y="25"/>
                    </a:cubicBezTo>
                    <a:cubicBezTo>
                      <a:pt x="33" y="24"/>
                      <a:pt x="34" y="24"/>
                      <a:pt x="35" y="24"/>
                    </a:cubicBezTo>
                    <a:cubicBezTo>
                      <a:pt x="36" y="24"/>
                      <a:pt x="37" y="24"/>
                      <a:pt x="37" y="22"/>
                    </a:cubicBezTo>
                    <a:cubicBezTo>
                      <a:pt x="37" y="21"/>
                      <a:pt x="37" y="20"/>
                      <a:pt x="36" y="19"/>
                    </a:cubicBezTo>
                    <a:cubicBezTo>
                      <a:pt x="35" y="19"/>
                      <a:pt x="34" y="18"/>
                      <a:pt x="34" y="17"/>
                    </a:cubicBezTo>
                    <a:cubicBezTo>
                      <a:pt x="34" y="16"/>
                      <a:pt x="35" y="16"/>
                      <a:pt x="35" y="15"/>
                    </a:cubicBezTo>
                    <a:cubicBezTo>
                      <a:pt x="36" y="15"/>
                      <a:pt x="37" y="14"/>
                      <a:pt x="36" y="12"/>
                    </a:cubicBezTo>
                    <a:cubicBezTo>
                      <a:pt x="36" y="11"/>
                      <a:pt x="35" y="10"/>
                      <a:pt x="34" y="11"/>
                    </a:cubicBezTo>
                    <a:cubicBezTo>
                      <a:pt x="33" y="11"/>
                      <a:pt x="31" y="10"/>
                      <a:pt x="31" y="9"/>
                    </a:cubicBezTo>
                    <a:cubicBezTo>
                      <a:pt x="31" y="9"/>
                      <a:pt x="31" y="8"/>
                      <a:pt x="32" y="7"/>
                    </a:cubicBezTo>
                    <a:cubicBezTo>
                      <a:pt x="32" y="7"/>
                      <a:pt x="32" y="5"/>
                      <a:pt x="31" y="4"/>
                    </a:cubicBezTo>
                    <a:cubicBezTo>
                      <a:pt x="30" y="3"/>
                      <a:pt x="29" y="3"/>
                      <a:pt x="28" y="4"/>
                    </a:cubicBezTo>
                    <a:cubicBezTo>
                      <a:pt x="27" y="5"/>
                      <a:pt x="26" y="5"/>
                      <a:pt x="25" y="4"/>
                    </a:cubicBezTo>
                    <a:cubicBezTo>
                      <a:pt x="25" y="4"/>
                      <a:pt x="24" y="3"/>
                      <a:pt x="25" y="2"/>
                    </a:cubicBezTo>
                    <a:cubicBezTo>
                      <a:pt x="25" y="1"/>
                      <a:pt x="24" y="0"/>
                      <a:pt x="22" y="0"/>
                    </a:cubicBezTo>
                    <a:cubicBezTo>
                      <a:pt x="21" y="0"/>
                      <a:pt x="20" y="0"/>
                      <a:pt x="20" y="1"/>
                    </a:cubicBezTo>
                    <a:cubicBezTo>
                      <a:pt x="19" y="2"/>
                      <a:pt x="18" y="3"/>
                      <a:pt x="17" y="3"/>
                    </a:cubicBezTo>
                    <a:cubicBezTo>
                      <a:pt x="17" y="3"/>
                      <a:pt x="16" y="2"/>
                      <a:pt x="16" y="1"/>
                    </a:cubicBezTo>
                    <a:cubicBezTo>
                      <a:pt x="15" y="0"/>
                      <a:pt x="14" y="0"/>
                      <a:pt x="13" y="0"/>
                    </a:cubicBezTo>
                    <a:cubicBezTo>
                      <a:pt x="11" y="1"/>
                      <a:pt x="11" y="2"/>
                      <a:pt x="11" y="3"/>
                    </a:cubicBezTo>
                    <a:cubicBezTo>
                      <a:pt x="11" y="4"/>
                      <a:pt x="10" y="5"/>
                      <a:pt x="10" y="6"/>
                    </a:cubicBezTo>
                    <a:cubicBezTo>
                      <a:pt x="9" y="6"/>
                      <a:pt x="8" y="6"/>
                      <a:pt x="8" y="5"/>
                    </a:cubicBezTo>
                    <a:cubicBezTo>
                      <a:pt x="7" y="4"/>
                      <a:pt x="5" y="5"/>
                      <a:pt x="5" y="6"/>
                    </a:cubicBezTo>
                    <a:cubicBezTo>
                      <a:pt x="4" y="7"/>
                      <a:pt x="3" y="8"/>
                      <a:pt x="4" y="9"/>
                    </a:cubicBezTo>
                    <a:close/>
                    <a:moveTo>
                      <a:pt x="15" y="8"/>
                    </a:moveTo>
                    <a:cubicBezTo>
                      <a:pt x="21" y="6"/>
                      <a:pt x="27" y="9"/>
                      <a:pt x="29" y="15"/>
                    </a:cubicBezTo>
                    <a:cubicBezTo>
                      <a:pt x="31" y="21"/>
                      <a:pt x="27" y="27"/>
                      <a:pt x="22" y="29"/>
                    </a:cubicBezTo>
                    <a:cubicBezTo>
                      <a:pt x="16" y="30"/>
                      <a:pt x="10" y="27"/>
                      <a:pt x="8" y="22"/>
                    </a:cubicBezTo>
                    <a:cubicBezTo>
                      <a:pt x="6" y="16"/>
                      <a:pt x="10" y="10"/>
                      <a:pt x="15" y="8"/>
                    </a:cubicBez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a:p>
            </p:txBody>
          </p:sp>
          <p:sp>
            <p:nvSpPr>
              <p:cNvPr id="33" name="Freeform 303"/>
              <p:cNvSpPr>
                <a:spLocks noEditPoints="1"/>
              </p:cNvSpPr>
              <p:nvPr/>
            </p:nvSpPr>
            <p:spPr bwMode="auto">
              <a:xfrm>
                <a:off x="5084763" y="1111250"/>
                <a:ext cx="109538" cy="104775"/>
              </a:xfrm>
              <a:custGeom>
                <a:avLst/>
                <a:gdLst>
                  <a:gd name="T0" fmla="*/ 3 w 29"/>
                  <a:gd name="T1" fmla="*/ 7 h 28"/>
                  <a:gd name="T2" fmla="*/ 4 w 29"/>
                  <a:gd name="T3" fmla="*/ 9 h 28"/>
                  <a:gd name="T4" fmla="*/ 2 w 29"/>
                  <a:gd name="T5" fmla="*/ 9 h 28"/>
                  <a:gd name="T6" fmla="*/ 0 w 29"/>
                  <a:gd name="T7" fmla="*/ 11 h 28"/>
                  <a:gd name="T8" fmla="*/ 1 w 29"/>
                  <a:gd name="T9" fmla="*/ 13 h 28"/>
                  <a:gd name="T10" fmla="*/ 3 w 29"/>
                  <a:gd name="T11" fmla="*/ 15 h 28"/>
                  <a:gd name="T12" fmla="*/ 1 w 29"/>
                  <a:gd name="T13" fmla="*/ 16 h 28"/>
                  <a:gd name="T14" fmla="*/ 1 w 29"/>
                  <a:gd name="T15" fmla="*/ 19 h 28"/>
                  <a:gd name="T16" fmla="*/ 3 w 29"/>
                  <a:gd name="T17" fmla="*/ 20 h 28"/>
                  <a:gd name="T18" fmla="*/ 4 w 29"/>
                  <a:gd name="T19" fmla="*/ 20 h 28"/>
                  <a:gd name="T20" fmla="*/ 4 w 29"/>
                  <a:gd name="T21" fmla="*/ 23 h 28"/>
                  <a:gd name="T22" fmla="*/ 5 w 29"/>
                  <a:gd name="T23" fmla="*/ 25 h 28"/>
                  <a:gd name="T24" fmla="*/ 7 w 29"/>
                  <a:gd name="T25" fmla="*/ 25 h 28"/>
                  <a:gd name="T26" fmla="*/ 9 w 29"/>
                  <a:gd name="T27" fmla="*/ 25 h 28"/>
                  <a:gd name="T28" fmla="*/ 10 w 29"/>
                  <a:gd name="T29" fmla="*/ 27 h 28"/>
                  <a:gd name="T30" fmla="*/ 11 w 29"/>
                  <a:gd name="T31" fmla="*/ 28 h 28"/>
                  <a:gd name="T32" fmla="*/ 13 w 29"/>
                  <a:gd name="T33" fmla="*/ 27 h 28"/>
                  <a:gd name="T34" fmla="*/ 15 w 29"/>
                  <a:gd name="T35" fmla="*/ 26 h 28"/>
                  <a:gd name="T36" fmla="*/ 17 w 29"/>
                  <a:gd name="T37" fmla="*/ 27 h 28"/>
                  <a:gd name="T38" fmla="*/ 19 w 29"/>
                  <a:gd name="T39" fmla="*/ 28 h 28"/>
                  <a:gd name="T40" fmla="*/ 20 w 29"/>
                  <a:gd name="T41" fmla="*/ 26 h 28"/>
                  <a:gd name="T42" fmla="*/ 21 w 29"/>
                  <a:gd name="T43" fmla="*/ 24 h 28"/>
                  <a:gd name="T44" fmla="*/ 23 w 29"/>
                  <a:gd name="T45" fmla="*/ 24 h 28"/>
                  <a:gd name="T46" fmla="*/ 25 w 29"/>
                  <a:gd name="T47" fmla="*/ 24 h 28"/>
                  <a:gd name="T48" fmla="*/ 25 w 29"/>
                  <a:gd name="T49" fmla="*/ 21 h 28"/>
                  <a:gd name="T50" fmla="*/ 25 w 29"/>
                  <a:gd name="T51" fmla="*/ 19 h 28"/>
                  <a:gd name="T52" fmla="*/ 27 w 29"/>
                  <a:gd name="T53" fmla="*/ 19 h 28"/>
                  <a:gd name="T54" fmla="*/ 29 w 29"/>
                  <a:gd name="T55" fmla="*/ 17 h 28"/>
                  <a:gd name="T56" fmla="*/ 28 w 29"/>
                  <a:gd name="T57" fmla="*/ 15 h 28"/>
                  <a:gd name="T58" fmla="*/ 26 w 29"/>
                  <a:gd name="T59" fmla="*/ 13 h 28"/>
                  <a:gd name="T60" fmla="*/ 27 w 29"/>
                  <a:gd name="T61" fmla="*/ 12 h 28"/>
                  <a:gd name="T62" fmla="*/ 28 w 29"/>
                  <a:gd name="T63" fmla="*/ 10 h 28"/>
                  <a:gd name="T64" fmla="*/ 26 w 29"/>
                  <a:gd name="T65" fmla="*/ 8 h 28"/>
                  <a:gd name="T66" fmla="*/ 24 w 29"/>
                  <a:gd name="T67" fmla="*/ 7 h 28"/>
                  <a:gd name="T68" fmla="*/ 25 w 29"/>
                  <a:gd name="T69" fmla="*/ 6 h 28"/>
                  <a:gd name="T70" fmla="*/ 24 w 29"/>
                  <a:gd name="T71" fmla="*/ 3 h 28"/>
                  <a:gd name="T72" fmla="*/ 22 w 29"/>
                  <a:gd name="T73" fmla="*/ 3 h 28"/>
                  <a:gd name="T74" fmla="*/ 19 w 29"/>
                  <a:gd name="T75" fmla="*/ 3 h 28"/>
                  <a:gd name="T76" fmla="*/ 19 w 29"/>
                  <a:gd name="T77" fmla="*/ 2 h 28"/>
                  <a:gd name="T78" fmla="*/ 17 w 29"/>
                  <a:gd name="T79" fmla="*/ 0 h 28"/>
                  <a:gd name="T80" fmla="*/ 15 w 29"/>
                  <a:gd name="T81" fmla="*/ 1 h 28"/>
                  <a:gd name="T82" fmla="*/ 13 w 29"/>
                  <a:gd name="T83" fmla="*/ 2 h 28"/>
                  <a:gd name="T84" fmla="*/ 12 w 29"/>
                  <a:gd name="T85" fmla="*/ 1 h 28"/>
                  <a:gd name="T86" fmla="*/ 10 w 29"/>
                  <a:gd name="T87" fmla="*/ 0 h 28"/>
                  <a:gd name="T88" fmla="*/ 9 w 29"/>
                  <a:gd name="T89" fmla="*/ 2 h 28"/>
                  <a:gd name="T90" fmla="*/ 8 w 29"/>
                  <a:gd name="T91" fmla="*/ 4 h 28"/>
                  <a:gd name="T92" fmla="*/ 6 w 29"/>
                  <a:gd name="T93" fmla="*/ 4 h 28"/>
                  <a:gd name="T94" fmla="*/ 4 w 29"/>
                  <a:gd name="T95" fmla="*/ 4 h 28"/>
                  <a:gd name="T96" fmla="*/ 3 w 29"/>
                  <a:gd name="T97" fmla="*/ 7 h 28"/>
                  <a:gd name="T98" fmla="*/ 12 w 29"/>
                  <a:gd name="T99" fmla="*/ 6 h 28"/>
                  <a:gd name="T100" fmla="*/ 22 w 29"/>
                  <a:gd name="T101" fmla="*/ 12 h 28"/>
                  <a:gd name="T102" fmla="*/ 17 w 29"/>
                  <a:gd name="T103" fmla="*/ 22 h 28"/>
                  <a:gd name="T104" fmla="*/ 6 w 29"/>
                  <a:gd name="T105" fmla="*/ 17 h 28"/>
                  <a:gd name="T106" fmla="*/ 12 w 29"/>
                  <a:gd name="T107" fmla="*/ 6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9" h="28">
                    <a:moveTo>
                      <a:pt x="3" y="7"/>
                    </a:moveTo>
                    <a:cubicBezTo>
                      <a:pt x="4" y="7"/>
                      <a:pt x="4" y="9"/>
                      <a:pt x="4" y="9"/>
                    </a:cubicBezTo>
                    <a:cubicBezTo>
                      <a:pt x="4" y="9"/>
                      <a:pt x="3" y="10"/>
                      <a:pt x="2" y="9"/>
                    </a:cubicBezTo>
                    <a:cubicBezTo>
                      <a:pt x="1" y="9"/>
                      <a:pt x="0" y="10"/>
                      <a:pt x="0" y="11"/>
                    </a:cubicBezTo>
                    <a:cubicBezTo>
                      <a:pt x="0" y="12"/>
                      <a:pt x="0" y="13"/>
                      <a:pt x="1" y="13"/>
                    </a:cubicBezTo>
                    <a:cubicBezTo>
                      <a:pt x="2" y="13"/>
                      <a:pt x="3" y="15"/>
                      <a:pt x="3" y="15"/>
                    </a:cubicBezTo>
                    <a:cubicBezTo>
                      <a:pt x="3" y="16"/>
                      <a:pt x="2" y="16"/>
                      <a:pt x="1" y="16"/>
                    </a:cubicBezTo>
                    <a:cubicBezTo>
                      <a:pt x="1" y="17"/>
                      <a:pt x="0" y="18"/>
                      <a:pt x="1" y="19"/>
                    </a:cubicBezTo>
                    <a:cubicBezTo>
                      <a:pt x="1" y="20"/>
                      <a:pt x="2" y="20"/>
                      <a:pt x="3" y="20"/>
                    </a:cubicBezTo>
                    <a:cubicBezTo>
                      <a:pt x="3" y="20"/>
                      <a:pt x="4" y="20"/>
                      <a:pt x="4" y="20"/>
                    </a:cubicBezTo>
                    <a:cubicBezTo>
                      <a:pt x="4" y="21"/>
                      <a:pt x="5" y="22"/>
                      <a:pt x="4" y="23"/>
                    </a:cubicBezTo>
                    <a:cubicBezTo>
                      <a:pt x="4" y="23"/>
                      <a:pt x="4" y="24"/>
                      <a:pt x="5" y="25"/>
                    </a:cubicBezTo>
                    <a:cubicBezTo>
                      <a:pt x="5" y="26"/>
                      <a:pt x="7" y="26"/>
                      <a:pt x="7" y="25"/>
                    </a:cubicBezTo>
                    <a:cubicBezTo>
                      <a:pt x="8" y="25"/>
                      <a:pt x="9" y="25"/>
                      <a:pt x="9" y="25"/>
                    </a:cubicBezTo>
                    <a:cubicBezTo>
                      <a:pt x="10" y="25"/>
                      <a:pt x="10" y="26"/>
                      <a:pt x="10" y="27"/>
                    </a:cubicBezTo>
                    <a:cubicBezTo>
                      <a:pt x="10" y="27"/>
                      <a:pt x="10" y="28"/>
                      <a:pt x="11" y="28"/>
                    </a:cubicBezTo>
                    <a:cubicBezTo>
                      <a:pt x="12" y="28"/>
                      <a:pt x="13" y="28"/>
                      <a:pt x="13" y="27"/>
                    </a:cubicBezTo>
                    <a:cubicBezTo>
                      <a:pt x="14" y="27"/>
                      <a:pt x="15" y="26"/>
                      <a:pt x="15" y="26"/>
                    </a:cubicBezTo>
                    <a:cubicBezTo>
                      <a:pt x="16" y="26"/>
                      <a:pt x="16" y="26"/>
                      <a:pt x="17" y="27"/>
                    </a:cubicBezTo>
                    <a:cubicBezTo>
                      <a:pt x="17" y="28"/>
                      <a:pt x="18" y="28"/>
                      <a:pt x="19" y="28"/>
                    </a:cubicBezTo>
                    <a:cubicBezTo>
                      <a:pt x="20" y="28"/>
                      <a:pt x="20" y="27"/>
                      <a:pt x="20" y="26"/>
                    </a:cubicBezTo>
                    <a:cubicBezTo>
                      <a:pt x="20" y="25"/>
                      <a:pt x="21" y="24"/>
                      <a:pt x="21" y="24"/>
                    </a:cubicBezTo>
                    <a:cubicBezTo>
                      <a:pt x="21" y="24"/>
                      <a:pt x="22" y="24"/>
                      <a:pt x="23" y="24"/>
                    </a:cubicBezTo>
                    <a:cubicBezTo>
                      <a:pt x="23" y="25"/>
                      <a:pt x="24" y="25"/>
                      <a:pt x="25" y="24"/>
                    </a:cubicBezTo>
                    <a:cubicBezTo>
                      <a:pt x="26" y="23"/>
                      <a:pt x="26" y="22"/>
                      <a:pt x="25" y="21"/>
                    </a:cubicBezTo>
                    <a:cubicBezTo>
                      <a:pt x="25" y="21"/>
                      <a:pt x="25" y="20"/>
                      <a:pt x="25" y="19"/>
                    </a:cubicBezTo>
                    <a:cubicBezTo>
                      <a:pt x="25" y="19"/>
                      <a:pt x="26" y="19"/>
                      <a:pt x="27" y="19"/>
                    </a:cubicBezTo>
                    <a:cubicBezTo>
                      <a:pt x="28" y="19"/>
                      <a:pt x="28" y="18"/>
                      <a:pt x="29" y="17"/>
                    </a:cubicBezTo>
                    <a:cubicBezTo>
                      <a:pt x="29" y="16"/>
                      <a:pt x="28" y="15"/>
                      <a:pt x="28" y="15"/>
                    </a:cubicBezTo>
                    <a:cubicBezTo>
                      <a:pt x="27" y="15"/>
                      <a:pt x="26" y="14"/>
                      <a:pt x="26" y="13"/>
                    </a:cubicBezTo>
                    <a:cubicBezTo>
                      <a:pt x="26" y="13"/>
                      <a:pt x="27" y="12"/>
                      <a:pt x="27" y="12"/>
                    </a:cubicBezTo>
                    <a:cubicBezTo>
                      <a:pt x="28" y="12"/>
                      <a:pt x="28" y="11"/>
                      <a:pt x="28" y="10"/>
                    </a:cubicBezTo>
                    <a:cubicBezTo>
                      <a:pt x="28" y="9"/>
                      <a:pt x="27" y="8"/>
                      <a:pt x="26" y="8"/>
                    </a:cubicBezTo>
                    <a:cubicBezTo>
                      <a:pt x="26" y="9"/>
                      <a:pt x="24" y="8"/>
                      <a:pt x="24" y="7"/>
                    </a:cubicBezTo>
                    <a:cubicBezTo>
                      <a:pt x="24" y="7"/>
                      <a:pt x="24" y="6"/>
                      <a:pt x="25" y="6"/>
                    </a:cubicBezTo>
                    <a:cubicBezTo>
                      <a:pt x="25" y="5"/>
                      <a:pt x="25" y="4"/>
                      <a:pt x="24" y="3"/>
                    </a:cubicBezTo>
                    <a:cubicBezTo>
                      <a:pt x="23" y="3"/>
                      <a:pt x="22" y="3"/>
                      <a:pt x="22" y="3"/>
                    </a:cubicBezTo>
                    <a:cubicBezTo>
                      <a:pt x="21" y="4"/>
                      <a:pt x="20" y="4"/>
                      <a:pt x="19" y="3"/>
                    </a:cubicBezTo>
                    <a:cubicBezTo>
                      <a:pt x="19" y="3"/>
                      <a:pt x="19" y="2"/>
                      <a:pt x="19" y="2"/>
                    </a:cubicBezTo>
                    <a:cubicBezTo>
                      <a:pt x="19" y="1"/>
                      <a:pt x="18" y="0"/>
                      <a:pt x="17" y="0"/>
                    </a:cubicBezTo>
                    <a:cubicBezTo>
                      <a:pt x="16" y="0"/>
                      <a:pt x="15" y="0"/>
                      <a:pt x="15" y="1"/>
                    </a:cubicBezTo>
                    <a:cubicBezTo>
                      <a:pt x="15" y="2"/>
                      <a:pt x="14" y="2"/>
                      <a:pt x="13" y="2"/>
                    </a:cubicBezTo>
                    <a:cubicBezTo>
                      <a:pt x="13" y="2"/>
                      <a:pt x="12" y="2"/>
                      <a:pt x="12" y="1"/>
                    </a:cubicBezTo>
                    <a:cubicBezTo>
                      <a:pt x="12" y="0"/>
                      <a:pt x="11" y="0"/>
                      <a:pt x="10" y="0"/>
                    </a:cubicBezTo>
                    <a:cubicBezTo>
                      <a:pt x="9" y="1"/>
                      <a:pt x="8" y="2"/>
                      <a:pt x="9" y="2"/>
                    </a:cubicBezTo>
                    <a:cubicBezTo>
                      <a:pt x="9" y="3"/>
                      <a:pt x="8" y="4"/>
                      <a:pt x="8" y="4"/>
                    </a:cubicBezTo>
                    <a:cubicBezTo>
                      <a:pt x="7" y="5"/>
                      <a:pt x="7" y="4"/>
                      <a:pt x="6" y="4"/>
                    </a:cubicBezTo>
                    <a:cubicBezTo>
                      <a:pt x="5" y="3"/>
                      <a:pt x="4" y="4"/>
                      <a:pt x="4" y="4"/>
                    </a:cubicBezTo>
                    <a:cubicBezTo>
                      <a:pt x="3" y="5"/>
                      <a:pt x="3" y="6"/>
                      <a:pt x="3" y="7"/>
                    </a:cubicBezTo>
                    <a:close/>
                    <a:moveTo>
                      <a:pt x="12" y="6"/>
                    </a:moveTo>
                    <a:cubicBezTo>
                      <a:pt x="16" y="5"/>
                      <a:pt x="21" y="7"/>
                      <a:pt x="22" y="12"/>
                    </a:cubicBezTo>
                    <a:cubicBezTo>
                      <a:pt x="24" y="16"/>
                      <a:pt x="21" y="21"/>
                      <a:pt x="17" y="22"/>
                    </a:cubicBezTo>
                    <a:cubicBezTo>
                      <a:pt x="13" y="23"/>
                      <a:pt x="8" y="21"/>
                      <a:pt x="6" y="17"/>
                    </a:cubicBezTo>
                    <a:cubicBezTo>
                      <a:pt x="5" y="12"/>
                      <a:pt x="7" y="8"/>
                      <a:pt x="12" y="6"/>
                    </a:cubicBez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70"/>
              </a:p>
            </p:txBody>
          </p:sp>
        </p:grpSp>
      </p:grpSp>
      <p:sp>
        <p:nvSpPr>
          <p:cNvPr id="34" name="TextBox 66"/>
          <p:cNvSpPr txBox="1"/>
          <p:nvPr/>
        </p:nvSpPr>
        <p:spPr>
          <a:xfrm>
            <a:off x="3765573" y="2931790"/>
            <a:ext cx="1598515"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03    </a:t>
            </a:r>
          </a:p>
          <a:p>
            <a:pPr algn="ctr"/>
            <a:r>
              <a:rPr lang="zh-CN" altLang="en-US" sz="1500" b="1" spc="75">
                <a:solidFill>
                  <a:schemeClr val="bg1"/>
                </a:solidFill>
                <a:latin typeface="微软雅黑" panose="020B0503020204020204" pitchFamily="34" charset="-122"/>
                <a:ea typeface="微软雅黑" panose="020B0503020204020204" pitchFamily="34" charset="-122"/>
              </a:rPr>
              <a:t>项目</a:t>
            </a:r>
            <a:r>
              <a:rPr lang="zh-CN" altLang="en-US" sz="1500" b="1" spc="75" dirty="0">
                <a:solidFill>
                  <a:schemeClr val="bg1"/>
                </a:solidFill>
                <a:latin typeface="微软雅黑" panose="020B0503020204020204" pitchFamily="34" charset="-122"/>
                <a:ea typeface="微软雅黑" panose="020B0503020204020204" pitchFamily="34" charset="-122"/>
              </a:rPr>
              <a:t>及成绩展示</a:t>
            </a:r>
          </a:p>
        </p:txBody>
      </p:sp>
      <p:grpSp>
        <p:nvGrpSpPr>
          <p:cNvPr id="35" name="组合 34"/>
          <p:cNvGrpSpPr/>
          <p:nvPr/>
        </p:nvGrpSpPr>
        <p:grpSpPr>
          <a:xfrm>
            <a:off x="4196766" y="2318844"/>
            <a:ext cx="522572" cy="522572"/>
            <a:chOff x="4840168" y="2373480"/>
            <a:chExt cx="522572" cy="522572"/>
          </a:xfrm>
        </p:grpSpPr>
        <p:sp>
          <p:nvSpPr>
            <p:cNvPr id="36" name="矩形 35"/>
            <p:cNvSpPr/>
            <p:nvPr/>
          </p:nvSpPr>
          <p:spPr>
            <a:xfrm>
              <a:off x="4840168" y="2373480"/>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sp>
          <p:nvSpPr>
            <p:cNvPr id="37" name="任意多边形 36"/>
            <p:cNvSpPr/>
            <p:nvPr/>
          </p:nvSpPr>
          <p:spPr bwMode="auto">
            <a:xfrm>
              <a:off x="4898379" y="2479074"/>
              <a:ext cx="406149" cy="311383"/>
            </a:xfrm>
            <a:custGeom>
              <a:avLst/>
              <a:gdLst>
                <a:gd name="connsiteX0" fmla="*/ 14829 w 563476"/>
                <a:gd name="connsiteY0" fmla="*/ 416347 h 432000"/>
                <a:gd name="connsiteX1" fmla="*/ 556062 w 563476"/>
                <a:gd name="connsiteY1" fmla="*/ 416347 h 432000"/>
                <a:gd name="connsiteX2" fmla="*/ 563476 w 563476"/>
                <a:gd name="connsiteY2" fmla="*/ 424174 h 432000"/>
                <a:gd name="connsiteX3" fmla="*/ 556062 w 563476"/>
                <a:gd name="connsiteY3" fmla="*/ 432000 h 432000"/>
                <a:gd name="connsiteX4" fmla="*/ 14829 w 563476"/>
                <a:gd name="connsiteY4" fmla="*/ 432000 h 432000"/>
                <a:gd name="connsiteX5" fmla="*/ 0 w 563476"/>
                <a:gd name="connsiteY5" fmla="*/ 424174 h 432000"/>
                <a:gd name="connsiteX6" fmla="*/ 14829 w 563476"/>
                <a:gd name="connsiteY6" fmla="*/ 416347 h 432000"/>
                <a:gd name="connsiteX7" fmla="*/ 428869 w 563476"/>
                <a:gd name="connsiteY7" fmla="*/ 200347 h 432000"/>
                <a:gd name="connsiteX8" fmla="*/ 510260 w 563476"/>
                <a:gd name="connsiteY8" fmla="*/ 200347 h 432000"/>
                <a:gd name="connsiteX9" fmla="*/ 510260 w 563476"/>
                <a:gd name="connsiteY9" fmla="*/ 372521 h 432000"/>
                <a:gd name="connsiteX10" fmla="*/ 428869 w 563476"/>
                <a:gd name="connsiteY10" fmla="*/ 372521 h 432000"/>
                <a:gd name="connsiteX11" fmla="*/ 303652 w 563476"/>
                <a:gd name="connsiteY11" fmla="*/ 118956 h 432000"/>
                <a:gd name="connsiteX12" fmla="*/ 385043 w 563476"/>
                <a:gd name="connsiteY12" fmla="*/ 118956 h 432000"/>
                <a:gd name="connsiteX13" fmla="*/ 385043 w 563476"/>
                <a:gd name="connsiteY13" fmla="*/ 372521 h 432000"/>
                <a:gd name="connsiteX14" fmla="*/ 303652 w 563476"/>
                <a:gd name="connsiteY14" fmla="*/ 372521 h 432000"/>
                <a:gd name="connsiteX15" fmla="*/ 72001 w 563476"/>
                <a:gd name="connsiteY15" fmla="*/ 97044 h 432000"/>
                <a:gd name="connsiteX16" fmla="*/ 153392 w 563476"/>
                <a:gd name="connsiteY16" fmla="*/ 97044 h 432000"/>
                <a:gd name="connsiteX17" fmla="*/ 153392 w 563476"/>
                <a:gd name="connsiteY17" fmla="*/ 372521 h 432000"/>
                <a:gd name="connsiteX18" fmla="*/ 72001 w 563476"/>
                <a:gd name="connsiteY18" fmla="*/ 372521 h 432000"/>
                <a:gd name="connsiteX19" fmla="*/ 190957 w 563476"/>
                <a:gd name="connsiteY19" fmla="*/ 0 h 432000"/>
                <a:gd name="connsiteX20" fmla="*/ 272348 w 563476"/>
                <a:gd name="connsiteY20" fmla="*/ 0 h 432000"/>
                <a:gd name="connsiteX21" fmla="*/ 272348 w 563476"/>
                <a:gd name="connsiteY21" fmla="*/ 372521 h 432000"/>
                <a:gd name="connsiteX22" fmla="*/ 190957 w 563476"/>
                <a:gd name="connsiteY22" fmla="*/ 372521 h 43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3476" h="432000">
                  <a:moveTo>
                    <a:pt x="14829" y="416347"/>
                  </a:moveTo>
                  <a:cubicBezTo>
                    <a:pt x="556062" y="416347"/>
                    <a:pt x="556062" y="416347"/>
                    <a:pt x="556062" y="416347"/>
                  </a:cubicBezTo>
                  <a:cubicBezTo>
                    <a:pt x="556062" y="416347"/>
                    <a:pt x="563476" y="416347"/>
                    <a:pt x="563476" y="424174"/>
                  </a:cubicBezTo>
                  <a:cubicBezTo>
                    <a:pt x="563476" y="432000"/>
                    <a:pt x="556062" y="432000"/>
                    <a:pt x="556062" y="432000"/>
                  </a:cubicBezTo>
                  <a:lnTo>
                    <a:pt x="14829" y="432000"/>
                  </a:lnTo>
                  <a:cubicBezTo>
                    <a:pt x="7414" y="432000"/>
                    <a:pt x="0" y="432000"/>
                    <a:pt x="0" y="424174"/>
                  </a:cubicBezTo>
                  <a:cubicBezTo>
                    <a:pt x="0" y="416347"/>
                    <a:pt x="7414" y="416347"/>
                    <a:pt x="14829" y="416347"/>
                  </a:cubicBezTo>
                  <a:close/>
                  <a:moveTo>
                    <a:pt x="428869" y="200347"/>
                  </a:moveTo>
                  <a:lnTo>
                    <a:pt x="510260" y="200347"/>
                  </a:lnTo>
                  <a:lnTo>
                    <a:pt x="510260" y="372521"/>
                  </a:lnTo>
                  <a:lnTo>
                    <a:pt x="428869" y="372521"/>
                  </a:lnTo>
                  <a:close/>
                  <a:moveTo>
                    <a:pt x="303652" y="118956"/>
                  </a:moveTo>
                  <a:lnTo>
                    <a:pt x="385043" y="118956"/>
                  </a:lnTo>
                  <a:lnTo>
                    <a:pt x="385043" y="372521"/>
                  </a:lnTo>
                  <a:lnTo>
                    <a:pt x="303652" y="372521"/>
                  </a:lnTo>
                  <a:close/>
                  <a:moveTo>
                    <a:pt x="72001" y="97044"/>
                  </a:moveTo>
                  <a:lnTo>
                    <a:pt x="153392" y="97044"/>
                  </a:lnTo>
                  <a:lnTo>
                    <a:pt x="153392" y="372521"/>
                  </a:lnTo>
                  <a:lnTo>
                    <a:pt x="72001" y="372521"/>
                  </a:lnTo>
                  <a:close/>
                  <a:moveTo>
                    <a:pt x="190957" y="0"/>
                  </a:moveTo>
                  <a:lnTo>
                    <a:pt x="272348" y="0"/>
                  </a:lnTo>
                  <a:lnTo>
                    <a:pt x="272348" y="372521"/>
                  </a:lnTo>
                  <a:lnTo>
                    <a:pt x="190957" y="372521"/>
                  </a:lnTo>
                  <a:close/>
                </a:path>
              </a:pathLst>
            </a:custGeom>
            <a:solidFill>
              <a:srgbClr val="AC0000"/>
            </a:solidFill>
            <a:ln>
              <a:noFill/>
            </a:ln>
          </p:spPr>
          <p:txBody>
            <a:bodyPr vert="horz" wrap="square" lIns="91440" tIns="45720" rIns="91440" bIns="45720" numCol="1" anchor="t" anchorCtr="0" compatLnSpc="1">
              <a:noAutofit/>
            </a:bodyPr>
            <a:lstStyle/>
            <a:p>
              <a:pPr marL="0" marR="0" lvl="0" indent="0" defTabSz="6858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prstClr val="black"/>
                </a:solidFill>
                <a:effectLst/>
                <a:uLnTx/>
                <a:uFillTx/>
              </a:endParaRPr>
            </a:p>
          </p:txBody>
        </p:sp>
      </p:grpSp>
      <p:sp>
        <p:nvSpPr>
          <p:cNvPr id="38" name="TextBox 67"/>
          <p:cNvSpPr txBox="1"/>
          <p:nvPr/>
        </p:nvSpPr>
        <p:spPr>
          <a:xfrm>
            <a:off x="5580112" y="2931790"/>
            <a:ext cx="1396537"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04    </a:t>
            </a:r>
          </a:p>
          <a:p>
            <a:pPr algn="ctr"/>
            <a:r>
              <a:rPr lang="zh-CN" altLang="en-US" sz="1500" b="1" spc="75">
                <a:solidFill>
                  <a:schemeClr val="bg1"/>
                </a:solidFill>
                <a:latin typeface="微软雅黑" panose="020B0503020204020204" pitchFamily="34" charset="-122"/>
                <a:ea typeface="微软雅黑" panose="020B0503020204020204" pitchFamily="34" charset="-122"/>
              </a:rPr>
              <a:t>工作存在不足</a:t>
            </a:r>
            <a:endParaRPr lang="zh-CN" altLang="en-US" sz="1500" b="1" spc="75" dirty="0">
              <a:solidFill>
                <a:schemeClr val="bg1"/>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5917361" y="2318844"/>
            <a:ext cx="522572" cy="522572"/>
            <a:chOff x="4840168" y="3172533"/>
            <a:chExt cx="522572" cy="522572"/>
          </a:xfrm>
        </p:grpSpPr>
        <p:sp>
          <p:nvSpPr>
            <p:cNvPr id="40" name="矩形 39"/>
            <p:cNvSpPr/>
            <p:nvPr/>
          </p:nvSpPr>
          <p:spPr>
            <a:xfrm>
              <a:off x="4840168" y="3172533"/>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sp>
          <p:nvSpPr>
            <p:cNvPr id="41" name="Freeform 18"/>
            <p:cNvSpPr>
              <a:spLocks noEditPoints="1"/>
            </p:cNvSpPr>
            <p:nvPr/>
          </p:nvSpPr>
          <p:spPr bwMode="auto">
            <a:xfrm>
              <a:off x="4919070" y="3264088"/>
              <a:ext cx="320477" cy="339462"/>
            </a:xfrm>
            <a:custGeom>
              <a:avLst/>
              <a:gdLst>
                <a:gd name="T0" fmla="*/ 309263 w 568"/>
                <a:gd name="T1" fmla="*/ 627699 h 601"/>
                <a:gd name="T2" fmla="*/ 310356 w 568"/>
                <a:gd name="T3" fmla="*/ 364153 h 601"/>
                <a:gd name="T4" fmla="*/ 495040 w 568"/>
                <a:gd name="T5" fmla="*/ 329159 h 601"/>
                <a:gd name="T6" fmla="*/ 379203 w 568"/>
                <a:gd name="T7" fmla="*/ 375088 h 601"/>
                <a:gd name="T8" fmla="*/ 103816 w 568"/>
                <a:gd name="T9" fmla="*/ 234020 h 601"/>
                <a:gd name="T10" fmla="*/ 138786 w 568"/>
                <a:gd name="T11" fmla="*/ 238394 h 601"/>
                <a:gd name="T12" fmla="*/ 183591 w 568"/>
                <a:gd name="T13" fmla="*/ 242769 h 601"/>
                <a:gd name="T14" fmla="*/ 182498 w 568"/>
                <a:gd name="T15" fmla="*/ 213243 h 601"/>
                <a:gd name="T16" fmla="*/ 310356 w 568"/>
                <a:gd name="T17" fmla="*/ 331346 h 601"/>
                <a:gd name="T18" fmla="*/ 451328 w 568"/>
                <a:gd name="T19" fmla="*/ 228552 h 601"/>
                <a:gd name="T20" fmla="*/ 483019 w 568"/>
                <a:gd name="T21" fmla="*/ 223085 h 601"/>
                <a:gd name="T22" fmla="*/ 500504 w 568"/>
                <a:gd name="T23" fmla="*/ 229646 h 601"/>
                <a:gd name="T24" fmla="*/ 454606 w 568"/>
                <a:gd name="T25" fmla="*/ 279949 h 601"/>
                <a:gd name="T26" fmla="*/ 534381 w 568"/>
                <a:gd name="T27" fmla="*/ 372901 h 601"/>
                <a:gd name="T28" fmla="*/ 510339 w 568"/>
                <a:gd name="T29" fmla="*/ 287604 h 601"/>
                <a:gd name="T30" fmla="*/ 510339 w 568"/>
                <a:gd name="T31" fmla="*/ 546776 h 601"/>
                <a:gd name="T32" fmla="*/ 539845 w 568"/>
                <a:gd name="T33" fmla="*/ 540215 h 601"/>
                <a:gd name="T34" fmla="*/ 338769 w 568"/>
                <a:gd name="T35" fmla="*/ 650664 h 601"/>
                <a:gd name="T36" fmla="*/ 311449 w 568"/>
                <a:gd name="T37" fmla="*/ 657225 h 601"/>
                <a:gd name="T38" fmla="*/ 81960 w 568"/>
                <a:gd name="T39" fmla="*/ 540215 h 601"/>
                <a:gd name="T40" fmla="*/ 111466 w 568"/>
                <a:gd name="T41" fmla="*/ 546776 h 601"/>
                <a:gd name="T42" fmla="*/ 111466 w 568"/>
                <a:gd name="T43" fmla="*/ 287604 h 601"/>
                <a:gd name="T44" fmla="*/ 87424 w 568"/>
                <a:gd name="T45" fmla="*/ 372901 h 601"/>
                <a:gd name="T46" fmla="*/ 155178 w 568"/>
                <a:gd name="T47" fmla="*/ 275575 h 601"/>
                <a:gd name="T48" fmla="*/ 67754 w 568"/>
                <a:gd name="T49" fmla="*/ 437421 h 601"/>
                <a:gd name="T50" fmla="*/ 80867 w 568"/>
                <a:gd name="T51" fmla="*/ 463666 h 601"/>
                <a:gd name="T52" fmla="*/ 92888 w 568"/>
                <a:gd name="T53" fmla="*/ 487724 h 601"/>
                <a:gd name="T54" fmla="*/ 49176 w 568"/>
                <a:gd name="T55" fmla="*/ 519437 h 601"/>
                <a:gd name="T56" fmla="*/ 30598 w 568"/>
                <a:gd name="T57" fmla="*/ 412269 h 601"/>
                <a:gd name="T58" fmla="*/ 59011 w 568"/>
                <a:gd name="T59" fmla="*/ 364153 h 601"/>
                <a:gd name="T60" fmla="*/ 516896 w 568"/>
                <a:gd name="T61" fmla="*/ 416643 h 601"/>
                <a:gd name="T62" fmla="*/ 505968 w 568"/>
                <a:gd name="T63" fmla="*/ 443982 h 601"/>
                <a:gd name="T64" fmla="*/ 497225 w 568"/>
                <a:gd name="T65" fmla="*/ 471321 h 601"/>
                <a:gd name="T66" fmla="*/ 491761 w 568"/>
                <a:gd name="T67" fmla="*/ 492099 h 601"/>
                <a:gd name="T68" fmla="*/ 526731 w 568"/>
                <a:gd name="T69" fmla="*/ 396960 h 601"/>
                <a:gd name="T70" fmla="*/ 560608 w 568"/>
                <a:gd name="T71" fmla="*/ 393679 h 601"/>
                <a:gd name="T72" fmla="*/ 308170 w 568"/>
                <a:gd name="T73" fmla="*/ 0 h 601"/>
                <a:gd name="T74" fmla="*/ 456792 w 568"/>
                <a:gd name="T75" fmla="*/ 117010 h 601"/>
                <a:gd name="T76" fmla="*/ 430564 w 568"/>
                <a:gd name="T77" fmla="*/ 195746 h 601"/>
                <a:gd name="T78" fmla="*/ 398873 w 568"/>
                <a:gd name="T79" fmla="*/ 88578 h 601"/>
                <a:gd name="T80" fmla="*/ 212004 w 568"/>
                <a:gd name="T81" fmla="*/ 200120 h 601"/>
                <a:gd name="T82" fmla="*/ 166106 w 568"/>
                <a:gd name="T83" fmla="*/ 168407 h 601"/>
                <a:gd name="T84" fmla="*/ 216375 w 568"/>
                <a:gd name="T85" fmla="*/ 44836 h 6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568" h="601">
                  <a:moveTo>
                    <a:pt x="266" y="331"/>
                  </a:moveTo>
                  <a:lnTo>
                    <a:pt x="266" y="571"/>
                  </a:lnTo>
                  <a:cubicBezTo>
                    <a:pt x="272" y="573"/>
                    <a:pt x="277" y="575"/>
                    <a:pt x="283" y="574"/>
                  </a:cubicBezTo>
                  <a:cubicBezTo>
                    <a:pt x="290" y="574"/>
                    <a:pt x="297" y="572"/>
                    <a:pt x="303" y="570"/>
                  </a:cubicBezTo>
                  <a:lnTo>
                    <a:pt x="303" y="331"/>
                  </a:lnTo>
                  <a:cubicBezTo>
                    <a:pt x="297" y="332"/>
                    <a:pt x="290" y="333"/>
                    <a:pt x="284" y="333"/>
                  </a:cubicBezTo>
                  <a:cubicBezTo>
                    <a:pt x="278" y="333"/>
                    <a:pt x="272" y="332"/>
                    <a:pt x="266" y="331"/>
                  </a:cubicBezTo>
                  <a:close/>
                  <a:moveTo>
                    <a:pt x="347" y="343"/>
                  </a:moveTo>
                  <a:lnTo>
                    <a:pt x="453" y="301"/>
                  </a:lnTo>
                  <a:lnTo>
                    <a:pt x="453" y="345"/>
                  </a:lnTo>
                  <a:lnTo>
                    <a:pt x="347" y="386"/>
                  </a:lnTo>
                  <a:lnTo>
                    <a:pt x="347" y="343"/>
                  </a:lnTo>
                  <a:close/>
                  <a:moveTo>
                    <a:pt x="142" y="252"/>
                  </a:moveTo>
                  <a:lnTo>
                    <a:pt x="99" y="228"/>
                  </a:lnTo>
                  <a:cubicBezTo>
                    <a:pt x="94" y="225"/>
                    <a:pt x="93" y="219"/>
                    <a:pt x="95" y="214"/>
                  </a:cubicBezTo>
                  <a:cubicBezTo>
                    <a:pt x="98" y="209"/>
                    <a:pt x="104" y="208"/>
                    <a:pt x="109" y="210"/>
                  </a:cubicBezTo>
                  <a:lnTo>
                    <a:pt x="149" y="233"/>
                  </a:lnTo>
                  <a:lnTo>
                    <a:pt x="127" y="218"/>
                  </a:lnTo>
                  <a:cubicBezTo>
                    <a:pt x="123" y="215"/>
                    <a:pt x="122" y="209"/>
                    <a:pt x="125" y="204"/>
                  </a:cubicBezTo>
                  <a:cubicBezTo>
                    <a:pt x="128" y="200"/>
                    <a:pt x="134" y="199"/>
                    <a:pt x="138" y="202"/>
                  </a:cubicBezTo>
                  <a:lnTo>
                    <a:pt x="168" y="222"/>
                  </a:lnTo>
                  <a:lnTo>
                    <a:pt x="154" y="209"/>
                  </a:lnTo>
                  <a:cubicBezTo>
                    <a:pt x="150" y="205"/>
                    <a:pt x="149" y="199"/>
                    <a:pt x="153" y="195"/>
                  </a:cubicBezTo>
                  <a:cubicBezTo>
                    <a:pt x="157" y="191"/>
                    <a:pt x="163" y="191"/>
                    <a:pt x="167" y="195"/>
                  </a:cubicBezTo>
                  <a:lnTo>
                    <a:pt x="282" y="303"/>
                  </a:lnTo>
                  <a:cubicBezTo>
                    <a:pt x="283" y="303"/>
                    <a:pt x="283" y="303"/>
                    <a:pt x="283" y="304"/>
                  </a:cubicBezTo>
                  <a:cubicBezTo>
                    <a:pt x="283" y="303"/>
                    <a:pt x="284" y="303"/>
                    <a:pt x="284" y="303"/>
                  </a:cubicBezTo>
                  <a:lnTo>
                    <a:pt x="399" y="195"/>
                  </a:lnTo>
                  <a:cubicBezTo>
                    <a:pt x="403" y="191"/>
                    <a:pt x="409" y="191"/>
                    <a:pt x="413" y="195"/>
                  </a:cubicBezTo>
                  <a:cubicBezTo>
                    <a:pt x="417" y="199"/>
                    <a:pt x="417" y="205"/>
                    <a:pt x="413" y="209"/>
                  </a:cubicBezTo>
                  <a:lnTo>
                    <a:pt x="399" y="222"/>
                  </a:lnTo>
                  <a:lnTo>
                    <a:pt x="428" y="202"/>
                  </a:lnTo>
                  <a:cubicBezTo>
                    <a:pt x="432" y="199"/>
                    <a:pt x="438" y="200"/>
                    <a:pt x="442" y="204"/>
                  </a:cubicBezTo>
                  <a:cubicBezTo>
                    <a:pt x="445" y="209"/>
                    <a:pt x="444" y="215"/>
                    <a:pt x="439" y="218"/>
                  </a:cubicBezTo>
                  <a:lnTo>
                    <a:pt x="417" y="233"/>
                  </a:lnTo>
                  <a:lnTo>
                    <a:pt x="458" y="210"/>
                  </a:lnTo>
                  <a:cubicBezTo>
                    <a:pt x="462" y="208"/>
                    <a:pt x="468" y="209"/>
                    <a:pt x="471" y="214"/>
                  </a:cubicBezTo>
                  <a:cubicBezTo>
                    <a:pt x="474" y="219"/>
                    <a:pt x="472" y="225"/>
                    <a:pt x="467" y="228"/>
                  </a:cubicBezTo>
                  <a:lnTo>
                    <a:pt x="416" y="256"/>
                  </a:lnTo>
                  <a:lnTo>
                    <a:pt x="494" y="224"/>
                  </a:lnTo>
                  <a:lnTo>
                    <a:pt x="494" y="342"/>
                  </a:lnTo>
                  <a:cubicBezTo>
                    <a:pt x="492" y="342"/>
                    <a:pt x="491" y="342"/>
                    <a:pt x="489" y="341"/>
                  </a:cubicBezTo>
                  <a:lnTo>
                    <a:pt x="473" y="339"/>
                  </a:lnTo>
                  <a:lnTo>
                    <a:pt x="467" y="351"/>
                  </a:lnTo>
                  <a:lnTo>
                    <a:pt x="467" y="263"/>
                  </a:lnTo>
                  <a:lnTo>
                    <a:pt x="329" y="322"/>
                  </a:lnTo>
                  <a:lnTo>
                    <a:pt x="329" y="559"/>
                  </a:lnTo>
                  <a:lnTo>
                    <a:pt x="467" y="500"/>
                  </a:lnTo>
                  <a:lnTo>
                    <a:pt x="467" y="483"/>
                  </a:lnTo>
                  <a:cubicBezTo>
                    <a:pt x="472" y="486"/>
                    <a:pt x="477" y="488"/>
                    <a:pt x="482" y="490"/>
                  </a:cubicBezTo>
                  <a:cubicBezTo>
                    <a:pt x="486" y="492"/>
                    <a:pt x="490" y="493"/>
                    <a:pt x="494" y="494"/>
                  </a:cubicBezTo>
                  <a:lnTo>
                    <a:pt x="494" y="518"/>
                  </a:lnTo>
                  <a:lnTo>
                    <a:pt x="321" y="591"/>
                  </a:lnTo>
                  <a:cubicBezTo>
                    <a:pt x="318" y="592"/>
                    <a:pt x="314" y="594"/>
                    <a:pt x="310" y="595"/>
                  </a:cubicBezTo>
                  <a:lnTo>
                    <a:pt x="303" y="598"/>
                  </a:lnTo>
                  <a:cubicBezTo>
                    <a:pt x="297" y="599"/>
                    <a:pt x="291" y="601"/>
                    <a:pt x="285" y="601"/>
                  </a:cubicBezTo>
                  <a:cubicBezTo>
                    <a:pt x="271" y="601"/>
                    <a:pt x="258" y="598"/>
                    <a:pt x="247" y="590"/>
                  </a:cubicBezTo>
                  <a:lnTo>
                    <a:pt x="75" y="518"/>
                  </a:lnTo>
                  <a:lnTo>
                    <a:pt x="75" y="494"/>
                  </a:lnTo>
                  <a:cubicBezTo>
                    <a:pt x="79" y="493"/>
                    <a:pt x="83" y="492"/>
                    <a:pt x="87" y="490"/>
                  </a:cubicBezTo>
                  <a:cubicBezTo>
                    <a:pt x="91" y="488"/>
                    <a:pt x="96" y="486"/>
                    <a:pt x="102" y="483"/>
                  </a:cubicBezTo>
                  <a:lnTo>
                    <a:pt x="102" y="500"/>
                  </a:lnTo>
                  <a:lnTo>
                    <a:pt x="240" y="559"/>
                  </a:lnTo>
                  <a:lnTo>
                    <a:pt x="240" y="322"/>
                  </a:lnTo>
                  <a:lnTo>
                    <a:pt x="102" y="263"/>
                  </a:lnTo>
                  <a:lnTo>
                    <a:pt x="102" y="351"/>
                  </a:lnTo>
                  <a:lnTo>
                    <a:pt x="95" y="339"/>
                  </a:lnTo>
                  <a:lnTo>
                    <a:pt x="80" y="341"/>
                  </a:lnTo>
                  <a:cubicBezTo>
                    <a:pt x="78" y="342"/>
                    <a:pt x="77" y="342"/>
                    <a:pt x="75" y="342"/>
                  </a:cubicBezTo>
                  <a:lnTo>
                    <a:pt x="75" y="224"/>
                  </a:lnTo>
                  <a:lnTo>
                    <a:pt x="142" y="252"/>
                  </a:lnTo>
                  <a:close/>
                  <a:moveTo>
                    <a:pt x="86" y="363"/>
                  </a:moveTo>
                  <a:cubicBezTo>
                    <a:pt x="89" y="369"/>
                    <a:pt x="91" y="375"/>
                    <a:pt x="94" y="381"/>
                  </a:cubicBezTo>
                  <a:lnTo>
                    <a:pt x="62" y="400"/>
                  </a:lnTo>
                  <a:lnTo>
                    <a:pt x="97" y="387"/>
                  </a:lnTo>
                  <a:cubicBezTo>
                    <a:pt x="99" y="393"/>
                    <a:pt x="102" y="399"/>
                    <a:pt x="104" y="406"/>
                  </a:cubicBezTo>
                  <a:lnTo>
                    <a:pt x="74" y="424"/>
                  </a:lnTo>
                  <a:lnTo>
                    <a:pt x="106" y="411"/>
                  </a:lnTo>
                  <a:cubicBezTo>
                    <a:pt x="108" y="418"/>
                    <a:pt x="110" y="424"/>
                    <a:pt x="112" y="431"/>
                  </a:cubicBezTo>
                  <a:lnTo>
                    <a:pt x="85" y="446"/>
                  </a:lnTo>
                  <a:lnTo>
                    <a:pt x="113" y="435"/>
                  </a:lnTo>
                  <a:cubicBezTo>
                    <a:pt x="115" y="440"/>
                    <a:pt x="116" y="445"/>
                    <a:pt x="117" y="450"/>
                  </a:cubicBezTo>
                  <a:cubicBezTo>
                    <a:pt x="111" y="454"/>
                    <a:pt x="66" y="483"/>
                    <a:pt x="45" y="475"/>
                  </a:cubicBezTo>
                  <a:cubicBezTo>
                    <a:pt x="23" y="467"/>
                    <a:pt x="2" y="437"/>
                    <a:pt x="1" y="410"/>
                  </a:cubicBezTo>
                  <a:cubicBezTo>
                    <a:pt x="0" y="383"/>
                    <a:pt x="70" y="366"/>
                    <a:pt x="86" y="363"/>
                  </a:cubicBezTo>
                  <a:close/>
                  <a:moveTo>
                    <a:pt x="28" y="377"/>
                  </a:moveTo>
                  <a:lnTo>
                    <a:pt x="45" y="369"/>
                  </a:lnTo>
                  <a:lnTo>
                    <a:pt x="54" y="360"/>
                  </a:lnTo>
                  <a:lnTo>
                    <a:pt x="54" y="333"/>
                  </a:lnTo>
                  <a:cubicBezTo>
                    <a:pt x="38" y="340"/>
                    <a:pt x="31" y="356"/>
                    <a:pt x="28" y="377"/>
                  </a:cubicBezTo>
                  <a:close/>
                  <a:moveTo>
                    <a:pt x="482" y="363"/>
                  </a:moveTo>
                  <a:cubicBezTo>
                    <a:pt x="479" y="369"/>
                    <a:pt x="476" y="375"/>
                    <a:pt x="473" y="381"/>
                  </a:cubicBezTo>
                  <a:lnTo>
                    <a:pt x="505" y="400"/>
                  </a:lnTo>
                  <a:lnTo>
                    <a:pt x="471" y="387"/>
                  </a:lnTo>
                  <a:cubicBezTo>
                    <a:pt x="468" y="393"/>
                    <a:pt x="465" y="399"/>
                    <a:pt x="463" y="406"/>
                  </a:cubicBezTo>
                  <a:lnTo>
                    <a:pt x="493" y="424"/>
                  </a:lnTo>
                  <a:lnTo>
                    <a:pt x="461" y="411"/>
                  </a:lnTo>
                  <a:cubicBezTo>
                    <a:pt x="459" y="418"/>
                    <a:pt x="457" y="424"/>
                    <a:pt x="455" y="431"/>
                  </a:cubicBezTo>
                  <a:lnTo>
                    <a:pt x="482" y="446"/>
                  </a:lnTo>
                  <a:lnTo>
                    <a:pt x="454" y="435"/>
                  </a:lnTo>
                  <a:cubicBezTo>
                    <a:pt x="453" y="440"/>
                    <a:pt x="451" y="445"/>
                    <a:pt x="450" y="450"/>
                  </a:cubicBezTo>
                  <a:cubicBezTo>
                    <a:pt x="456" y="454"/>
                    <a:pt x="501" y="483"/>
                    <a:pt x="523" y="475"/>
                  </a:cubicBezTo>
                  <a:cubicBezTo>
                    <a:pt x="544" y="467"/>
                    <a:pt x="566" y="437"/>
                    <a:pt x="567" y="410"/>
                  </a:cubicBezTo>
                  <a:cubicBezTo>
                    <a:pt x="568" y="383"/>
                    <a:pt x="497" y="366"/>
                    <a:pt x="482" y="363"/>
                  </a:cubicBezTo>
                  <a:close/>
                  <a:moveTo>
                    <a:pt x="540" y="377"/>
                  </a:moveTo>
                  <a:lnTo>
                    <a:pt x="522" y="369"/>
                  </a:lnTo>
                  <a:lnTo>
                    <a:pt x="513" y="360"/>
                  </a:lnTo>
                  <a:lnTo>
                    <a:pt x="513" y="333"/>
                  </a:lnTo>
                  <a:cubicBezTo>
                    <a:pt x="529" y="340"/>
                    <a:pt x="536" y="356"/>
                    <a:pt x="540" y="377"/>
                  </a:cubicBezTo>
                  <a:close/>
                  <a:moveTo>
                    <a:pt x="282" y="0"/>
                  </a:moveTo>
                  <a:cubicBezTo>
                    <a:pt x="315" y="0"/>
                    <a:pt x="344" y="16"/>
                    <a:pt x="366" y="41"/>
                  </a:cubicBezTo>
                  <a:cubicBezTo>
                    <a:pt x="379" y="58"/>
                    <a:pt x="390" y="78"/>
                    <a:pt x="395" y="101"/>
                  </a:cubicBezTo>
                  <a:cubicBezTo>
                    <a:pt x="403" y="99"/>
                    <a:pt x="415" y="98"/>
                    <a:pt x="418" y="107"/>
                  </a:cubicBezTo>
                  <a:cubicBezTo>
                    <a:pt x="423" y="120"/>
                    <a:pt x="421" y="151"/>
                    <a:pt x="412" y="154"/>
                  </a:cubicBezTo>
                  <a:cubicBezTo>
                    <a:pt x="408" y="156"/>
                    <a:pt x="403" y="156"/>
                    <a:pt x="398" y="155"/>
                  </a:cubicBezTo>
                  <a:cubicBezTo>
                    <a:pt x="398" y="163"/>
                    <a:pt x="396" y="171"/>
                    <a:pt x="394" y="179"/>
                  </a:cubicBezTo>
                  <a:cubicBezTo>
                    <a:pt x="386" y="180"/>
                    <a:pt x="378" y="182"/>
                    <a:pt x="370" y="183"/>
                  </a:cubicBezTo>
                  <a:cubicBezTo>
                    <a:pt x="375" y="169"/>
                    <a:pt x="377" y="154"/>
                    <a:pt x="377" y="138"/>
                  </a:cubicBezTo>
                  <a:cubicBezTo>
                    <a:pt x="377" y="117"/>
                    <a:pt x="373" y="98"/>
                    <a:pt x="365" y="81"/>
                  </a:cubicBezTo>
                  <a:cubicBezTo>
                    <a:pt x="301" y="132"/>
                    <a:pt x="218" y="95"/>
                    <a:pt x="197" y="86"/>
                  </a:cubicBezTo>
                  <a:cubicBezTo>
                    <a:pt x="190" y="101"/>
                    <a:pt x="187" y="119"/>
                    <a:pt x="187" y="138"/>
                  </a:cubicBezTo>
                  <a:cubicBezTo>
                    <a:pt x="187" y="154"/>
                    <a:pt x="189" y="169"/>
                    <a:pt x="194" y="183"/>
                  </a:cubicBezTo>
                  <a:cubicBezTo>
                    <a:pt x="186" y="181"/>
                    <a:pt x="178" y="180"/>
                    <a:pt x="170" y="179"/>
                  </a:cubicBezTo>
                  <a:cubicBezTo>
                    <a:pt x="168" y="171"/>
                    <a:pt x="167" y="163"/>
                    <a:pt x="166" y="155"/>
                  </a:cubicBezTo>
                  <a:cubicBezTo>
                    <a:pt x="161" y="156"/>
                    <a:pt x="156" y="156"/>
                    <a:pt x="152" y="154"/>
                  </a:cubicBezTo>
                  <a:cubicBezTo>
                    <a:pt x="143" y="151"/>
                    <a:pt x="141" y="120"/>
                    <a:pt x="146" y="107"/>
                  </a:cubicBezTo>
                  <a:cubicBezTo>
                    <a:pt x="149" y="98"/>
                    <a:pt x="161" y="99"/>
                    <a:pt x="169" y="101"/>
                  </a:cubicBezTo>
                  <a:cubicBezTo>
                    <a:pt x="174" y="78"/>
                    <a:pt x="185" y="58"/>
                    <a:pt x="198" y="41"/>
                  </a:cubicBezTo>
                  <a:cubicBezTo>
                    <a:pt x="220" y="16"/>
                    <a:pt x="249" y="0"/>
                    <a:pt x="282" y="0"/>
                  </a:cubicBezTo>
                  <a:close/>
                </a:path>
              </a:pathLst>
            </a:custGeom>
            <a:solidFill>
              <a:srgbClr val="AC0000"/>
            </a:solidFill>
            <a:ln>
              <a:noFill/>
            </a:ln>
          </p:spPr>
          <p:txBody>
            <a:bodyPr lIns="68557" tIns="34279" rIns="68557" bIns="34279"/>
            <a:lstStyle/>
            <a:p>
              <a:pPr fontAlgn="base">
                <a:spcBef>
                  <a:spcPct val="0"/>
                </a:spcBef>
                <a:spcAft>
                  <a:spcPct val="0"/>
                </a:spcAft>
                <a:buFont typeface="Arial" panose="020B0604020202020204" pitchFamily="34" charset="0"/>
                <a:buNone/>
              </a:pPr>
              <a:endParaRPr lang="zh-CN" altLang="en-US">
                <a:solidFill>
                  <a:srgbClr val="294A5A"/>
                </a:solidFill>
                <a:ea typeface="宋体" panose="02010600030101010101" pitchFamily="2" charset="-122"/>
              </a:endParaRPr>
            </a:p>
          </p:txBody>
        </p:sp>
      </p:grpSp>
      <p:sp>
        <p:nvSpPr>
          <p:cNvPr id="42" name="TextBox 67"/>
          <p:cNvSpPr txBox="1"/>
          <p:nvPr/>
        </p:nvSpPr>
        <p:spPr>
          <a:xfrm>
            <a:off x="7380312" y="2931790"/>
            <a:ext cx="1396536" cy="553998"/>
          </a:xfrm>
          <a:prstGeom prst="rect">
            <a:avLst/>
          </a:prstGeom>
          <a:noFill/>
        </p:spPr>
        <p:txBody>
          <a:bodyPr wrap="none" rtlCol="0">
            <a:spAutoFit/>
          </a:bodyPr>
          <a:lstStyle/>
          <a:p>
            <a:pPr algn="ctr"/>
            <a:r>
              <a:rPr lang="en-US" altLang="zh-CN" sz="1500" dirty="0">
                <a:solidFill>
                  <a:schemeClr val="bg1"/>
                </a:solidFill>
              </a:rPr>
              <a:t>PART </a:t>
            </a:r>
            <a:r>
              <a:rPr lang="en-US" altLang="zh-CN" sz="1500">
                <a:solidFill>
                  <a:schemeClr val="bg1"/>
                </a:solidFill>
              </a:rPr>
              <a:t>04    </a:t>
            </a:r>
          </a:p>
          <a:p>
            <a:pPr algn="ctr"/>
            <a:r>
              <a:rPr lang="zh-CN" altLang="en-US" sz="1500" b="1" spc="75">
                <a:solidFill>
                  <a:schemeClr val="bg1"/>
                </a:solidFill>
                <a:latin typeface="微软雅黑" panose="020B0503020204020204" pitchFamily="34" charset="-122"/>
                <a:ea typeface="微软雅黑" panose="020B0503020204020204" pitchFamily="34" charset="-122"/>
              </a:rPr>
              <a:t>明年</a:t>
            </a:r>
            <a:r>
              <a:rPr lang="zh-CN" altLang="en-US" sz="1500" b="1" spc="75" dirty="0">
                <a:solidFill>
                  <a:schemeClr val="bg1"/>
                </a:solidFill>
                <a:latin typeface="微软雅黑" panose="020B0503020204020204" pitchFamily="34" charset="-122"/>
                <a:ea typeface="微软雅黑" panose="020B0503020204020204" pitchFamily="34" charset="-122"/>
              </a:rPr>
              <a:t>工作计划</a:t>
            </a:r>
          </a:p>
        </p:txBody>
      </p:sp>
      <p:grpSp>
        <p:nvGrpSpPr>
          <p:cNvPr id="43" name="组合 42"/>
          <p:cNvGrpSpPr/>
          <p:nvPr/>
        </p:nvGrpSpPr>
        <p:grpSpPr>
          <a:xfrm>
            <a:off x="7637955" y="2318844"/>
            <a:ext cx="522572" cy="522572"/>
            <a:chOff x="4840168" y="3971584"/>
            <a:chExt cx="522572" cy="522572"/>
          </a:xfrm>
        </p:grpSpPr>
        <p:sp>
          <p:nvSpPr>
            <p:cNvPr id="44" name="矩形 43"/>
            <p:cNvSpPr/>
            <p:nvPr/>
          </p:nvSpPr>
          <p:spPr>
            <a:xfrm>
              <a:off x="4840168" y="3971584"/>
              <a:ext cx="522572" cy="522572"/>
            </a:xfrm>
            <a:prstGeom prst="rect">
              <a:avLst/>
            </a:prstGeom>
            <a:gradFill>
              <a:gsLst>
                <a:gs pos="0">
                  <a:schemeClr val="bg1">
                    <a:lumMod val="95000"/>
                  </a:schemeClr>
                </a:gs>
                <a:gs pos="50000">
                  <a:schemeClr val="bg1">
                    <a:lumMod val="95000"/>
                  </a:schemeClr>
                </a:gs>
                <a:gs pos="100000">
                  <a:schemeClr val="bg1">
                    <a:lumMod val="95000"/>
                  </a:schemeClr>
                </a:gs>
              </a:gsLst>
              <a:lin ang="5400000" scaled="0"/>
            </a:gra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70"/>
            </a:p>
          </p:txBody>
        </p:sp>
        <p:grpSp>
          <p:nvGrpSpPr>
            <p:cNvPr id="45" name="组合 44"/>
            <p:cNvGrpSpPr/>
            <p:nvPr/>
          </p:nvGrpSpPr>
          <p:grpSpPr>
            <a:xfrm>
              <a:off x="4981489" y="4078661"/>
              <a:ext cx="239931" cy="308418"/>
              <a:chOff x="731016" y="1671338"/>
              <a:chExt cx="366231" cy="470769"/>
            </a:xfrm>
            <a:solidFill>
              <a:srgbClr val="B91F38"/>
            </a:solidFill>
          </p:grpSpPr>
          <p:sp>
            <p:nvSpPr>
              <p:cNvPr id="46"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7"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8" name="Rectangle 110"/>
              <p:cNvSpPr>
                <a:spLocks noChangeArrowheads="1"/>
              </p:cNvSpPr>
              <p:nvPr/>
            </p:nvSpPr>
            <p:spPr bwMode="auto">
              <a:xfrm flipH="1">
                <a:off x="731016" y="1933030"/>
                <a:ext cx="51923" cy="5192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9" name="Rectangle 111"/>
              <p:cNvSpPr>
                <a:spLocks noChangeArrowheads="1"/>
              </p:cNvSpPr>
              <p:nvPr/>
            </p:nvSpPr>
            <p:spPr bwMode="auto">
              <a:xfrm flipH="1">
                <a:off x="731016" y="2011261"/>
                <a:ext cx="51923" cy="5261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grpSp>
      </p:grpSp>
    </p:spTree>
  </p:cSld>
  <p:clrMapOvr>
    <a:masterClrMapping/>
  </p:clrMapOvr>
  <p:transition spd="slow"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anim calcmode="lin" valueType="num">
                                      <p:cBhvr>
                                        <p:cTn id="18" dur="500" fill="hold"/>
                                        <p:tgtEl>
                                          <p:spTgt spid="14"/>
                                        </p:tgtEl>
                                        <p:attrNameLst>
                                          <p:attrName>ppt_x</p:attrName>
                                        </p:attrNameLst>
                                      </p:cBhvr>
                                      <p:tavLst>
                                        <p:tav tm="0">
                                          <p:val>
                                            <p:strVal val="#ppt_x"/>
                                          </p:val>
                                        </p:tav>
                                        <p:tav tm="100000">
                                          <p:val>
                                            <p:strVal val="#ppt_x"/>
                                          </p:val>
                                        </p:tav>
                                      </p:tavLst>
                                    </p:anim>
                                    <p:anim calcmode="lin" valueType="num">
                                      <p:cBhvr>
                                        <p:cTn id="19" dur="5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strVal val="#ppt_x"/>
                                          </p:val>
                                        </p:tav>
                                        <p:tav tm="100000">
                                          <p:val>
                                            <p:strVal val="#ppt_x"/>
                                          </p:val>
                                        </p:tav>
                                      </p:tavLst>
                                    </p:anim>
                                    <p:anim calcmode="lin" valueType="num">
                                      <p:cBhvr>
                                        <p:cTn id="29" dur="500" fill="hold"/>
                                        <p:tgtEl>
                                          <p:spTgt spid="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anim calcmode="lin" valueType="num">
                                      <p:cBhvr>
                                        <p:cTn id="33" dur="500" fill="hold"/>
                                        <p:tgtEl>
                                          <p:spTgt spid="17"/>
                                        </p:tgtEl>
                                        <p:attrNameLst>
                                          <p:attrName>ppt_x</p:attrName>
                                        </p:attrNameLst>
                                      </p:cBhvr>
                                      <p:tavLst>
                                        <p:tav tm="0">
                                          <p:val>
                                            <p:strVal val="#ppt_x"/>
                                          </p:val>
                                        </p:tav>
                                        <p:tav tm="100000">
                                          <p:val>
                                            <p:strVal val="#ppt_x"/>
                                          </p:val>
                                        </p:tav>
                                      </p:tavLst>
                                    </p:anim>
                                    <p:anim calcmode="lin" valueType="num">
                                      <p:cBhvr>
                                        <p:cTn id="34" dur="5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500"/>
                            </p:stCondLst>
                            <p:childTnLst>
                              <p:par>
                                <p:cTn id="36" presetID="10" presetClass="entr" presetSubtype="0" fill="hold" nodeType="afterEffect">
                                  <p:stCondLst>
                                    <p:cond delay="50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26" presetClass="emph" presetSubtype="0" fill="hold" nodeType="withEffect">
                                  <p:stCondLst>
                                    <p:cond delay="750"/>
                                  </p:stCondLst>
                                  <p:childTnLst>
                                    <p:animEffect transition="out" filter="fade">
                                      <p:cBhvr>
                                        <p:cTn id="40" dur="500" tmFilter="0, 0; .2, .5; .8, .5; 1, 0"/>
                                        <p:tgtEl>
                                          <p:spTgt spid="21"/>
                                        </p:tgtEl>
                                      </p:cBhvr>
                                    </p:animEffect>
                                    <p:animScale>
                                      <p:cBhvr>
                                        <p:cTn id="41" dur="250" autoRev="1" fill="hold"/>
                                        <p:tgtEl>
                                          <p:spTgt spid="21"/>
                                        </p:tgtEl>
                                      </p:cBhvr>
                                      <p:by x="105000" y="105000"/>
                                    </p:animScale>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par>
                          <p:cTn id="46" fill="hold">
                            <p:stCondLst>
                              <p:cond delay="2000"/>
                            </p:stCondLst>
                            <p:childTnLst>
                              <p:par>
                                <p:cTn id="47" presetID="10" presetClass="entr" presetSubtype="0" fill="hold"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26" presetClass="emph" presetSubtype="0" fill="hold" nodeType="withEffect">
                                  <p:stCondLst>
                                    <p:cond delay="250"/>
                                  </p:stCondLst>
                                  <p:childTnLst>
                                    <p:animEffect transition="out" filter="fade">
                                      <p:cBhvr>
                                        <p:cTn id="51" dur="500" tmFilter="0, 0; .2, .5; .8, .5; 1, 0"/>
                                        <p:tgtEl>
                                          <p:spTgt spid="28"/>
                                        </p:tgtEl>
                                      </p:cBhvr>
                                    </p:animEffect>
                                    <p:animScale>
                                      <p:cBhvr>
                                        <p:cTn id="52" dur="250" autoRev="1" fill="hold"/>
                                        <p:tgtEl>
                                          <p:spTgt spid="28"/>
                                        </p:tgtEl>
                                      </p:cBhvr>
                                      <p:by x="105000" y="105000"/>
                                    </p:animScale>
                                  </p:childTnLst>
                                </p:cTn>
                              </p:par>
                            </p:childTnLst>
                          </p:cTn>
                        </p:par>
                        <p:par>
                          <p:cTn id="53" fill="hold">
                            <p:stCondLst>
                              <p:cond delay="2500"/>
                            </p:stCondLst>
                            <p:childTnLst>
                              <p:par>
                                <p:cTn id="54" presetID="22" presetClass="entr" presetSubtype="8"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left)">
                                      <p:cBhvr>
                                        <p:cTn id="56" dur="500"/>
                                        <p:tgtEl>
                                          <p:spTgt spid="27"/>
                                        </p:tgtEl>
                                      </p:cBhvr>
                                    </p:animEffect>
                                  </p:childTnLst>
                                </p:cTn>
                              </p:par>
                            </p:childTnLst>
                          </p:cTn>
                        </p:par>
                        <p:par>
                          <p:cTn id="57" fill="hold">
                            <p:stCondLst>
                              <p:cond delay="3000"/>
                            </p:stCondLst>
                            <p:childTnLst>
                              <p:par>
                                <p:cTn id="58" presetID="10"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500"/>
                                        <p:tgtEl>
                                          <p:spTgt spid="35"/>
                                        </p:tgtEl>
                                      </p:cBhvr>
                                    </p:animEffect>
                                  </p:childTnLst>
                                </p:cTn>
                              </p:par>
                              <p:par>
                                <p:cTn id="61" presetID="26" presetClass="emph" presetSubtype="0" fill="hold" nodeType="withEffect">
                                  <p:stCondLst>
                                    <p:cond delay="250"/>
                                  </p:stCondLst>
                                  <p:childTnLst>
                                    <p:animEffect transition="out" filter="fade">
                                      <p:cBhvr>
                                        <p:cTn id="62" dur="500" tmFilter="0, 0; .2, .5; .8, .5; 1, 0"/>
                                        <p:tgtEl>
                                          <p:spTgt spid="35"/>
                                        </p:tgtEl>
                                      </p:cBhvr>
                                    </p:animEffect>
                                    <p:animScale>
                                      <p:cBhvr>
                                        <p:cTn id="63" dur="250" autoRev="1" fill="hold"/>
                                        <p:tgtEl>
                                          <p:spTgt spid="35"/>
                                        </p:tgtEl>
                                      </p:cBhvr>
                                      <p:by x="105000" y="105000"/>
                                    </p:animScale>
                                  </p:childTnLst>
                                </p:cTn>
                              </p:par>
                            </p:childTnLst>
                          </p:cTn>
                        </p:par>
                        <p:par>
                          <p:cTn id="64" fill="hold">
                            <p:stCondLst>
                              <p:cond delay="3500"/>
                            </p:stCondLst>
                            <p:childTnLst>
                              <p:par>
                                <p:cTn id="65" presetID="22" presetClass="entr" presetSubtype="8"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left)">
                                      <p:cBhvr>
                                        <p:cTn id="67" dur="500"/>
                                        <p:tgtEl>
                                          <p:spTgt spid="34"/>
                                        </p:tgtEl>
                                      </p:cBhvr>
                                    </p:animEffect>
                                  </p:childTnLst>
                                </p:cTn>
                              </p:par>
                            </p:childTnLst>
                          </p:cTn>
                        </p:par>
                        <p:par>
                          <p:cTn id="68" fill="hold">
                            <p:stCondLst>
                              <p:cond delay="4000"/>
                            </p:stCondLst>
                            <p:childTnLst>
                              <p:par>
                                <p:cTn id="69" presetID="10" presetClass="entr" presetSubtype="0"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par>
                                <p:cTn id="72" presetID="26" presetClass="emph" presetSubtype="0" fill="hold" nodeType="withEffect">
                                  <p:stCondLst>
                                    <p:cond delay="250"/>
                                  </p:stCondLst>
                                  <p:childTnLst>
                                    <p:animEffect transition="out" filter="fade">
                                      <p:cBhvr>
                                        <p:cTn id="73" dur="500" tmFilter="0, 0; .2, .5; .8, .5; 1, 0"/>
                                        <p:tgtEl>
                                          <p:spTgt spid="39"/>
                                        </p:tgtEl>
                                      </p:cBhvr>
                                    </p:animEffect>
                                    <p:animScale>
                                      <p:cBhvr>
                                        <p:cTn id="74" dur="250" autoRev="1" fill="hold"/>
                                        <p:tgtEl>
                                          <p:spTgt spid="39"/>
                                        </p:tgtEl>
                                      </p:cBhvr>
                                      <p:by x="105000" y="105000"/>
                                    </p:animScale>
                                  </p:childTnLst>
                                </p:cTn>
                              </p:par>
                            </p:childTnLst>
                          </p:cTn>
                        </p:par>
                        <p:par>
                          <p:cTn id="75" fill="hold">
                            <p:stCondLst>
                              <p:cond delay="4500"/>
                            </p:stCondLst>
                            <p:childTnLst>
                              <p:par>
                                <p:cTn id="76" presetID="22" presetClass="entr" presetSubtype="8" fill="hold" grpId="0" nodeType="after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wipe(left)">
                                      <p:cBhvr>
                                        <p:cTn id="78" dur="500"/>
                                        <p:tgtEl>
                                          <p:spTgt spid="38"/>
                                        </p:tgtEl>
                                      </p:cBhvr>
                                    </p:animEffect>
                                  </p:childTnLst>
                                </p:cTn>
                              </p:par>
                            </p:childTnLst>
                          </p:cTn>
                        </p:par>
                        <p:par>
                          <p:cTn id="79" fill="hold">
                            <p:stCondLst>
                              <p:cond delay="5000"/>
                            </p:stCondLst>
                            <p:childTnLst>
                              <p:par>
                                <p:cTn id="80" presetID="10" presetClass="entr" presetSubtype="0" fill="hold"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par>
                                <p:cTn id="83" presetID="26" presetClass="emph" presetSubtype="0" fill="hold" nodeType="withEffect">
                                  <p:stCondLst>
                                    <p:cond delay="250"/>
                                  </p:stCondLst>
                                  <p:childTnLst>
                                    <p:animEffect transition="out" filter="fade">
                                      <p:cBhvr>
                                        <p:cTn id="84" dur="500" tmFilter="0, 0; .2, .5; .8, .5; 1, 0"/>
                                        <p:tgtEl>
                                          <p:spTgt spid="43"/>
                                        </p:tgtEl>
                                      </p:cBhvr>
                                    </p:animEffect>
                                    <p:animScale>
                                      <p:cBhvr>
                                        <p:cTn id="85" dur="250" autoRev="1" fill="hold"/>
                                        <p:tgtEl>
                                          <p:spTgt spid="43"/>
                                        </p:tgtEl>
                                      </p:cBhvr>
                                      <p:by x="105000" y="105000"/>
                                    </p:animScale>
                                  </p:childTnLst>
                                </p:cTn>
                              </p:par>
                            </p:childTnLst>
                          </p:cTn>
                        </p:par>
                        <p:par>
                          <p:cTn id="86" fill="hold">
                            <p:stCondLst>
                              <p:cond delay="5500"/>
                            </p:stCondLst>
                            <p:childTnLst>
                              <p:par>
                                <p:cTn id="87" presetID="22" presetClass="entr" presetSubtype="8" fill="hold" grpId="0" nodeType="afterEffect">
                                  <p:stCondLst>
                                    <p:cond delay="0"/>
                                  </p:stCondLst>
                                  <p:childTnLst>
                                    <p:set>
                                      <p:cBhvr>
                                        <p:cTn id="88" dur="1" fill="hold">
                                          <p:stCondLst>
                                            <p:cond delay="0"/>
                                          </p:stCondLst>
                                        </p:cTn>
                                        <p:tgtEl>
                                          <p:spTgt spid="42"/>
                                        </p:tgtEl>
                                        <p:attrNameLst>
                                          <p:attrName>style.visibility</p:attrName>
                                        </p:attrNameLst>
                                      </p:cBhvr>
                                      <p:to>
                                        <p:strVal val="visible"/>
                                      </p:to>
                                    </p:set>
                                    <p:animEffect transition="in" filter="wipe(left)">
                                      <p:cBhvr>
                                        <p:cTn id="8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34" grpId="0"/>
      <p:bldP spid="38" grpId="0"/>
      <p:bldP spid="4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2" name="Freeform 7"/>
          <p:cNvSpPr>
            <a:spLocks noEditPoints="1"/>
          </p:cNvSpPr>
          <p:nvPr/>
        </p:nvSpPr>
        <p:spPr bwMode="auto">
          <a:xfrm>
            <a:off x="4228596" y="3248405"/>
            <a:ext cx="773247" cy="1827207"/>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ysClr val="windowText" lastClr="000000">
              <a:lumMod val="85000"/>
              <a:lumOff val="1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43" name="Straight Connector 23"/>
          <p:cNvCxnSpPr/>
          <p:nvPr/>
        </p:nvCxnSpPr>
        <p:spPr>
          <a:xfrm flipV="1">
            <a:off x="4572794" y="2623174"/>
            <a:ext cx="0" cy="594499"/>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44" name="文本框 13"/>
          <p:cNvSpPr txBox="1"/>
          <p:nvPr/>
        </p:nvSpPr>
        <p:spPr>
          <a:xfrm>
            <a:off x="3734594" y="1965881"/>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5" name="Freeform 4"/>
          <p:cNvSpPr>
            <a:spLocks noEditPoints="1"/>
          </p:cNvSpPr>
          <p:nvPr/>
        </p:nvSpPr>
        <p:spPr bwMode="auto">
          <a:xfrm>
            <a:off x="3588360" y="3265061"/>
            <a:ext cx="551184" cy="171855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46" name="Straight Connector 26"/>
          <p:cNvCxnSpPr/>
          <p:nvPr/>
        </p:nvCxnSpPr>
        <p:spPr>
          <a:xfrm flipH="1" flipV="1">
            <a:off x="3877092" y="2813669"/>
            <a:ext cx="0" cy="310356"/>
          </a:xfrm>
          <a:prstGeom prst="line">
            <a:avLst/>
          </a:prstGeom>
          <a:noFill/>
          <a:ln w="19050" cap="flat" cmpd="sng" algn="ctr">
            <a:solidFill>
              <a:srgbClr val="7F7F7F">
                <a:lumMod val="50000"/>
              </a:srgbClr>
            </a:solidFill>
            <a:prstDash val="sysDot"/>
            <a:miter lim="800000"/>
            <a:headEnd type="oval" w="sm" len="sm"/>
            <a:tailEnd type="oval" w="sm" len="sm"/>
          </a:ln>
          <a:effectLst/>
        </p:spPr>
      </p:cxnSp>
      <p:cxnSp>
        <p:nvCxnSpPr>
          <p:cNvPr id="47" name="Straight Connector 27"/>
          <p:cNvCxnSpPr/>
          <p:nvPr/>
        </p:nvCxnSpPr>
        <p:spPr>
          <a:xfrm flipH="1">
            <a:off x="3461982" y="2801779"/>
            <a:ext cx="415110"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48" name="文本框 13"/>
          <p:cNvSpPr txBox="1"/>
          <p:nvPr/>
        </p:nvSpPr>
        <p:spPr>
          <a:xfrm>
            <a:off x="1981994" y="23439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49" name="Freeform 6"/>
          <p:cNvSpPr>
            <a:spLocks noEditPoints="1"/>
          </p:cNvSpPr>
          <p:nvPr/>
        </p:nvSpPr>
        <p:spPr bwMode="auto">
          <a:xfrm>
            <a:off x="5088638" y="3217673"/>
            <a:ext cx="468318" cy="1741445"/>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ysClr val="windowText" lastClr="000000">
              <a:lumMod val="75000"/>
              <a:lumOff val="2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0" name="Straight Connector 24"/>
          <p:cNvCxnSpPr/>
          <p:nvPr/>
        </p:nvCxnSpPr>
        <p:spPr>
          <a:xfrm flipV="1">
            <a:off x="5302922" y="2813669"/>
            <a:ext cx="0" cy="310356"/>
          </a:xfrm>
          <a:prstGeom prst="line">
            <a:avLst/>
          </a:prstGeom>
          <a:noFill/>
          <a:ln w="19050" cap="flat" cmpd="sng" algn="ctr">
            <a:solidFill>
              <a:srgbClr val="7F7F7F">
                <a:lumMod val="50000"/>
              </a:srgbClr>
            </a:solidFill>
            <a:prstDash val="sysDot"/>
            <a:miter lim="800000"/>
            <a:headEnd type="oval" w="sm" len="sm"/>
            <a:tailEnd type="oval" w="sm" len="sm"/>
          </a:ln>
          <a:effectLst/>
        </p:spPr>
      </p:cxnSp>
      <p:cxnSp>
        <p:nvCxnSpPr>
          <p:cNvPr id="51" name="Straight Connector 25"/>
          <p:cNvCxnSpPr/>
          <p:nvPr/>
        </p:nvCxnSpPr>
        <p:spPr>
          <a:xfrm>
            <a:off x="5302922" y="2801779"/>
            <a:ext cx="415110"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52" name="文本框 13"/>
          <p:cNvSpPr txBox="1"/>
          <p:nvPr/>
        </p:nvSpPr>
        <p:spPr>
          <a:xfrm>
            <a:off x="5639594" y="23439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53" name="Freeform 3"/>
          <p:cNvSpPr>
            <a:spLocks noEditPoints="1"/>
          </p:cNvSpPr>
          <p:nvPr/>
        </p:nvSpPr>
        <p:spPr bwMode="auto">
          <a:xfrm>
            <a:off x="3156217" y="3124025"/>
            <a:ext cx="403621" cy="1621786"/>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4" name="Straight Connector 28"/>
          <p:cNvCxnSpPr/>
          <p:nvPr/>
        </p:nvCxnSpPr>
        <p:spPr>
          <a:xfrm flipH="1">
            <a:off x="2557566" y="3934918"/>
            <a:ext cx="598651"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55" name="文本框 13"/>
          <p:cNvSpPr txBox="1"/>
          <p:nvPr/>
        </p:nvSpPr>
        <p:spPr>
          <a:xfrm>
            <a:off x="1067594" y="40203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sp>
        <p:nvSpPr>
          <p:cNvPr id="56" name="Freeform 5"/>
          <p:cNvSpPr>
            <a:spLocks noEditPoints="1"/>
          </p:cNvSpPr>
          <p:nvPr/>
        </p:nvSpPr>
        <p:spPr bwMode="auto">
          <a:xfrm>
            <a:off x="5585569" y="3154293"/>
            <a:ext cx="525774" cy="1661593"/>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ysClr val="windowText" lastClr="000000">
              <a:lumMod val="65000"/>
              <a:lumOff val="35000"/>
            </a:sysClr>
          </a:solidFill>
          <a:ln>
            <a:noFill/>
          </a:ln>
          <a:effectLst>
            <a:outerShdw blurRad="76200" dir="13500000" sy="23000" kx="1200000" algn="br" rotWithShape="0">
              <a:prstClr val="black">
                <a:alpha val="6000"/>
              </a:prstClr>
            </a:outerShdw>
          </a:effectLst>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cxnSp>
        <p:nvCxnSpPr>
          <p:cNvPr id="57" name="Straight Connector 29"/>
          <p:cNvCxnSpPr/>
          <p:nvPr/>
        </p:nvCxnSpPr>
        <p:spPr>
          <a:xfrm flipH="1">
            <a:off x="6048968" y="3934918"/>
            <a:ext cx="598651" cy="0"/>
          </a:xfrm>
          <a:prstGeom prst="line">
            <a:avLst/>
          </a:prstGeom>
          <a:noFill/>
          <a:ln w="19050" cap="flat" cmpd="sng" algn="ctr">
            <a:solidFill>
              <a:srgbClr val="7F7F7F">
                <a:lumMod val="50000"/>
              </a:srgbClr>
            </a:solidFill>
            <a:prstDash val="sysDot"/>
            <a:miter lim="800000"/>
            <a:headEnd type="oval" w="sm" len="sm"/>
            <a:tailEnd type="oval" w="sm" len="sm"/>
          </a:ln>
          <a:effectLst/>
        </p:spPr>
      </p:cxnSp>
      <p:sp>
        <p:nvSpPr>
          <p:cNvPr id="58" name="文本框 13"/>
          <p:cNvSpPr txBox="1"/>
          <p:nvPr/>
        </p:nvSpPr>
        <p:spPr>
          <a:xfrm>
            <a:off x="6477794" y="4020344"/>
            <a:ext cx="1676400" cy="454263"/>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7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a:t>
            </a:r>
          </a:p>
        </p:txBody>
      </p:sp>
      <p:grpSp>
        <p:nvGrpSpPr>
          <p:cNvPr id="59" name="组合 58"/>
          <p:cNvGrpSpPr/>
          <p:nvPr/>
        </p:nvGrpSpPr>
        <p:grpSpPr>
          <a:xfrm>
            <a:off x="4130432" y="847842"/>
            <a:ext cx="899562" cy="1038902"/>
            <a:chOff x="1135986" y="1137186"/>
            <a:chExt cx="1163482" cy="1343702"/>
          </a:xfrm>
        </p:grpSpPr>
        <p:sp>
          <p:nvSpPr>
            <p:cNvPr id="60"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1"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62" name="矩形 61"/>
          <p:cNvSpPr>
            <a:spLocks noChangeArrowheads="1"/>
          </p:cNvSpPr>
          <p:nvPr/>
        </p:nvSpPr>
        <p:spPr bwMode="auto">
          <a:xfrm>
            <a:off x="4207849" y="11288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策略</a:t>
            </a:r>
          </a:p>
        </p:txBody>
      </p:sp>
      <p:grpSp>
        <p:nvGrpSpPr>
          <p:cNvPr id="63" name="组合 62"/>
          <p:cNvGrpSpPr/>
          <p:nvPr/>
        </p:nvGrpSpPr>
        <p:grpSpPr>
          <a:xfrm>
            <a:off x="2365145" y="1305042"/>
            <a:ext cx="899562" cy="1038902"/>
            <a:chOff x="1135986" y="1137186"/>
            <a:chExt cx="1163482" cy="1343702"/>
          </a:xfrm>
        </p:grpSpPr>
        <p:sp>
          <p:nvSpPr>
            <p:cNvPr id="64"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5"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66" name="矩形 65"/>
          <p:cNvSpPr>
            <a:spLocks noChangeArrowheads="1"/>
          </p:cNvSpPr>
          <p:nvPr/>
        </p:nvSpPr>
        <p:spPr bwMode="auto">
          <a:xfrm>
            <a:off x="2455249"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目标</a:t>
            </a:r>
          </a:p>
        </p:txBody>
      </p:sp>
      <p:grpSp>
        <p:nvGrpSpPr>
          <p:cNvPr id="67" name="组合 66"/>
          <p:cNvGrpSpPr/>
          <p:nvPr/>
        </p:nvGrpSpPr>
        <p:grpSpPr>
          <a:xfrm>
            <a:off x="1463432" y="2981442"/>
            <a:ext cx="899562" cy="1038902"/>
            <a:chOff x="1135986" y="1137186"/>
            <a:chExt cx="1163482" cy="1343702"/>
          </a:xfrm>
        </p:grpSpPr>
        <p:sp>
          <p:nvSpPr>
            <p:cNvPr id="68"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9"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70" name="矩形 69"/>
          <p:cNvSpPr>
            <a:spLocks noChangeArrowheads="1"/>
          </p:cNvSpPr>
          <p:nvPr/>
        </p:nvSpPr>
        <p:spPr bwMode="auto">
          <a:xfrm>
            <a:off x="154084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战略</a:t>
            </a:r>
          </a:p>
        </p:txBody>
      </p:sp>
      <p:grpSp>
        <p:nvGrpSpPr>
          <p:cNvPr id="71" name="组合 70"/>
          <p:cNvGrpSpPr/>
          <p:nvPr/>
        </p:nvGrpSpPr>
        <p:grpSpPr>
          <a:xfrm>
            <a:off x="6032270" y="1305042"/>
            <a:ext cx="899562" cy="1038902"/>
            <a:chOff x="1135986" y="1137186"/>
            <a:chExt cx="1163482" cy="1343702"/>
          </a:xfrm>
        </p:grpSpPr>
        <p:sp>
          <p:nvSpPr>
            <p:cNvPr id="72"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3"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74" name="矩形 73"/>
          <p:cNvSpPr>
            <a:spLocks noChangeArrowheads="1"/>
          </p:cNvSpPr>
          <p:nvPr/>
        </p:nvSpPr>
        <p:spPr bwMode="auto">
          <a:xfrm>
            <a:off x="6122374" y="15860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优劣势</a:t>
            </a:r>
          </a:p>
        </p:txBody>
      </p:sp>
      <p:grpSp>
        <p:nvGrpSpPr>
          <p:cNvPr id="75" name="组合 74"/>
          <p:cNvGrpSpPr/>
          <p:nvPr/>
        </p:nvGrpSpPr>
        <p:grpSpPr>
          <a:xfrm>
            <a:off x="6839876" y="3019807"/>
            <a:ext cx="933318" cy="1038902"/>
            <a:chOff x="1135986" y="1137186"/>
            <a:chExt cx="1163482" cy="1343702"/>
          </a:xfrm>
        </p:grpSpPr>
        <p:sp>
          <p:nvSpPr>
            <p:cNvPr id="76" name="Freeform 27"/>
            <p:cNvSpPr/>
            <p:nvPr/>
          </p:nvSpPr>
          <p:spPr bwMode="auto">
            <a:xfrm>
              <a:off x="1254921" y="1262101"/>
              <a:ext cx="925613" cy="106898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rgbClr val="C00000"/>
            </a:solidFill>
            <a:ln w="28575" cap="flat">
              <a:solidFill>
                <a:srgbClr val="A20000"/>
              </a:solidFill>
              <a:prstDash val="solid"/>
              <a:miter lim="800000"/>
            </a:ln>
            <a:effectLst>
              <a:outerShdw blurRad="152400" dist="76200" dir="2700000" sx="102000" sy="102000" algn="tl" rotWithShape="0">
                <a:prstClr val="black">
                  <a:alpha val="28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7" name="Freeform 27"/>
            <p:cNvSpPr/>
            <p:nvPr/>
          </p:nvSpPr>
          <p:spPr bwMode="auto">
            <a:xfrm>
              <a:off x="1135986" y="1137186"/>
              <a:ext cx="1163482" cy="13437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ysClr val="window" lastClr="FFFFFF">
                    <a:alpha val="40000"/>
                  </a:sysClr>
                </a:gs>
                <a:gs pos="50000">
                  <a:srgbClr val="FFFFFF">
                    <a:alpha val="10000"/>
                  </a:srgbClr>
                </a:gs>
                <a:gs pos="50000">
                  <a:sysClr val="window" lastClr="FFFFFF">
                    <a:alpha val="20000"/>
                  </a:sysClr>
                </a:gs>
                <a:gs pos="15000">
                  <a:sysClr val="window" lastClr="FFFFFF">
                    <a:alpha val="87000"/>
                  </a:sysClr>
                </a:gs>
              </a:gsLst>
              <a:lin ang="2700000" scaled="0"/>
            </a:gradFill>
            <a:ln w="28575" cap="flat" cmpd="sng" algn="ctr">
              <a:gradFill>
                <a:gsLst>
                  <a:gs pos="75000">
                    <a:srgbClr val="F0F0F0"/>
                  </a:gs>
                  <a:gs pos="50000">
                    <a:srgbClr val="C8C8C8"/>
                  </a:gs>
                  <a:gs pos="25000">
                    <a:srgbClr val="F0F0F0"/>
                  </a:gs>
                  <a:gs pos="0">
                    <a:sysClr val="window" lastClr="FFFFFF"/>
                  </a:gs>
                  <a:gs pos="100000">
                    <a:sysClr val="window" lastClr="FFFFFF"/>
                  </a:gs>
                </a:gsLst>
                <a:lin ang="2700000" scaled="0"/>
              </a:gradFill>
              <a:prstDash val="solid"/>
            </a:ln>
            <a:effectLst>
              <a:outerShdw blurRad="228600" dist="88900" dir="2700000" algn="tl" rotWithShape="0">
                <a:prstClr val="black">
                  <a:alpha val="15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Palatino Linotype" panose="02040502050505030304"/>
                <a:ea typeface="宋体" panose="02010600030101010101" pitchFamily="2" charset="-122"/>
              </a:endParaRPr>
            </a:p>
          </p:txBody>
        </p:sp>
      </p:grpSp>
      <p:sp>
        <p:nvSpPr>
          <p:cNvPr id="78" name="矩形 77"/>
          <p:cNvSpPr>
            <a:spLocks noChangeArrowheads="1"/>
          </p:cNvSpPr>
          <p:nvPr/>
        </p:nvSpPr>
        <p:spPr bwMode="auto">
          <a:xfrm>
            <a:off x="6951049" y="3262466"/>
            <a:ext cx="1077335" cy="514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竞争者</a:t>
            </a:r>
            <a:endParaRPr kumimoji="0" lang="en-US" altLang="zh-CN"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sym typeface="Calibri" panose="020F0502020204030204" pitchFamily="34" charset="0"/>
              </a:rPr>
              <a:t>反应模式</a:t>
            </a: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wipe(down)">
                                      <p:cBhvr>
                                        <p:cTn id="21" dur="500"/>
                                        <p:tgtEl>
                                          <p:spTgt spid="43"/>
                                        </p:tgtEl>
                                      </p:cBhvr>
                                    </p:animEffect>
                                  </p:childTnLst>
                                </p:cTn>
                              </p:par>
                              <p:par>
                                <p:cTn id="22" presetID="15" presetClass="entr" presetSubtype="0" fill="hold" nodeType="withEffect">
                                  <p:stCondLst>
                                    <p:cond delay="0"/>
                                  </p:stCondLst>
                                  <p:childTnLst>
                                    <p:set>
                                      <p:cBhvr>
                                        <p:cTn id="23" dur="1" fill="hold">
                                          <p:stCondLst>
                                            <p:cond delay="0"/>
                                          </p:stCondLst>
                                        </p:cTn>
                                        <p:tgtEl>
                                          <p:spTgt spid="59"/>
                                        </p:tgtEl>
                                        <p:attrNameLst>
                                          <p:attrName>style.visibility</p:attrName>
                                        </p:attrNameLst>
                                      </p:cBhvr>
                                      <p:to>
                                        <p:strVal val="visible"/>
                                      </p:to>
                                    </p:set>
                                    <p:anim calcmode="lin" valueType="num">
                                      <p:cBhvr>
                                        <p:cTn id="24" dur="1000" fill="hold"/>
                                        <p:tgtEl>
                                          <p:spTgt spid="59"/>
                                        </p:tgtEl>
                                        <p:attrNameLst>
                                          <p:attrName>ppt_w</p:attrName>
                                        </p:attrNameLst>
                                      </p:cBhvr>
                                      <p:tavLst>
                                        <p:tav tm="0">
                                          <p:val>
                                            <p:fltVal val="0"/>
                                          </p:val>
                                        </p:tav>
                                        <p:tav tm="100000">
                                          <p:val>
                                            <p:strVal val="#ppt_w"/>
                                          </p:val>
                                        </p:tav>
                                      </p:tavLst>
                                    </p:anim>
                                    <p:anim calcmode="lin" valueType="num">
                                      <p:cBhvr>
                                        <p:cTn id="25" dur="1000" fill="hold"/>
                                        <p:tgtEl>
                                          <p:spTgt spid="59"/>
                                        </p:tgtEl>
                                        <p:attrNameLst>
                                          <p:attrName>ppt_h</p:attrName>
                                        </p:attrNameLst>
                                      </p:cBhvr>
                                      <p:tavLst>
                                        <p:tav tm="0">
                                          <p:val>
                                            <p:fltVal val="0"/>
                                          </p:val>
                                        </p:tav>
                                        <p:tav tm="100000">
                                          <p:val>
                                            <p:strVal val="#ppt_h"/>
                                          </p:val>
                                        </p:tav>
                                      </p:tavLst>
                                    </p:anim>
                                    <p:anim calcmode="lin" valueType="num">
                                      <p:cBhvr>
                                        <p:cTn id="26" dur="1000" fill="hold"/>
                                        <p:tgtEl>
                                          <p:spTgt spid="59"/>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59"/>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wipe(right)">
                                      <p:cBhvr>
                                        <p:cTn id="31" dur="500"/>
                                        <p:tgtEl>
                                          <p:spTgt spid="62"/>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wipe(right)">
                                      <p:cBhvr>
                                        <p:cTn id="34" dur="750"/>
                                        <p:tgtEl>
                                          <p:spTgt spid="44"/>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childTnLst>
                          </p:cTn>
                        </p:par>
                        <p:par>
                          <p:cTn id="41" fill="hold">
                            <p:stCondLst>
                              <p:cond delay="3000"/>
                            </p:stCondLst>
                            <p:childTnLst>
                              <p:par>
                                <p:cTn id="42" presetID="2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Effect transition="in" filter="wipe(down)">
                                      <p:cBhvr>
                                        <p:cTn id="44" dur="500"/>
                                        <p:tgtEl>
                                          <p:spTgt spid="46"/>
                                        </p:tgtEl>
                                      </p:cBhvr>
                                    </p:animEffect>
                                  </p:childTnLst>
                                </p:cTn>
                              </p:par>
                            </p:childTnLst>
                          </p:cTn>
                        </p:par>
                        <p:par>
                          <p:cTn id="45" fill="hold">
                            <p:stCondLst>
                              <p:cond delay="35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par>
                                <p:cTn id="49" presetID="15" presetClass="entr" presetSubtype="0" fill="hold" nodeType="withEffect">
                                  <p:stCondLst>
                                    <p:cond delay="0"/>
                                  </p:stCondLst>
                                  <p:childTnLst>
                                    <p:set>
                                      <p:cBhvr>
                                        <p:cTn id="50" dur="1" fill="hold">
                                          <p:stCondLst>
                                            <p:cond delay="0"/>
                                          </p:stCondLst>
                                        </p:cTn>
                                        <p:tgtEl>
                                          <p:spTgt spid="63"/>
                                        </p:tgtEl>
                                        <p:attrNameLst>
                                          <p:attrName>style.visibility</p:attrName>
                                        </p:attrNameLst>
                                      </p:cBhvr>
                                      <p:to>
                                        <p:strVal val="visible"/>
                                      </p:to>
                                    </p:set>
                                    <p:anim calcmode="lin" valueType="num">
                                      <p:cBhvr>
                                        <p:cTn id="51" dur="1000" fill="hold"/>
                                        <p:tgtEl>
                                          <p:spTgt spid="63"/>
                                        </p:tgtEl>
                                        <p:attrNameLst>
                                          <p:attrName>ppt_w</p:attrName>
                                        </p:attrNameLst>
                                      </p:cBhvr>
                                      <p:tavLst>
                                        <p:tav tm="0">
                                          <p:val>
                                            <p:fltVal val="0"/>
                                          </p:val>
                                        </p:tav>
                                        <p:tav tm="100000">
                                          <p:val>
                                            <p:strVal val="#ppt_w"/>
                                          </p:val>
                                        </p:tav>
                                      </p:tavLst>
                                    </p:anim>
                                    <p:anim calcmode="lin" valueType="num">
                                      <p:cBhvr>
                                        <p:cTn id="52" dur="1000" fill="hold"/>
                                        <p:tgtEl>
                                          <p:spTgt spid="63"/>
                                        </p:tgtEl>
                                        <p:attrNameLst>
                                          <p:attrName>ppt_h</p:attrName>
                                        </p:attrNameLst>
                                      </p:cBhvr>
                                      <p:tavLst>
                                        <p:tav tm="0">
                                          <p:val>
                                            <p:fltVal val="0"/>
                                          </p:val>
                                        </p:tav>
                                        <p:tav tm="100000">
                                          <p:val>
                                            <p:strVal val="#ppt_h"/>
                                          </p:val>
                                        </p:tav>
                                      </p:tavLst>
                                    </p:anim>
                                    <p:anim calcmode="lin" valueType="num">
                                      <p:cBhvr>
                                        <p:cTn id="53" dur="1000" fill="hold"/>
                                        <p:tgtEl>
                                          <p:spTgt spid="63"/>
                                        </p:tgtEl>
                                        <p:attrNameLst>
                                          <p:attrName>ppt_x</p:attrName>
                                        </p:attrNameLst>
                                      </p:cBhvr>
                                      <p:tavLst>
                                        <p:tav tm="0" fmla="#ppt_x+(cos(-2*pi*(1-$))*-#ppt_x-sin(-2*pi*(1-$))*(1-#ppt_y))*(1-$)">
                                          <p:val>
                                            <p:fltVal val="0"/>
                                          </p:val>
                                        </p:tav>
                                        <p:tav tm="100000">
                                          <p:val>
                                            <p:fltVal val="1"/>
                                          </p:val>
                                        </p:tav>
                                      </p:tavLst>
                                    </p:anim>
                                    <p:anim calcmode="lin" valueType="num">
                                      <p:cBhvr>
                                        <p:cTn id="54" dur="1000" fill="hold"/>
                                        <p:tgtEl>
                                          <p:spTgt spid="63"/>
                                        </p:tgtEl>
                                        <p:attrNameLst>
                                          <p:attrName>ppt_y</p:attrName>
                                        </p:attrNameLst>
                                      </p:cBhvr>
                                      <p:tavLst>
                                        <p:tav tm="0" fmla="#ppt_y+(sin(-2*pi*(1-$))*-#ppt_x+cos(-2*pi*(1-$))*(1-#ppt_y))*(1-$)">
                                          <p:val>
                                            <p:fltVal val="0"/>
                                          </p:val>
                                        </p:tav>
                                        <p:tav tm="100000">
                                          <p:val>
                                            <p:fltVal val="1"/>
                                          </p:val>
                                        </p:tav>
                                      </p:tavLst>
                                    </p:anim>
                                  </p:childTnLst>
                                </p:cTn>
                              </p:par>
                            </p:childTnLst>
                          </p:cTn>
                        </p:par>
                        <p:par>
                          <p:cTn id="55" fill="hold">
                            <p:stCondLst>
                              <p:cond delay="4000"/>
                            </p:stCondLst>
                            <p:childTnLst>
                              <p:par>
                                <p:cTn id="56" presetID="22" presetClass="entr" presetSubtype="2" fill="hold" grpId="0" nodeType="afterEffect">
                                  <p:stCondLst>
                                    <p:cond delay="0"/>
                                  </p:stCondLst>
                                  <p:childTnLst>
                                    <p:set>
                                      <p:cBhvr>
                                        <p:cTn id="57" dur="1" fill="hold">
                                          <p:stCondLst>
                                            <p:cond delay="0"/>
                                          </p:stCondLst>
                                        </p:cTn>
                                        <p:tgtEl>
                                          <p:spTgt spid="66"/>
                                        </p:tgtEl>
                                        <p:attrNameLst>
                                          <p:attrName>style.visibility</p:attrName>
                                        </p:attrNameLst>
                                      </p:cBhvr>
                                      <p:to>
                                        <p:strVal val="visible"/>
                                      </p:to>
                                    </p:set>
                                    <p:animEffect transition="in" filter="wipe(right)">
                                      <p:cBhvr>
                                        <p:cTn id="58" dur="500"/>
                                        <p:tgtEl>
                                          <p:spTgt spid="6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right)">
                                      <p:cBhvr>
                                        <p:cTn id="61" dur="750"/>
                                        <p:tgtEl>
                                          <p:spTgt spid="48"/>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p:cTn id="65" dur="500" fill="hold"/>
                                        <p:tgtEl>
                                          <p:spTgt spid="49"/>
                                        </p:tgtEl>
                                        <p:attrNameLst>
                                          <p:attrName>ppt_w</p:attrName>
                                        </p:attrNameLst>
                                      </p:cBhvr>
                                      <p:tavLst>
                                        <p:tav tm="0">
                                          <p:val>
                                            <p:fltVal val="0"/>
                                          </p:val>
                                        </p:tav>
                                        <p:tav tm="100000">
                                          <p:val>
                                            <p:strVal val="#ppt_w"/>
                                          </p:val>
                                        </p:tav>
                                      </p:tavLst>
                                    </p:anim>
                                    <p:anim calcmode="lin" valueType="num">
                                      <p:cBhvr>
                                        <p:cTn id="66" dur="500" fill="hold"/>
                                        <p:tgtEl>
                                          <p:spTgt spid="49"/>
                                        </p:tgtEl>
                                        <p:attrNameLst>
                                          <p:attrName>ppt_h</p:attrName>
                                        </p:attrNameLst>
                                      </p:cBhvr>
                                      <p:tavLst>
                                        <p:tav tm="0">
                                          <p:val>
                                            <p:fltVal val="0"/>
                                          </p:val>
                                        </p:tav>
                                        <p:tav tm="100000">
                                          <p:val>
                                            <p:strVal val="#ppt_h"/>
                                          </p:val>
                                        </p:tav>
                                      </p:tavLst>
                                    </p:anim>
                                    <p:animEffect transition="in" filter="fade">
                                      <p:cBhvr>
                                        <p:cTn id="67" dur="500"/>
                                        <p:tgtEl>
                                          <p:spTgt spid="49"/>
                                        </p:tgtEl>
                                      </p:cBhvr>
                                    </p:animEffect>
                                  </p:childTnLst>
                                </p:cTn>
                              </p:par>
                            </p:childTnLst>
                          </p:cTn>
                        </p:par>
                        <p:par>
                          <p:cTn id="68" fill="hold">
                            <p:stCondLst>
                              <p:cond delay="5000"/>
                            </p:stCondLst>
                            <p:childTnLst>
                              <p:par>
                                <p:cTn id="69" presetID="22" presetClass="entr" presetSubtype="4" fill="hold"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down)">
                                      <p:cBhvr>
                                        <p:cTn id="71" dur="500"/>
                                        <p:tgtEl>
                                          <p:spTgt spid="50"/>
                                        </p:tgtEl>
                                      </p:cBhvr>
                                    </p:animEffect>
                                  </p:childTnLst>
                                </p:cTn>
                              </p:par>
                            </p:childTnLst>
                          </p:cTn>
                        </p:par>
                        <p:par>
                          <p:cTn id="72" fill="hold">
                            <p:stCondLst>
                              <p:cond delay="5500"/>
                            </p:stCondLst>
                            <p:childTnLst>
                              <p:par>
                                <p:cTn id="73" presetID="22" presetClass="entr" presetSubtype="8" fill="hold"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par>
                                <p:cTn id="76" presetID="15" presetClass="entr" presetSubtype="0" fill="hold" nodeType="withEffect">
                                  <p:stCondLst>
                                    <p:cond delay="0"/>
                                  </p:stCondLst>
                                  <p:childTnLst>
                                    <p:set>
                                      <p:cBhvr>
                                        <p:cTn id="77" dur="1" fill="hold">
                                          <p:stCondLst>
                                            <p:cond delay="0"/>
                                          </p:stCondLst>
                                        </p:cTn>
                                        <p:tgtEl>
                                          <p:spTgt spid="71"/>
                                        </p:tgtEl>
                                        <p:attrNameLst>
                                          <p:attrName>style.visibility</p:attrName>
                                        </p:attrNameLst>
                                      </p:cBhvr>
                                      <p:to>
                                        <p:strVal val="visible"/>
                                      </p:to>
                                    </p:set>
                                    <p:anim calcmode="lin" valueType="num">
                                      <p:cBhvr>
                                        <p:cTn id="78" dur="1000" fill="hold"/>
                                        <p:tgtEl>
                                          <p:spTgt spid="71"/>
                                        </p:tgtEl>
                                        <p:attrNameLst>
                                          <p:attrName>ppt_w</p:attrName>
                                        </p:attrNameLst>
                                      </p:cBhvr>
                                      <p:tavLst>
                                        <p:tav tm="0">
                                          <p:val>
                                            <p:fltVal val="0"/>
                                          </p:val>
                                        </p:tav>
                                        <p:tav tm="100000">
                                          <p:val>
                                            <p:strVal val="#ppt_w"/>
                                          </p:val>
                                        </p:tav>
                                      </p:tavLst>
                                    </p:anim>
                                    <p:anim calcmode="lin" valueType="num">
                                      <p:cBhvr>
                                        <p:cTn id="79" dur="1000" fill="hold"/>
                                        <p:tgtEl>
                                          <p:spTgt spid="71"/>
                                        </p:tgtEl>
                                        <p:attrNameLst>
                                          <p:attrName>ppt_h</p:attrName>
                                        </p:attrNameLst>
                                      </p:cBhvr>
                                      <p:tavLst>
                                        <p:tav tm="0">
                                          <p:val>
                                            <p:fltVal val="0"/>
                                          </p:val>
                                        </p:tav>
                                        <p:tav tm="100000">
                                          <p:val>
                                            <p:strVal val="#ppt_h"/>
                                          </p:val>
                                        </p:tav>
                                      </p:tavLst>
                                    </p:anim>
                                    <p:anim calcmode="lin" valueType="num">
                                      <p:cBhvr>
                                        <p:cTn id="80" dur="1000" fill="hold"/>
                                        <p:tgtEl>
                                          <p:spTgt spid="71"/>
                                        </p:tgtEl>
                                        <p:attrNameLst>
                                          <p:attrName>ppt_x</p:attrName>
                                        </p:attrNameLst>
                                      </p:cBhvr>
                                      <p:tavLst>
                                        <p:tav tm="0" fmla="#ppt_x+(cos(-2*pi*(1-$))*-#ppt_x-sin(-2*pi*(1-$))*(1-#ppt_y))*(1-$)">
                                          <p:val>
                                            <p:fltVal val="0"/>
                                          </p:val>
                                        </p:tav>
                                        <p:tav tm="100000">
                                          <p:val>
                                            <p:fltVal val="1"/>
                                          </p:val>
                                        </p:tav>
                                      </p:tavLst>
                                    </p:anim>
                                    <p:anim calcmode="lin" valueType="num">
                                      <p:cBhvr>
                                        <p:cTn id="81" dur="1000" fill="hold"/>
                                        <p:tgtEl>
                                          <p:spTgt spid="71"/>
                                        </p:tgtEl>
                                        <p:attrNameLst>
                                          <p:attrName>ppt_y</p:attrName>
                                        </p:attrNameLst>
                                      </p:cBhvr>
                                      <p:tavLst>
                                        <p:tav tm="0" fmla="#ppt_y+(sin(-2*pi*(1-$))*-#ppt_x+cos(-2*pi*(1-$))*(1-#ppt_y))*(1-$)">
                                          <p:val>
                                            <p:fltVal val="0"/>
                                          </p:val>
                                        </p:tav>
                                        <p:tav tm="100000">
                                          <p:val>
                                            <p:fltVal val="1"/>
                                          </p:val>
                                        </p:tav>
                                      </p:tavLst>
                                    </p:anim>
                                  </p:childTnLst>
                                </p:cTn>
                              </p:par>
                            </p:childTnLst>
                          </p:cTn>
                        </p:par>
                        <p:par>
                          <p:cTn id="82" fill="hold">
                            <p:stCondLst>
                              <p:cond delay="6000"/>
                            </p:stCondLst>
                            <p:childTnLst>
                              <p:par>
                                <p:cTn id="83" presetID="22" presetClass="entr" presetSubtype="2" fill="hold" grpId="0"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right)">
                                      <p:cBhvr>
                                        <p:cTn id="85" dur="500"/>
                                        <p:tgtEl>
                                          <p:spTgt spid="7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52"/>
                                        </p:tgtEl>
                                        <p:attrNameLst>
                                          <p:attrName>style.visibility</p:attrName>
                                        </p:attrNameLst>
                                      </p:cBhvr>
                                      <p:to>
                                        <p:strVal val="visible"/>
                                      </p:to>
                                    </p:set>
                                    <p:animEffect transition="in" filter="wipe(right)">
                                      <p:cBhvr>
                                        <p:cTn id="88" dur="750"/>
                                        <p:tgtEl>
                                          <p:spTgt spid="52"/>
                                        </p:tgtEl>
                                      </p:cBhvr>
                                    </p:animEffect>
                                  </p:childTnLst>
                                </p:cTn>
                              </p:par>
                            </p:childTnLst>
                          </p:cTn>
                        </p:par>
                        <p:par>
                          <p:cTn id="89" fill="hold">
                            <p:stCondLst>
                              <p:cond delay="6500"/>
                            </p:stCondLst>
                            <p:childTnLst>
                              <p:par>
                                <p:cTn id="90" presetID="53" presetClass="entr" presetSubtype="16" fill="hold" grpId="0" nodeType="afterEffect">
                                  <p:stCondLst>
                                    <p:cond delay="0"/>
                                  </p:stCondLst>
                                  <p:childTnLst>
                                    <p:set>
                                      <p:cBhvr>
                                        <p:cTn id="91" dur="1" fill="hold">
                                          <p:stCondLst>
                                            <p:cond delay="0"/>
                                          </p:stCondLst>
                                        </p:cTn>
                                        <p:tgtEl>
                                          <p:spTgt spid="53"/>
                                        </p:tgtEl>
                                        <p:attrNameLst>
                                          <p:attrName>style.visibility</p:attrName>
                                        </p:attrNameLst>
                                      </p:cBhvr>
                                      <p:to>
                                        <p:strVal val="visible"/>
                                      </p:to>
                                    </p:set>
                                    <p:anim calcmode="lin" valueType="num">
                                      <p:cBhvr>
                                        <p:cTn id="92" dur="500" fill="hold"/>
                                        <p:tgtEl>
                                          <p:spTgt spid="53"/>
                                        </p:tgtEl>
                                        <p:attrNameLst>
                                          <p:attrName>ppt_w</p:attrName>
                                        </p:attrNameLst>
                                      </p:cBhvr>
                                      <p:tavLst>
                                        <p:tav tm="0">
                                          <p:val>
                                            <p:fltVal val="0"/>
                                          </p:val>
                                        </p:tav>
                                        <p:tav tm="100000">
                                          <p:val>
                                            <p:strVal val="#ppt_w"/>
                                          </p:val>
                                        </p:tav>
                                      </p:tavLst>
                                    </p:anim>
                                    <p:anim calcmode="lin" valueType="num">
                                      <p:cBhvr>
                                        <p:cTn id="93" dur="500" fill="hold"/>
                                        <p:tgtEl>
                                          <p:spTgt spid="53"/>
                                        </p:tgtEl>
                                        <p:attrNameLst>
                                          <p:attrName>ppt_h</p:attrName>
                                        </p:attrNameLst>
                                      </p:cBhvr>
                                      <p:tavLst>
                                        <p:tav tm="0">
                                          <p:val>
                                            <p:fltVal val="0"/>
                                          </p:val>
                                        </p:tav>
                                        <p:tav tm="100000">
                                          <p:val>
                                            <p:strVal val="#ppt_h"/>
                                          </p:val>
                                        </p:tav>
                                      </p:tavLst>
                                    </p:anim>
                                    <p:animEffect transition="in" filter="fade">
                                      <p:cBhvr>
                                        <p:cTn id="94" dur="500"/>
                                        <p:tgtEl>
                                          <p:spTgt spid="53"/>
                                        </p:tgtEl>
                                      </p:cBhvr>
                                    </p:animEffect>
                                  </p:childTnLst>
                                </p:cTn>
                              </p:par>
                            </p:childTnLst>
                          </p:cTn>
                        </p:par>
                        <p:par>
                          <p:cTn id="95" fill="hold">
                            <p:stCondLst>
                              <p:cond delay="7000"/>
                            </p:stCondLst>
                            <p:childTnLst>
                              <p:par>
                                <p:cTn id="96" presetID="22" presetClass="entr" presetSubtype="2"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wipe(right)">
                                      <p:cBhvr>
                                        <p:cTn id="98" dur="500"/>
                                        <p:tgtEl>
                                          <p:spTgt spid="54"/>
                                        </p:tgtEl>
                                      </p:cBhvr>
                                    </p:animEffect>
                                  </p:childTnLst>
                                </p:cTn>
                              </p:par>
                            </p:childTnLst>
                          </p:cTn>
                        </p:par>
                        <p:par>
                          <p:cTn id="99" fill="hold">
                            <p:stCondLst>
                              <p:cond delay="7500"/>
                            </p:stCondLst>
                            <p:childTnLst>
                              <p:par>
                                <p:cTn id="100" presetID="15" presetClass="entr" presetSubtype="0" fill="hold" nodeType="afterEffect">
                                  <p:stCondLst>
                                    <p:cond delay="0"/>
                                  </p:stCondLst>
                                  <p:childTnLst>
                                    <p:set>
                                      <p:cBhvr>
                                        <p:cTn id="101" dur="1" fill="hold">
                                          <p:stCondLst>
                                            <p:cond delay="0"/>
                                          </p:stCondLst>
                                        </p:cTn>
                                        <p:tgtEl>
                                          <p:spTgt spid="67"/>
                                        </p:tgtEl>
                                        <p:attrNameLst>
                                          <p:attrName>style.visibility</p:attrName>
                                        </p:attrNameLst>
                                      </p:cBhvr>
                                      <p:to>
                                        <p:strVal val="visible"/>
                                      </p:to>
                                    </p:set>
                                    <p:anim calcmode="lin" valueType="num">
                                      <p:cBhvr>
                                        <p:cTn id="102" dur="1000" fill="hold"/>
                                        <p:tgtEl>
                                          <p:spTgt spid="67"/>
                                        </p:tgtEl>
                                        <p:attrNameLst>
                                          <p:attrName>ppt_w</p:attrName>
                                        </p:attrNameLst>
                                      </p:cBhvr>
                                      <p:tavLst>
                                        <p:tav tm="0">
                                          <p:val>
                                            <p:fltVal val="0"/>
                                          </p:val>
                                        </p:tav>
                                        <p:tav tm="100000">
                                          <p:val>
                                            <p:strVal val="#ppt_w"/>
                                          </p:val>
                                        </p:tav>
                                      </p:tavLst>
                                    </p:anim>
                                    <p:anim calcmode="lin" valueType="num">
                                      <p:cBhvr>
                                        <p:cTn id="103" dur="1000" fill="hold"/>
                                        <p:tgtEl>
                                          <p:spTgt spid="67"/>
                                        </p:tgtEl>
                                        <p:attrNameLst>
                                          <p:attrName>ppt_h</p:attrName>
                                        </p:attrNameLst>
                                      </p:cBhvr>
                                      <p:tavLst>
                                        <p:tav tm="0">
                                          <p:val>
                                            <p:fltVal val="0"/>
                                          </p:val>
                                        </p:tav>
                                        <p:tav tm="100000">
                                          <p:val>
                                            <p:strVal val="#ppt_h"/>
                                          </p:val>
                                        </p:tav>
                                      </p:tavLst>
                                    </p:anim>
                                    <p:anim calcmode="lin" valueType="num">
                                      <p:cBhvr>
                                        <p:cTn id="104" dur="1000" fill="hold"/>
                                        <p:tgtEl>
                                          <p:spTgt spid="67"/>
                                        </p:tgtEl>
                                        <p:attrNameLst>
                                          <p:attrName>ppt_x</p:attrName>
                                        </p:attrNameLst>
                                      </p:cBhvr>
                                      <p:tavLst>
                                        <p:tav tm="0" fmla="#ppt_x+(cos(-2*pi*(1-$))*-#ppt_x-sin(-2*pi*(1-$))*(1-#ppt_y))*(1-$)">
                                          <p:val>
                                            <p:fltVal val="0"/>
                                          </p:val>
                                        </p:tav>
                                        <p:tav tm="100000">
                                          <p:val>
                                            <p:fltVal val="1"/>
                                          </p:val>
                                        </p:tav>
                                      </p:tavLst>
                                    </p:anim>
                                    <p:anim calcmode="lin" valueType="num">
                                      <p:cBhvr>
                                        <p:cTn id="105" dur="1000" fill="hold"/>
                                        <p:tgtEl>
                                          <p:spTgt spid="67"/>
                                        </p:tgtEl>
                                        <p:attrNameLst>
                                          <p:attrName>ppt_y</p:attrName>
                                        </p:attrNameLst>
                                      </p:cBhvr>
                                      <p:tavLst>
                                        <p:tav tm="0" fmla="#ppt_y+(sin(-2*pi*(1-$))*-#ppt_x+cos(-2*pi*(1-$))*(1-#ppt_y))*(1-$)">
                                          <p:val>
                                            <p:fltVal val="0"/>
                                          </p:val>
                                        </p:tav>
                                        <p:tav tm="100000">
                                          <p:val>
                                            <p:fltVal val="1"/>
                                          </p:val>
                                        </p:tav>
                                      </p:tavLst>
                                    </p:anim>
                                  </p:childTnLst>
                                </p:cTn>
                              </p:par>
                            </p:childTnLst>
                          </p:cTn>
                        </p:par>
                        <p:par>
                          <p:cTn id="106" fill="hold">
                            <p:stCondLst>
                              <p:cond delay="8500"/>
                            </p:stCondLst>
                            <p:childTnLst>
                              <p:par>
                                <p:cTn id="107" presetID="22" presetClass="entr" presetSubtype="2"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Effect transition="in" filter="wipe(right)">
                                      <p:cBhvr>
                                        <p:cTn id="109" dur="500"/>
                                        <p:tgtEl>
                                          <p:spTgt spid="7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55"/>
                                        </p:tgtEl>
                                        <p:attrNameLst>
                                          <p:attrName>style.visibility</p:attrName>
                                        </p:attrNameLst>
                                      </p:cBhvr>
                                      <p:to>
                                        <p:strVal val="visible"/>
                                      </p:to>
                                    </p:set>
                                    <p:animEffect transition="in" filter="wipe(right)">
                                      <p:cBhvr>
                                        <p:cTn id="112" dur="750"/>
                                        <p:tgtEl>
                                          <p:spTgt spid="55"/>
                                        </p:tgtEl>
                                      </p:cBhvr>
                                    </p:animEffect>
                                  </p:childTnLst>
                                </p:cTn>
                              </p:par>
                            </p:childTnLst>
                          </p:cTn>
                        </p:par>
                        <p:par>
                          <p:cTn id="113" fill="hold">
                            <p:stCondLst>
                              <p:cond delay="9000"/>
                            </p:stCondLst>
                            <p:childTnLst>
                              <p:par>
                                <p:cTn id="114" presetID="53" presetClass="entr" presetSubtype="16"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 calcmode="lin" valueType="num">
                                      <p:cBhvr>
                                        <p:cTn id="116" dur="500" fill="hold"/>
                                        <p:tgtEl>
                                          <p:spTgt spid="56"/>
                                        </p:tgtEl>
                                        <p:attrNameLst>
                                          <p:attrName>ppt_w</p:attrName>
                                        </p:attrNameLst>
                                      </p:cBhvr>
                                      <p:tavLst>
                                        <p:tav tm="0">
                                          <p:val>
                                            <p:fltVal val="0"/>
                                          </p:val>
                                        </p:tav>
                                        <p:tav tm="100000">
                                          <p:val>
                                            <p:strVal val="#ppt_w"/>
                                          </p:val>
                                        </p:tav>
                                      </p:tavLst>
                                    </p:anim>
                                    <p:anim calcmode="lin" valueType="num">
                                      <p:cBhvr>
                                        <p:cTn id="117" dur="500" fill="hold"/>
                                        <p:tgtEl>
                                          <p:spTgt spid="56"/>
                                        </p:tgtEl>
                                        <p:attrNameLst>
                                          <p:attrName>ppt_h</p:attrName>
                                        </p:attrNameLst>
                                      </p:cBhvr>
                                      <p:tavLst>
                                        <p:tav tm="0">
                                          <p:val>
                                            <p:fltVal val="0"/>
                                          </p:val>
                                        </p:tav>
                                        <p:tav tm="100000">
                                          <p:val>
                                            <p:strVal val="#ppt_h"/>
                                          </p:val>
                                        </p:tav>
                                      </p:tavLst>
                                    </p:anim>
                                    <p:animEffect transition="in" filter="fade">
                                      <p:cBhvr>
                                        <p:cTn id="118" dur="500"/>
                                        <p:tgtEl>
                                          <p:spTgt spid="56"/>
                                        </p:tgtEl>
                                      </p:cBhvr>
                                    </p:animEffect>
                                  </p:childTnLst>
                                </p:cTn>
                              </p:par>
                              <p:par>
                                <p:cTn id="119" presetID="22" presetClass="entr" presetSubtype="8" fill="hold" nodeType="withEffect">
                                  <p:stCondLst>
                                    <p:cond delay="0"/>
                                  </p:stCondLst>
                                  <p:childTnLst>
                                    <p:set>
                                      <p:cBhvr>
                                        <p:cTn id="120" dur="1" fill="hold">
                                          <p:stCondLst>
                                            <p:cond delay="0"/>
                                          </p:stCondLst>
                                        </p:cTn>
                                        <p:tgtEl>
                                          <p:spTgt spid="57"/>
                                        </p:tgtEl>
                                        <p:attrNameLst>
                                          <p:attrName>style.visibility</p:attrName>
                                        </p:attrNameLst>
                                      </p:cBhvr>
                                      <p:to>
                                        <p:strVal val="visible"/>
                                      </p:to>
                                    </p:set>
                                    <p:animEffect transition="in" filter="wipe(left)">
                                      <p:cBhvr>
                                        <p:cTn id="121" dur="500"/>
                                        <p:tgtEl>
                                          <p:spTgt spid="57"/>
                                        </p:tgtEl>
                                      </p:cBhvr>
                                    </p:animEffect>
                                  </p:childTnLst>
                                </p:cTn>
                              </p:par>
                            </p:childTnLst>
                          </p:cTn>
                        </p:par>
                        <p:par>
                          <p:cTn id="122" fill="hold">
                            <p:stCondLst>
                              <p:cond delay="9500"/>
                            </p:stCondLst>
                            <p:childTnLst>
                              <p:par>
                                <p:cTn id="123" presetID="15" presetClass="entr" presetSubtype="0" fill="hold" nodeType="afterEffect">
                                  <p:stCondLst>
                                    <p:cond delay="0"/>
                                  </p:stCondLst>
                                  <p:childTnLst>
                                    <p:set>
                                      <p:cBhvr>
                                        <p:cTn id="124" dur="1" fill="hold">
                                          <p:stCondLst>
                                            <p:cond delay="0"/>
                                          </p:stCondLst>
                                        </p:cTn>
                                        <p:tgtEl>
                                          <p:spTgt spid="75"/>
                                        </p:tgtEl>
                                        <p:attrNameLst>
                                          <p:attrName>style.visibility</p:attrName>
                                        </p:attrNameLst>
                                      </p:cBhvr>
                                      <p:to>
                                        <p:strVal val="visible"/>
                                      </p:to>
                                    </p:set>
                                    <p:anim calcmode="lin" valueType="num">
                                      <p:cBhvr>
                                        <p:cTn id="125" dur="1000" fill="hold"/>
                                        <p:tgtEl>
                                          <p:spTgt spid="75"/>
                                        </p:tgtEl>
                                        <p:attrNameLst>
                                          <p:attrName>ppt_w</p:attrName>
                                        </p:attrNameLst>
                                      </p:cBhvr>
                                      <p:tavLst>
                                        <p:tav tm="0">
                                          <p:val>
                                            <p:fltVal val="0"/>
                                          </p:val>
                                        </p:tav>
                                        <p:tav tm="100000">
                                          <p:val>
                                            <p:strVal val="#ppt_w"/>
                                          </p:val>
                                        </p:tav>
                                      </p:tavLst>
                                    </p:anim>
                                    <p:anim calcmode="lin" valueType="num">
                                      <p:cBhvr>
                                        <p:cTn id="126" dur="1000" fill="hold"/>
                                        <p:tgtEl>
                                          <p:spTgt spid="75"/>
                                        </p:tgtEl>
                                        <p:attrNameLst>
                                          <p:attrName>ppt_h</p:attrName>
                                        </p:attrNameLst>
                                      </p:cBhvr>
                                      <p:tavLst>
                                        <p:tav tm="0">
                                          <p:val>
                                            <p:fltVal val="0"/>
                                          </p:val>
                                        </p:tav>
                                        <p:tav tm="100000">
                                          <p:val>
                                            <p:strVal val="#ppt_h"/>
                                          </p:val>
                                        </p:tav>
                                      </p:tavLst>
                                    </p:anim>
                                    <p:anim calcmode="lin" valueType="num">
                                      <p:cBhvr>
                                        <p:cTn id="1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1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129" fill="hold">
                            <p:stCondLst>
                              <p:cond delay="10500"/>
                            </p:stCondLst>
                            <p:childTnLst>
                              <p:par>
                                <p:cTn id="130" presetID="22" presetClass="entr" presetSubtype="2" fill="hold" grpId="0" nodeType="afterEffect">
                                  <p:stCondLst>
                                    <p:cond delay="0"/>
                                  </p:stCondLst>
                                  <p:childTnLst>
                                    <p:set>
                                      <p:cBhvr>
                                        <p:cTn id="131" dur="1" fill="hold">
                                          <p:stCondLst>
                                            <p:cond delay="0"/>
                                          </p:stCondLst>
                                        </p:cTn>
                                        <p:tgtEl>
                                          <p:spTgt spid="78"/>
                                        </p:tgtEl>
                                        <p:attrNameLst>
                                          <p:attrName>style.visibility</p:attrName>
                                        </p:attrNameLst>
                                      </p:cBhvr>
                                      <p:to>
                                        <p:strVal val="visible"/>
                                      </p:to>
                                    </p:set>
                                    <p:animEffect transition="in" filter="wipe(right)">
                                      <p:cBhvr>
                                        <p:cTn id="132" dur="500"/>
                                        <p:tgtEl>
                                          <p:spTgt spid="78"/>
                                        </p:tgtEl>
                                      </p:cBhvr>
                                    </p:animEffect>
                                  </p:childTnLst>
                                </p:cTn>
                              </p:par>
                              <p:par>
                                <p:cTn id="133" presetID="22" presetClass="entr" presetSubtype="2" fill="hold" grpId="0" nodeType="with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wipe(right)">
                                      <p:cBhvr>
                                        <p:cTn id="135"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2" grpId="0" animBg="1"/>
      <p:bldP spid="44" grpId="0"/>
      <p:bldP spid="45" grpId="0" animBg="1"/>
      <p:bldP spid="48" grpId="0"/>
      <p:bldP spid="49" grpId="0" animBg="1"/>
      <p:bldP spid="52" grpId="0"/>
      <p:bldP spid="53" grpId="0" animBg="1"/>
      <p:bldP spid="55" grpId="0"/>
      <p:bldP spid="56" grpId="0" animBg="1"/>
      <p:bldP spid="58" grpId="0"/>
      <p:bldP spid="62" grpId="0"/>
      <p:bldP spid="66" grpId="0"/>
      <p:bldP spid="70" grpId="0"/>
      <p:bldP spid="74" grpId="0"/>
      <p:bldP spid="7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肘形连接符 3"/>
          <p:cNvCxnSpPr>
            <a:cxnSpLocks noChangeShapeType="1"/>
          </p:cNvCxnSpPr>
          <p:nvPr/>
        </p:nvCxnSpPr>
        <p:spPr bwMode="auto">
          <a:xfrm flipV="1">
            <a:off x="1595438" y="1404938"/>
            <a:ext cx="2726531" cy="40957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cxnSp>
        <p:nvCxnSpPr>
          <p:cNvPr id="7" name="肘形连接符 6"/>
          <p:cNvCxnSpPr>
            <a:cxnSpLocks noChangeShapeType="1"/>
          </p:cNvCxnSpPr>
          <p:nvPr/>
        </p:nvCxnSpPr>
        <p:spPr bwMode="auto">
          <a:xfrm flipH="1" flipV="1">
            <a:off x="4781550" y="1404938"/>
            <a:ext cx="2827735" cy="40957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cxnSp>
        <p:nvCxnSpPr>
          <p:cNvPr id="8" name="肘形连接符 2"/>
          <p:cNvCxnSpPr>
            <a:cxnSpLocks noChangeShapeType="1"/>
          </p:cNvCxnSpPr>
          <p:nvPr/>
        </p:nvCxnSpPr>
        <p:spPr bwMode="auto">
          <a:xfrm flipH="1">
            <a:off x="4781550" y="3976688"/>
            <a:ext cx="2827735" cy="40838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cxnSp>
        <p:nvCxnSpPr>
          <p:cNvPr id="9" name="肘形连接符 4"/>
          <p:cNvCxnSpPr>
            <a:cxnSpLocks noChangeShapeType="1"/>
          </p:cNvCxnSpPr>
          <p:nvPr/>
        </p:nvCxnSpPr>
        <p:spPr bwMode="auto">
          <a:xfrm>
            <a:off x="1595438" y="3976688"/>
            <a:ext cx="2726531" cy="408385"/>
          </a:xfrm>
          <a:prstGeom prst="bentConnector3">
            <a:avLst>
              <a:gd name="adj1" fmla="val 218"/>
            </a:avLst>
          </a:prstGeom>
          <a:noFill/>
          <a:ln w="19050">
            <a:solidFill>
              <a:sysClr val="windowText" lastClr="000000">
                <a:lumMod val="75000"/>
                <a:lumOff val="25000"/>
              </a:sysClr>
            </a:solidFill>
            <a:bevel/>
            <a:headEnd type="oval" w="med" len="med"/>
            <a:tailEnd type="oval" w="med" len="med"/>
          </a:ln>
          <a:extLst>
            <a:ext uri="{909E8E84-426E-40DD-AFC4-6F175D3DCCD1}">
              <a14:hiddenFill xmlns:a14="http://schemas.microsoft.com/office/drawing/2010/main">
                <a:noFill/>
              </a14:hiddenFill>
            </a:ext>
          </a:extLst>
        </p:spPr>
      </p:cxnSp>
      <p:sp>
        <p:nvSpPr>
          <p:cNvPr id="10" name="文本框 5"/>
          <p:cNvSpPr>
            <a:spLocks noChangeArrowheads="1"/>
          </p:cNvSpPr>
          <p:nvPr/>
        </p:nvSpPr>
        <p:spPr bwMode="auto">
          <a:xfrm>
            <a:off x="2164556" y="3706416"/>
            <a:ext cx="215741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4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1" name="组合 10"/>
          <p:cNvGrpSpPr/>
          <p:nvPr/>
        </p:nvGrpSpPr>
        <p:grpSpPr>
          <a:xfrm>
            <a:off x="1117496" y="3173230"/>
            <a:ext cx="891215" cy="891215"/>
            <a:chOff x="1072935" y="2884829"/>
            <a:chExt cx="980337" cy="980337"/>
          </a:xfrm>
        </p:grpSpPr>
        <p:grpSp>
          <p:nvGrpSpPr>
            <p:cNvPr id="12" name="组合 11"/>
            <p:cNvGrpSpPr/>
            <p:nvPr/>
          </p:nvGrpSpPr>
          <p:grpSpPr>
            <a:xfrm>
              <a:off x="1072935" y="2884829"/>
              <a:ext cx="980337" cy="980337"/>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19" name="椭圆 1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14" name="组合 9"/>
            <p:cNvGrpSpPr/>
            <p:nvPr/>
          </p:nvGrpSpPr>
          <p:grpSpPr bwMode="auto">
            <a:xfrm>
              <a:off x="1421984" y="3213744"/>
              <a:ext cx="282243" cy="476079"/>
              <a:chOff x="0" y="0"/>
              <a:chExt cx="292099" cy="492124"/>
            </a:xfrm>
            <a:solidFill>
              <a:srgbClr val="C00000"/>
            </a:solidFill>
          </p:grpSpPr>
          <p:sp>
            <p:nvSpPr>
              <p:cNvPr id="15"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6"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17"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sp>
        <p:nvSpPr>
          <p:cNvPr id="20" name="文本框 13"/>
          <p:cNvSpPr>
            <a:spLocks noChangeArrowheads="1"/>
          </p:cNvSpPr>
          <p:nvPr/>
        </p:nvSpPr>
        <p:spPr bwMode="auto">
          <a:xfrm>
            <a:off x="4837510" y="3694510"/>
            <a:ext cx="2149078"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4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21" name="文本框 16"/>
          <p:cNvSpPr>
            <a:spLocks noChangeArrowheads="1"/>
          </p:cNvSpPr>
          <p:nvPr/>
        </p:nvSpPr>
        <p:spPr bwMode="auto">
          <a:xfrm>
            <a:off x="2169319"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完成项目一</a:t>
            </a:r>
          </a:p>
        </p:txBody>
      </p:sp>
      <p:sp>
        <p:nvSpPr>
          <p:cNvPr id="22" name="文本框 17"/>
          <p:cNvSpPr>
            <a:spLocks noChangeArrowheads="1"/>
          </p:cNvSpPr>
          <p:nvPr/>
        </p:nvSpPr>
        <p:spPr bwMode="auto">
          <a:xfrm>
            <a:off x="4837510" y="1454944"/>
            <a:ext cx="2149078" cy="872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p>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endParaRPr kumimoji="0" lang="zh-CN" altLang="en-US" sz="1100" b="0" i="0" u="none" strike="noStrike" kern="0" cap="none" spc="0" normalizeH="0" baseline="0" noProof="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endParaRPr>
          </a:p>
        </p:txBody>
      </p:sp>
      <p:grpSp>
        <p:nvGrpSpPr>
          <p:cNvPr id="23" name="组合 22"/>
          <p:cNvGrpSpPr/>
          <p:nvPr/>
        </p:nvGrpSpPr>
        <p:grpSpPr>
          <a:xfrm>
            <a:off x="7163677" y="3064617"/>
            <a:ext cx="891215" cy="891215"/>
            <a:chOff x="7119116" y="2959096"/>
            <a:chExt cx="980337" cy="980337"/>
          </a:xfrm>
        </p:grpSpPr>
        <p:grpSp>
          <p:nvGrpSpPr>
            <p:cNvPr id="25" name="组合 24"/>
            <p:cNvGrpSpPr/>
            <p:nvPr/>
          </p:nvGrpSpPr>
          <p:grpSpPr>
            <a:xfrm>
              <a:off x="7119116" y="2959096"/>
              <a:ext cx="980337" cy="980337"/>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26" name="Freeform 12"/>
            <p:cNvSpPr>
              <a:spLocks noEditPoints="1" noChangeArrowheads="1"/>
            </p:cNvSpPr>
            <p:nvPr/>
          </p:nvSpPr>
          <p:spPr bwMode="auto">
            <a:xfrm>
              <a:off x="7417283" y="3213744"/>
              <a:ext cx="339092" cy="479306"/>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rgbClr val="BE1E2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nvGrpSpPr>
          <p:cNvPr id="29" name="组合 28"/>
          <p:cNvGrpSpPr/>
          <p:nvPr/>
        </p:nvGrpSpPr>
        <p:grpSpPr>
          <a:xfrm>
            <a:off x="1138894" y="1793209"/>
            <a:ext cx="891215" cy="891215"/>
            <a:chOff x="1094333" y="1771508"/>
            <a:chExt cx="980337" cy="980337"/>
          </a:xfrm>
        </p:grpSpPr>
        <p:grpSp>
          <p:nvGrpSpPr>
            <p:cNvPr id="30" name="组合 29"/>
            <p:cNvGrpSpPr/>
            <p:nvPr/>
          </p:nvGrpSpPr>
          <p:grpSpPr>
            <a:xfrm>
              <a:off x="1094333" y="1771508"/>
              <a:ext cx="980337" cy="980337"/>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grpSp>
          <p:nvGrpSpPr>
            <p:cNvPr id="31" name="组合 24"/>
            <p:cNvGrpSpPr/>
            <p:nvPr/>
          </p:nvGrpSpPr>
          <p:grpSpPr bwMode="auto">
            <a:xfrm>
              <a:off x="1276025" y="2059328"/>
              <a:ext cx="574161" cy="525498"/>
              <a:chOff x="0" y="0"/>
              <a:chExt cx="550987" cy="504288"/>
            </a:xfrm>
            <a:solidFill>
              <a:srgbClr val="C00000"/>
            </a:solidFill>
          </p:grpSpPr>
          <p:sp>
            <p:nvSpPr>
              <p:cNvPr id="32"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sp>
            <p:nvSpPr>
              <p:cNvPr id="33"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rgbClr val="BE1E2D"/>
              </a:solidFill>
              <a:ln>
                <a:noFill/>
              </a:ln>
              <a:extLst>
                <a:ext uri="{91240B29-F687-4F45-9708-019B960494DF}">
                  <a14:hiddenLine xmlns:a14="http://schemas.microsoft.com/office/drawing/2010/main" w="9525">
                    <a:solidFill>
                      <a:srgbClr val="000000"/>
                    </a:solidFill>
                    <a:bevel/>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grpSp>
      <p:grpSp>
        <p:nvGrpSpPr>
          <p:cNvPr id="36" name="组合 35"/>
          <p:cNvGrpSpPr/>
          <p:nvPr/>
        </p:nvGrpSpPr>
        <p:grpSpPr>
          <a:xfrm>
            <a:off x="7142280" y="1800733"/>
            <a:ext cx="891215" cy="891215"/>
            <a:chOff x="7097719" y="1832372"/>
            <a:chExt cx="980337" cy="980337"/>
          </a:xfrm>
        </p:grpSpPr>
        <p:grpSp>
          <p:nvGrpSpPr>
            <p:cNvPr id="37" name="组合 36"/>
            <p:cNvGrpSpPr/>
            <p:nvPr/>
          </p:nvGrpSpPr>
          <p:grpSpPr>
            <a:xfrm>
              <a:off x="7097719" y="1832372"/>
              <a:ext cx="980337" cy="980337"/>
              <a:chOff x="304800" y="673100"/>
              <a:chExt cx="4000500" cy="4000500"/>
            </a:xfrm>
            <a:effectLst>
              <a:outerShdw blurRad="444500" dist="254000" dir="8100000" algn="tr" rotWithShape="0">
                <a:prstClr val="black">
                  <a:alpha val="50000"/>
                </a:prstClr>
              </a:outerShdw>
            </a:effectLst>
          </p:grpSpPr>
          <p:sp>
            <p:nvSpPr>
              <p:cNvPr id="39" name="同心圆 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latin typeface="Calibri" panose="020F0502020204030204"/>
                  <a:ea typeface="微软雅黑" panose="020B0503020204020204" pitchFamily="34" charset="-122"/>
                </a:endParaRPr>
              </a:p>
            </p:txBody>
          </p:sp>
          <p:sp>
            <p:nvSpPr>
              <p:cNvPr id="40" name="椭圆 39"/>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38" name="Freeform 41"/>
            <p:cNvSpPr>
              <a:spLocks noEditPoints="1" noChangeArrowheads="1"/>
            </p:cNvSpPr>
            <p:nvPr/>
          </p:nvSpPr>
          <p:spPr bwMode="auto">
            <a:xfrm>
              <a:off x="7334035" y="2103125"/>
              <a:ext cx="476079" cy="381999"/>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rgbClr val="BE1E2D"/>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Text" lastClr="000000"/>
                </a:solidFill>
                <a:effectLst/>
                <a:uLnTx/>
                <a:uFillTx/>
                <a:ea typeface="微软雅黑" panose="020B0503020204020204" pitchFamily="34" charset="-122"/>
              </a:endParaRPr>
            </a:p>
          </p:txBody>
        </p:sp>
      </p:grpSp>
      <p:sp>
        <p:nvSpPr>
          <p:cNvPr id="41" name="矩形 47"/>
          <p:cNvSpPr>
            <a:spLocks noChangeArrowheads="1"/>
          </p:cNvSpPr>
          <p:nvPr/>
        </p:nvSpPr>
        <p:spPr bwMode="auto">
          <a:xfrm>
            <a:off x="2600325" y="2565797"/>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rgbClr val="595959"/>
                </a:solidFill>
                <a:effectLst/>
                <a:uLnTx/>
                <a:uFillTx/>
                <a:latin typeface="微软雅黑" panose="020B0503020204020204" pitchFamily="34" charset="-122"/>
                <a:ea typeface="微软雅黑" panose="020B0503020204020204" pitchFamily="34" charset="-122"/>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2" name="文本框 44"/>
          <p:cNvSpPr>
            <a:spLocks noChangeArrowheads="1"/>
          </p:cNvSpPr>
          <p:nvPr/>
        </p:nvSpPr>
        <p:spPr bwMode="auto">
          <a:xfrm>
            <a:off x="2159794" y="1457326"/>
            <a:ext cx="2157413" cy="756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在此录入上述图表的描述说明，在此录入上述图表的描述说明，在此录入上述图表的描述说明。</a:t>
            </a:r>
            <a:endParaRPr kumimoji="0" lang="zh-CN" altLang="en-US" sz="1400" b="0" i="0" u="none" strike="noStrike" kern="0" cap="none" spc="0" normalizeH="0" baseline="0" noProof="0" dirty="0">
              <a:ln>
                <a:noFill/>
              </a:ln>
              <a:solidFill>
                <a:sysClr val="windowText" lastClr="000000">
                  <a:lumMod val="85000"/>
                  <a:lumOff val="15000"/>
                </a:sysClr>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3" name="矩形 47"/>
          <p:cNvSpPr>
            <a:spLocks noChangeArrowheads="1"/>
          </p:cNvSpPr>
          <p:nvPr/>
        </p:nvSpPr>
        <p:spPr bwMode="auto">
          <a:xfrm>
            <a:off x="2595563" y="2569369"/>
            <a:ext cx="3943350" cy="864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51430" tIns="25715" rIns="51430" bIns="25715">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marL="0" marR="0" lvl="0" indent="0" algn="ctr" defTabSz="914400" eaLnBrk="1" fontAlgn="auto" latinLnBrk="0" hangingPunct="1">
              <a:lnSpc>
                <a:spcPct val="120000"/>
              </a:lnSpc>
              <a:spcBef>
                <a:spcPct val="0"/>
              </a:spcBef>
              <a:spcAft>
                <a:spcPts val="0"/>
              </a:spcAft>
              <a:buClrTx/>
              <a:buSzTx/>
              <a:buFont typeface="Arial" panose="020B0604020202020204" pitchFamily="34" charset="0"/>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方正兰亭黑_GBK" pitchFamily="2" charset="-122"/>
              </a:rPr>
              <a:t>在此录入图表的综合描述说明。在此录入上述图表的综合描述说明，在此录入上述图表的综合描述说明，在此录入上述图表的综合描述说明，在此录入上述图表的综合描述说明，在此录入上述图表的综合描述说明。</a:t>
            </a:r>
            <a:endPar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4" name="文本框 16"/>
          <p:cNvSpPr>
            <a:spLocks noChangeArrowheads="1"/>
          </p:cNvSpPr>
          <p:nvPr/>
        </p:nvSpPr>
        <p:spPr bwMode="auto">
          <a:xfrm>
            <a:off x="5549086" y="1097756"/>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完成项目二</a:t>
            </a:r>
          </a:p>
        </p:txBody>
      </p:sp>
      <p:sp>
        <p:nvSpPr>
          <p:cNvPr id="45" name="文本框 16"/>
          <p:cNvSpPr>
            <a:spLocks noChangeArrowheads="1"/>
          </p:cNvSpPr>
          <p:nvPr/>
        </p:nvSpPr>
        <p:spPr bwMode="auto">
          <a:xfrm>
            <a:off x="55490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完成项目四</a:t>
            </a:r>
          </a:p>
        </p:txBody>
      </p:sp>
      <p:sp>
        <p:nvSpPr>
          <p:cNvPr id="46" name="文本框 16"/>
          <p:cNvSpPr>
            <a:spLocks noChangeArrowheads="1"/>
          </p:cNvSpPr>
          <p:nvPr/>
        </p:nvSpPr>
        <p:spPr bwMode="auto">
          <a:xfrm>
            <a:off x="2234386" y="4408409"/>
            <a:ext cx="1292662" cy="346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800" dirty="0">
                <a:latin typeface="方正正准黑简体" panose="02000000000000000000" pitchFamily="2" charset="-122"/>
                <a:ea typeface="方正正准黑简体" panose="02000000000000000000" pitchFamily="2" charset="-122"/>
              </a:rPr>
              <a:t>完成项目三</a:t>
            </a:r>
          </a:p>
        </p:txBody>
      </p: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nodeType="clickEffect">
                                  <p:stCondLst>
                                    <p:cond delay="30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800" fill="hold"/>
                                        <p:tgtEl>
                                          <p:spTgt spid="11"/>
                                        </p:tgtEl>
                                        <p:attrNameLst>
                                          <p:attrName>ppt_x</p:attrName>
                                        </p:attrNameLst>
                                      </p:cBhvr>
                                      <p:tavLst>
                                        <p:tav tm="0">
                                          <p:val>
                                            <p:strVal val="0-#ppt_w/2"/>
                                          </p:val>
                                        </p:tav>
                                        <p:tav tm="100000">
                                          <p:val>
                                            <p:strVal val="#ppt_x"/>
                                          </p:val>
                                        </p:tav>
                                      </p:tavLst>
                                    </p:anim>
                                    <p:anim calcmode="lin" valueType="num">
                                      <p:cBhvr additive="base">
                                        <p:cTn id="17" dur="8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additive="base">
                                        <p:cTn id="20" dur="800" fill="hold"/>
                                        <p:tgtEl>
                                          <p:spTgt spid="29"/>
                                        </p:tgtEl>
                                        <p:attrNameLst>
                                          <p:attrName>ppt_x</p:attrName>
                                        </p:attrNameLst>
                                      </p:cBhvr>
                                      <p:tavLst>
                                        <p:tav tm="0">
                                          <p:val>
                                            <p:strVal val="0-#ppt_w/2"/>
                                          </p:val>
                                        </p:tav>
                                        <p:tav tm="100000">
                                          <p:val>
                                            <p:strVal val="#ppt_x"/>
                                          </p:val>
                                        </p:tav>
                                      </p:tavLst>
                                    </p:anim>
                                    <p:anim calcmode="lin" valueType="num">
                                      <p:cBhvr additive="base">
                                        <p:cTn id="21" dur="800" fill="hold"/>
                                        <p:tgtEl>
                                          <p:spTgt spid="29"/>
                                        </p:tgtEl>
                                        <p:attrNameLst>
                                          <p:attrName>ppt_y</p:attrName>
                                        </p:attrNameLst>
                                      </p:cBhvr>
                                      <p:tavLst>
                                        <p:tav tm="0">
                                          <p:val>
                                            <p:strVal val="#ppt_y"/>
                                          </p:val>
                                        </p:tav>
                                        <p:tav tm="100000">
                                          <p:val>
                                            <p:strVal val="#ppt_y"/>
                                          </p:val>
                                        </p:tav>
                                      </p:tavLst>
                                    </p:anim>
                                  </p:childTnLst>
                                </p:cTn>
                              </p:par>
                              <p:par>
                                <p:cTn id="22" presetID="2" presetClass="entr" presetSubtype="2" fill="hold" nodeType="withEffect">
                                  <p:stCondLst>
                                    <p:cond delay="300"/>
                                  </p:stCondLst>
                                  <p:childTnLst>
                                    <p:set>
                                      <p:cBhvr>
                                        <p:cTn id="23" dur="1" fill="hold">
                                          <p:stCondLst>
                                            <p:cond delay="0"/>
                                          </p:stCondLst>
                                        </p:cTn>
                                        <p:tgtEl>
                                          <p:spTgt spid="23"/>
                                        </p:tgtEl>
                                        <p:attrNameLst>
                                          <p:attrName>style.visibility</p:attrName>
                                        </p:attrNameLst>
                                      </p:cBhvr>
                                      <p:to>
                                        <p:strVal val="visible"/>
                                      </p:to>
                                    </p:set>
                                    <p:anim calcmode="lin" valueType="num">
                                      <p:cBhvr additive="base">
                                        <p:cTn id="24" dur="800" fill="hold"/>
                                        <p:tgtEl>
                                          <p:spTgt spid="23"/>
                                        </p:tgtEl>
                                        <p:attrNameLst>
                                          <p:attrName>ppt_x</p:attrName>
                                        </p:attrNameLst>
                                      </p:cBhvr>
                                      <p:tavLst>
                                        <p:tav tm="0">
                                          <p:val>
                                            <p:strVal val="1+#ppt_w/2"/>
                                          </p:val>
                                        </p:tav>
                                        <p:tav tm="100000">
                                          <p:val>
                                            <p:strVal val="#ppt_x"/>
                                          </p:val>
                                        </p:tav>
                                      </p:tavLst>
                                    </p:anim>
                                    <p:anim calcmode="lin" valueType="num">
                                      <p:cBhvr additive="base">
                                        <p:cTn id="25" dur="800" fill="hold"/>
                                        <p:tgtEl>
                                          <p:spTgt spid="23"/>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800" fill="hold"/>
                                        <p:tgtEl>
                                          <p:spTgt spid="36"/>
                                        </p:tgtEl>
                                        <p:attrNameLst>
                                          <p:attrName>ppt_x</p:attrName>
                                        </p:attrNameLst>
                                      </p:cBhvr>
                                      <p:tavLst>
                                        <p:tav tm="0">
                                          <p:val>
                                            <p:strVal val="1+#ppt_w/2"/>
                                          </p:val>
                                        </p:tav>
                                        <p:tav tm="100000">
                                          <p:val>
                                            <p:strVal val="#ppt_x"/>
                                          </p:val>
                                        </p:tav>
                                      </p:tavLst>
                                    </p:anim>
                                    <p:anim calcmode="lin" valueType="num">
                                      <p:cBhvr additive="base">
                                        <p:cTn id="29" dur="8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right)">
                                      <p:cBhvr>
                                        <p:cTn id="34" dur="500"/>
                                        <p:tgtEl>
                                          <p:spTgt spid="7"/>
                                        </p:tgtEl>
                                      </p:cBhvr>
                                    </p:animEffect>
                                  </p:childTnLst>
                                </p:cTn>
                              </p:par>
                              <p:par>
                                <p:cTn id="35" presetID="22" presetClass="entr" presetSubtype="8"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par>
                                <p:cTn id="38" presetID="22" presetClass="entr" presetSubtype="8" fill="hold" nodeType="withEffect">
                                  <p:stCondLst>
                                    <p:cond delay="30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par>
                                <p:cTn id="41" presetID="22" presetClass="entr" presetSubtype="2" fill="hold" nodeType="withEffect">
                                  <p:stCondLst>
                                    <p:cond delay="30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iterate type="lt">
                                    <p:tmPct val="12000"/>
                                  </p:iterate>
                                  <p:childTnLst>
                                    <p:set>
                                      <p:cBhvr>
                                        <p:cTn id="47" dur="1" fill="hold">
                                          <p:stCondLst>
                                            <p:cond delay="0"/>
                                          </p:stCondLst>
                                        </p:cTn>
                                        <p:tgtEl>
                                          <p:spTgt spid="21"/>
                                        </p:tgtEl>
                                        <p:attrNameLst>
                                          <p:attrName>style.visibility</p:attrName>
                                        </p:attrNameLst>
                                      </p:cBhvr>
                                      <p:to>
                                        <p:strVal val="visible"/>
                                      </p:to>
                                    </p:set>
                                    <p:animEffect transition="in" filter="fade">
                                      <p:cBhvr>
                                        <p:cTn id="48" dur="800"/>
                                        <p:tgtEl>
                                          <p:spTgt spid="21"/>
                                        </p:tgtEl>
                                      </p:cBhvr>
                                    </p:animEffect>
                                    <p:anim calcmode="lin" valueType="num">
                                      <p:cBhvr>
                                        <p:cTn id="49" dur="800" fill="hold"/>
                                        <p:tgtEl>
                                          <p:spTgt spid="21"/>
                                        </p:tgtEl>
                                        <p:attrNameLst>
                                          <p:attrName>ppt_x</p:attrName>
                                        </p:attrNameLst>
                                      </p:cBhvr>
                                      <p:tavLst>
                                        <p:tav tm="0">
                                          <p:val>
                                            <p:strVal val="#ppt_x"/>
                                          </p:val>
                                        </p:tav>
                                        <p:tav tm="100000">
                                          <p:val>
                                            <p:strVal val="#ppt_x"/>
                                          </p:val>
                                        </p:tav>
                                      </p:tavLst>
                                    </p:anim>
                                    <p:anim calcmode="lin" valueType="num">
                                      <p:cBhvr>
                                        <p:cTn id="50" dur="8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iterate type="lt">
                                    <p:tmPct val="12000"/>
                                  </p:iterate>
                                  <p:childTnLst>
                                    <p:set>
                                      <p:cBhvr>
                                        <p:cTn id="52" dur="1" fill="hold">
                                          <p:stCondLst>
                                            <p:cond delay="0"/>
                                          </p:stCondLst>
                                        </p:cTn>
                                        <p:tgtEl>
                                          <p:spTgt spid="44"/>
                                        </p:tgtEl>
                                        <p:attrNameLst>
                                          <p:attrName>style.visibility</p:attrName>
                                        </p:attrNameLst>
                                      </p:cBhvr>
                                      <p:to>
                                        <p:strVal val="visible"/>
                                      </p:to>
                                    </p:set>
                                    <p:animEffect transition="in" filter="fade">
                                      <p:cBhvr>
                                        <p:cTn id="53" dur="800"/>
                                        <p:tgtEl>
                                          <p:spTgt spid="44"/>
                                        </p:tgtEl>
                                      </p:cBhvr>
                                    </p:animEffect>
                                    <p:anim calcmode="lin" valueType="num">
                                      <p:cBhvr>
                                        <p:cTn id="54" dur="800" fill="hold"/>
                                        <p:tgtEl>
                                          <p:spTgt spid="44"/>
                                        </p:tgtEl>
                                        <p:attrNameLst>
                                          <p:attrName>ppt_x</p:attrName>
                                        </p:attrNameLst>
                                      </p:cBhvr>
                                      <p:tavLst>
                                        <p:tav tm="0">
                                          <p:val>
                                            <p:strVal val="#ppt_x"/>
                                          </p:val>
                                        </p:tav>
                                        <p:tav tm="100000">
                                          <p:val>
                                            <p:strVal val="#ppt_x"/>
                                          </p:val>
                                        </p:tav>
                                      </p:tavLst>
                                    </p:anim>
                                    <p:anim calcmode="lin" valueType="num">
                                      <p:cBhvr>
                                        <p:cTn id="55" dur="800" fill="hold"/>
                                        <p:tgtEl>
                                          <p:spTgt spid="4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300"/>
                                  </p:stCondLst>
                                  <p:iterate type="lt">
                                    <p:tmPct val="12000"/>
                                  </p:iterate>
                                  <p:childTnLst>
                                    <p:set>
                                      <p:cBhvr>
                                        <p:cTn id="57" dur="1" fill="hold">
                                          <p:stCondLst>
                                            <p:cond delay="0"/>
                                          </p:stCondLst>
                                        </p:cTn>
                                        <p:tgtEl>
                                          <p:spTgt spid="46"/>
                                        </p:tgtEl>
                                        <p:attrNameLst>
                                          <p:attrName>style.visibility</p:attrName>
                                        </p:attrNameLst>
                                      </p:cBhvr>
                                      <p:to>
                                        <p:strVal val="visible"/>
                                      </p:to>
                                    </p:set>
                                    <p:animEffect transition="in" filter="fade">
                                      <p:cBhvr>
                                        <p:cTn id="58" dur="800"/>
                                        <p:tgtEl>
                                          <p:spTgt spid="46"/>
                                        </p:tgtEl>
                                      </p:cBhvr>
                                    </p:animEffect>
                                    <p:anim calcmode="lin" valueType="num">
                                      <p:cBhvr>
                                        <p:cTn id="59" dur="800" fill="hold"/>
                                        <p:tgtEl>
                                          <p:spTgt spid="46"/>
                                        </p:tgtEl>
                                        <p:attrNameLst>
                                          <p:attrName>ppt_x</p:attrName>
                                        </p:attrNameLst>
                                      </p:cBhvr>
                                      <p:tavLst>
                                        <p:tav tm="0">
                                          <p:val>
                                            <p:strVal val="#ppt_x"/>
                                          </p:val>
                                        </p:tav>
                                        <p:tav tm="100000">
                                          <p:val>
                                            <p:strVal val="#ppt_x"/>
                                          </p:val>
                                        </p:tav>
                                      </p:tavLst>
                                    </p:anim>
                                    <p:anim calcmode="lin" valueType="num">
                                      <p:cBhvr>
                                        <p:cTn id="60" dur="800" fill="hold"/>
                                        <p:tgtEl>
                                          <p:spTgt spid="46"/>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300"/>
                                  </p:stCondLst>
                                  <p:iterate type="lt">
                                    <p:tmPct val="12000"/>
                                  </p:iterate>
                                  <p:childTnLst>
                                    <p:set>
                                      <p:cBhvr>
                                        <p:cTn id="62" dur="1" fill="hold">
                                          <p:stCondLst>
                                            <p:cond delay="0"/>
                                          </p:stCondLst>
                                        </p:cTn>
                                        <p:tgtEl>
                                          <p:spTgt spid="45"/>
                                        </p:tgtEl>
                                        <p:attrNameLst>
                                          <p:attrName>style.visibility</p:attrName>
                                        </p:attrNameLst>
                                      </p:cBhvr>
                                      <p:to>
                                        <p:strVal val="visible"/>
                                      </p:to>
                                    </p:set>
                                    <p:animEffect transition="in" filter="fade">
                                      <p:cBhvr>
                                        <p:cTn id="63" dur="800"/>
                                        <p:tgtEl>
                                          <p:spTgt spid="45"/>
                                        </p:tgtEl>
                                      </p:cBhvr>
                                    </p:animEffect>
                                    <p:anim calcmode="lin" valueType="num">
                                      <p:cBhvr>
                                        <p:cTn id="64" dur="800" fill="hold"/>
                                        <p:tgtEl>
                                          <p:spTgt spid="45"/>
                                        </p:tgtEl>
                                        <p:attrNameLst>
                                          <p:attrName>ppt_x</p:attrName>
                                        </p:attrNameLst>
                                      </p:cBhvr>
                                      <p:tavLst>
                                        <p:tav tm="0">
                                          <p:val>
                                            <p:strVal val="#ppt_x"/>
                                          </p:val>
                                        </p:tav>
                                        <p:tav tm="100000">
                                          <p:val>
                                            <p:strVal val="#ppt_x"/>
                                          </p:val>
                                        </p:tav>
                                      </p:tavLst>
                                    </p:anim>
                                    <p:anim calcmode="lin" valueType="num">
                                      <p:cBhvr>
                                        <p:cTn id="65" dur="8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barn(inVertical)">
                                      <p:cBhvr>
                                        <p:cTn id="70" dur="500"/>
                                        <p:tgtEl>
                                          <p:spTgt spid="42"/>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barn(inVertical)">
                                      <p:cBhvr>
                                        <p:cTn id="73" dur="500"/>
                                        <p:tgtEl>
                                          <p:spTgt spid="22"/>
                                        </p:tgtEl>
                                      </p:cBhvr>
                                    </p:animEffect>
                                  </p:childTnLst>
                                </p:cTn>
                              </p:par>
                              <p:par>
                                <p:cTn id="74" presetID="16" presetClass="entr" presetSubtype="21" fill="hold" grpId="0" nodeType="withEffect">
                                  <p:stCondLst>
                                    <p:cond delay="300"/>
                                  </p:stCondLst>
                                  <p:childTnLst>
                                    <p:set>
                                      <p:cBhvr>
                                        <p:cTn id="75" dur="1" fill="hold">
                                          <p:stCondLst>
                                            <p:cond delay="0"/>
                                          </p:stCondLst>
                                        </p:cTn>
                                        <p:tgtEl>
                                          <p:spTgt spid="20"/>
                                        </p:tgtEl>
                                        <p:attrNameLst>
                                          <p:attrName>style.visibility</p:attrName>
                                        </p:attrNameLst>
                                      </p:cBhvr>
                                      <p:to>
                                        <p:strVal val="visible"/>
                                      </p:to>
                                    </p:set>
                                    <p:animEffect transition="in" filter="barn(inVertical)">
                                      <p:cBhvr>
                                        <p:cTn id="76" dur="500"/>
                                        <p:tgtEl>
                                          <p:spTgt spid="20"/>
                                        </p:tgtEl>
                                      </p:cBhvr>
                                    </p:animEffect>
                                  </p:childTnLst>
                                </p:cTn>
                              </p:par>
                              <p:par>
                                <p:cTn id="77" presetID="16" presetClass="entr" presetSubtype="21" fill="hold" grpId="0" nodeType="withEffect">
                                  <p:stCondLst>
                                    <p:cond delay="300"/>
                                  </p:stCondLst>
                                  <p:childTnLst>
                                    <p:set>
                                      <p:cBhvr>
                                        <p:cTn id="78" dur="1" fill="hold">
                                          <p:stCondLst>
                                            <p:cond delay="0"/>
                                          </p:stCondLst>
                                        </p:cTn>
                                        <p:tgtEl>
                                          <p:spTgt spid="10"/>
                                        </p:tgtEl>
                                        <p:attrNameLst>
                                          <p:attrName>style.visibility</p:attrName>
                                        </p:attrNameLst>
                                      </p:cBhvr>
                                      <p:to>
                                        <p:strVal val="visible"/>
                                      </p:to>
                                    </p:set>
                                    <p:animEffect transition="in" filter="barn(inVertical)">
                                      <p:cBhvr>
                                        <p:cTn id="79" dur="500"/>
                                        <p:tgtEl>
                                          <p:spTgt spid="10"/>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grpId="0" nodeType="clickEffect">
                                  <p:stCondLst>
                                    <p:cond delay="0"/>
                                  </p:stCondLst>
                                  <p:childTnLst>
                                    <p:set>
                                      <p:cBhvr>
                                        <p:cTn id="83" dur="1" fill="hold">
                                          <p:stCondLst>
                                            <p:cond delay="0"/>
                                          </p:stCondLst>
                                        </p:cTn>
                                        <p:tgtEl>
                                          <p:spTgt spid="41"/>
                                        </p:tgtEl>
                                        <p:attrNameLst>
                                          <p:attrName>style.visibility</p:attrName>
                                        </p:attrNameLst>
                                      </p:cBhvr>
                                      <p:to>
                                        <p:strVal val="visible"/>
                                      </p:to>
                                    </p:set>
                                    <p:animEffect transition="in" filter="circle(out)">
                                      <p:cBhvr>
                                        <p:cTn id="84" dur="2000"/>
                                        <p:tgtEl>
                                          <p:spTgt spid="41"/>
                                        </p:tgtEl>
                                      </p:cBhvr>
                                    </p:animEffect>
                                  </p:childTnLst>
                                </p:cTn>
                              </p:par>
                              <p:par>
                                <p:cTn id="85" presetID="6" presetClass="entr" presetSubtype="32" fill="hold" grpId="0" nodeType="with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circle(out)">
                                      <p:cBhvr>
                                        <p:cTn id="87" dur="2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0" grpId="0"/>
      <p:bldP spid="20" grpId="0"/>
      <p:bldP spid="21" grpId="0"/>
      <p:bldP spid="22" grpId="0"/>
      <p:bldP spid="41" grpId="0"/>
      <p:bldP spid="42" grpId="0"/>
      <p:bldP spid="43" grpId="0"/>
      <p:bldP spid="44" grpId="0"/>
      <p:bldP spid="45" grpId="0"/>
      <p:bldP spid="4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微立体创业计划\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TextBox 5"/>
          <p:cNvSpPr txBox="1"/>
          <p:nvPr/>
        </p:nvSpPr>
        <p:spPr>
          <a:xfrm>
            <a:off x="1770547"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收入来源一</a:t>
            </a:r>
          </a:p>
        </p:txBody>
      </p:sp>
      <p:sp>
        <p:nvSpPr>
          <p:cNvPr id="7" name="TextBox 6"/>
          <p:cNvSpPr txBox="1"/>
          <p:nvPr/>
        </p:nvSpPr>
        <p:spPr>
          <a:xfrm>
            <a:off x="1454533" y="3700897"/>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100</a:t>
            </a:r>
            <a:endParaRPr lang="zh-CN" altLang="en-US" sz="800" dirty="0">
              <a:latin typeface="微软雅黑" panose="020B0503020204020204" pitchFamily="34" charset="-122"/>
              <a:ea typeface="微软雅黑" panose="020B0503020204020204" pitchFamily="34" charset="-122"/>
            </a:endParaRPr>
          </a:p>
        </p:txBody>
      </p:sp>
      <p:sp>
        <p:nvSpPr>
          <p:cNvPr id="8" name="TextBox 7"/>
          <p:cNvSpPr txBox="1"/>
          <p:nvPr/>
        </p:nvSpPr>
        <p:spPr>
          <a:xfrm>
            <a:off x="2773993"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收入来源二</a:t>
            </a:r>
          </a:p>
        </p:txBody>
      </p:sp>
      <p:sp>
        <p:nvSpPr>
          <p:cNvPr id="9" name="TextBox 8"/>
          <p:cNvSpPr txBox="1"/>
          <p:nvPr/>
        </p:nvSpPr>
        <p:spPr>
          <a:xfrm>
            <a:off x="3763857"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收入来源三</a:t>
            </a:r>
          </a:p>
        </p:txBody>
      </p:sp>
      <p:sp>
        <p:nvSpPr>
          <p:cNvPr id="10" name="TextBox 9"/>
          <p:cNvSpPr txBox="1"/>
          <p:nvPr/>
        </p:nvSpPr>
        <p:spPr>
          <a:xfrm>
            <a:off x="4753722" y="4155601"/>
            <a:ext cx="879085" cy="251549"/>
          </a:xfrm>
          <a:prstGeom prst="rect">
            <a:avLst/>
          </a:prstGeom>
          <a:noFill/>
        </p:spPr>
        <p:txBody>
          <a:bodyPr wrap="square" lIns="81477" tIns="40738" rIns="81477" bIns="40738" rtlCol="0">
            <a:spAutoFit/>
          </a:bodyPr>
          <a:lstStyle/>
          <a:p>
            <a:pPr algn="ctr"/>
            <a:r>
              <a:rPr lang="zh-CN" altLang="en-US" sz="1100" dirty="0">
                <a:latin typeface="微软雅黑" panose="020B0503020204020204" pitchFamily="34" charset="-122"/>
                <a:ea typeface="微软雅黑" panose="020B0503020204020204" pitchFamily="34" charset="-122"/>
              </a:rPr>
              <a:t>收入来源四</a:t>
            </a:r>
          </a:p>
        </p:txBody>
      </p:sp>
      <p:sp>
        <p:nvSpPr>
          <p:cNvPr id="11" name="TextBox 10"/>
          <p:cNvSpPr txBox="1"/>
          <p:nvPr/>
        </p:nvSpPr>
        <p:spPr>
          <a:xfrm>
            <a:off x="1454533" y="3372062"/>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200</a:t>
            </a:r>
            <a:endParaRPr lang="zh-CN" altLang="en-US" sz="800" dirty="0">
              <a:latin typeface="微软雅黑" panose="020B0503020204020204" pitchFamily="34" charset="-122"/>
              <a:ea typeface="微软雅黑" panose="020B0503020204020204" pitchFamily="34" charset="-122"/>
            </a:endParaRPr>
          </a:p>
        </p:txBody>
      </p:sp>
      <p:sp>
        <p:nvSpPr>
          <p:cNvPr id="12" name="TextBox 11"/>
          <p:cNvSpPr txBox="1"/>
          <p:nvPr/>
        </p:nvSpPr>
        <p:spPr>
          <a:xfrm>
            <a:off x="1454533" y="3043226"/>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300</a:t>
            </a:r>
            <a:endParaRPr lang="zh-CN" altLang="en-US" sz="800" dirty="0">
              <a:latin typeface="微软雅黑" panose="020B0503020204020204" pitchFamily="34" charset="-122"/>
              <a:ea typeface="微软雅黑" panose="020B0503020204020204" pitchFamily="34" charset="-122"/>
            </a:endParaRPr>
          </a:p>
        </p:txBody>
      </p:sp>
      <p:sp>
        <p:nvSpPr>
          <p:cNvPr id="14" name="TextBox 13"/>
          <p:cNvSpPr txBox="1"/>
          <p:nvPr/>
        </p:nvSpPr>
        <p:spPr>
          <a:xfrm>
            <a:off x="1454533" y="2714390"/>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400</a:t>
            </a:r>
            <a:endParaRPr lang="zh-CN" altLang="en-US" sz="800" dirty="0">
              <a:latin typeface="微软雅黑" panose="020B0503020204020204" pitchFamily="34" charset="-122"/>
              <a:ea typeface="微软雅黑" panose="020B0503020204020204" pitchFamily="34" charset="-122"/>
            </a:endParaRPr>
          </a:p>
        </p:txBody>
      </p:sp>
      <p:sp>
        <p:nvSpPr>
          <p:cNvPr id="15" name="TextBox 14"/>
          <p:cNvSpPr txBox="1"/>
          <p:nvPr/>
        </p:nvSpPr>
        <p:spPr>
          <a:xfrm>
            <a:off x="1454533" y="2385554"/>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500</a:t>
            </a:r>
            <a:endParaRPr lang="zh-CN" altLang="en-US" sz="800" dirty="0">
              <a:latin typeface="微软雅黑" panose="020B0503020204020204" pitchFamily="34" charset="-122"/>
              <a:ea typeface="微软雅黑" panose="020B0503020204020204" pitchFamily="34" charset="-122"/>
            </a:endParaRPr>
          </a:p>
        </p:txBody>
      </p:sp>
      <p:sp>
        <p:nvSpPr>
          <p:cNvPr id="16" name="TextBox 15"/>
          <p:cNvSpPr txBox="1"/>
          <p:nvPr/>
        </p:nvSpPr>
        <p:spPr>
          <a:xfrm>
            <a:off x="1454533" y="2056719"/>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600</a:t>
            </a:r>
            <a:endParaRPr lang="zh-CN" altLang="en-US" sz="800" dirty="0">
              <a:latin typeface="微软雅黑" panose="020B0503020204020204" pitchFamily="34" charset="-122"/>
              <a:ea typeface="微软雅黑" panose="020B0503020204020204" pitchFamily="34" charset="-122"/>
            </a:endParaRPr>
          </a:p>
        </p:txBody>
      </p:sp>
      <p:sp>
        <p:nvSpPr>
          <p:cNvPr id="17" name="TextBox 16"/>
          <p:cNvSpPr txBox="1"/>
          <p:nvPr/>
        </p:nvSpPr>
        <p:spPr>
          <a:xfrm>
            <a:off x="1454533" y="1722320"/>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700</a:t>
            </a:r>
            <a:endParaRPr lang="zh-CN" altLang="en-US" sz="800" dirty="0">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711226" y="1460752"/>
            <a:ext cx="3978744" cy="2630686"/>
            <a:chOff x="1126939" y="1350372"/>
            <a:chExt cx="4464496" cy="2952328"/>
          </a:xfrm>
        </p:grpSpPr>
        <p:cxnSp>
          <p:nvCxnSpPr>
            <p:cNvPr id="19" name="直接连接符 18"/>
            <p:cNvCxnSpPr/>
            <p:nvPr/>
          </p:nvCxnSpPr>
          <p:spPr>
            <a:xfrm>
              <a:off x="1126939" y="4302700"/>
              <a:ext cx="4464496" cy="0"/>
            </a:xfrm>
            <a:prstGeom prst="line">
              <a:avLst/>
            </a:prstGeom>
            <a:noFill/>
            <a:ln w="6350" cap="flat" cmpd="sng" algn="ctr">
              <a:solidFill>
                <a:sysClr val="window" lastClr="FFFFFF">
                  <a:lumMod val="65000"/>
                </a:sysClr>
              </a:solidFill>
              <a:prstDash val="solid"/>
            </a:ln>
            <a:effectLst/>
          </p:spPr>
        </p:cxnSp>
        <p:cxnSp>
          <p:nvCxnSpPr>
            <p:cNvPr id="20" name="直接连接符 19"/>
            <p:cNvCxnSpPr/>
            <p:nvPr/>
          </p:nvCxnSpPr>
          <p:spPr>
            <a:xfrm>
              <a:off x="1126939" y="3933659"/>
              <a:ext cx="4464496" cy="0"/>
            </a:xfrm>
            <a:prstGeom prst="line">
              <a:avLst/>
            </a:prstGeom>
            <a:noFill/>
            <a:ln w="6350" cap="flat" cmpd="sng" algn="ctr">
              <a:solidFill>
                <a:sysClr val="window" lastClr="FFFFFF">
                  <a:lumMod val="65000"/>
                </a:sysClr>
              </a:solidFill>
              <a:prstDash val="solid"/>
            </a:ln>
            <a:effectLst/>
          </p:spPr>
        </p:cxnSp>
        <p:cxnSp>
          <p:nvCxnSpPr>
            <p:cNvPr id="21" name="直接连接符 20"/>
            <p:cNvCxnSpPr/>
            <p:nvPr/>
          </p:nvCxnSpPr>
          <p:spPr>
            <a:xfrm>
              <a:off x="1126939" y="3564618"/>
              <a:ext cx="4464496" cy="0"/>
            </a:xfrm>
            <a:prstGeom prst="line">
              <a:avLst/>
            </a:prstGeom>
            <a:noFill/>
            <a:ln w="6350" cap="flat" cmpd="sng" algn="ctr">
              <a:solidFill>
                <a:sysClr val="window" lastClr="FFFFFF">
                  <a:lumMod val="65000"/>
                </a:sysClr>
              </a:solidFill>
              <a:prstDash val="solid"/>
            </a:ln>
            <a:effectLst/>
          </p:spPr>
        </p:cxnSp>
        <p:cxnSp>
          <p:nvCxnSpPr>
            <p:cNvPr id="22" name="直接连接符 21"/>
            <p:cNvCxnSpPr/>
            <p:nvPr/>
          </p:nvCxnSpPr>
          <p:spPr>
            <a:xfrm>
              <a:off x="1126939" y="3195577"/>
              <a:ext cx="4464496" cy="0"/>
            </a:xfrm>
            <a:prstGeom prst="line">
              <a:avLst/>
            </a:prstGeom>
            <a:noFill/>
            <a:ln w="6350" cap="flat" cmpd="sng" algn="ctr">
              <a:solidFill>
                <a:sysClr val="window" lastClr="FFFFFF">
                  <a:lumMod val="65000"/>
                </a:sysClr>
              </a:solidFill>
              <a:prstDash val="solid"/>
            </a:ln>
            <a:effectLst/>
          </p:spPr>
        </p:cxnSp>
        <p:cxnSp>
          <p:nvCxnSpPr>
            <p:cNvPr id="23" name="直接连接符 22"/>
            <p:cNvCxnSpPr/>
            <p:nvPr/>
          </p:nvCxnSpPr>
          <p:spPr>
            <a:xfrm>
              <a:off x="1126939" y="2826536"/>
              <a:ext cx="4464496" cy="0"/>
            </a:xfrm>
            <a:prstGeom prst="line">
              <a:avLst/>
            </a:prstGeom>
            <a:noFill/>
            <a:ln w="6350" cap="flat" cmpd="sng" algn="ctr">
              <a:solidFill>
                <a:sysClr val="window" lastClr="FFFFFF">
                  <a:lumMod val="65000"/>
                </a:sysClr>
              </a:solidFill>
              <a:prstDash val="solid"/>
            </a:ln>
            <a:effectLst/>
          </p:spPr>
        </p:cxnSp>
        <p:cxnSp>
          <p:nvCxnSpPr>
            <p:cNvPr id="25" name="直接连接符 24"/>
            <p:cNvCxnSpPr/>
            <p:nvPr/>
          </p:nvCxnSpPr>
          <p:spPr>
            <a:xfrm>
              <a:off x="1126939" y="2457495"/>
              <a:ext cx="4464496" cy="0"/>
            </a:xfrm>
            <a:prstGeom prst="line">
              <a:avLst/>
            </a:prstGeom>
            <a:noFill/>
            <a:ln w="6350" cap="flat" cmpd="sng" algn="ctr">
              <a:solidFill>
                <a:sysClr val="window" lastClr="FFFFFF">
                  <a:lumMod val="65000"/>
                </a:sysClr>
              </a:solidFill>
              <a:prstDash val="solid"/>
            </a:ln>
            <a:effectLst/>
          </p:spPr>
        </p:cxnSp>
        <p:cxnSp>
          <p:nvCxnSpPr>
            <p:cNvPr id="26" name="直接连接符 25"/>
            <p:cNvCxnSpPr/>
            <p:nvPr/>
          </p:nvCxnSpPr>
          <p:spPr>
            <a:xfrm>
              <a:off x="1126939" y="2088454"/>
              <a:ext cx="4464496" cy="0"/>
            </a:xfrm>
            <a:prstGeom prst="line">
              <a:avLst/>
            </a:prstGeom>
            <a:noFill/>
            <a:ln w="6350" cap="flat" cmpd="sng" algn="ctr">
              <a:solidFill>
                <a:sysClr val="window" lastClr="FFFFFF">
                  <a:lumMod val="65000"/>
                </a:sysClr>
              </a:solidFill>
              <a:prstDash val="solid"/>
            </a:ln>
            <a:effectLst/>
          </p:spPr>
        </p:cxnSp>
        <p:cxnSp>
          <p:nvCxnSpPr>
            <p:cNvPr id="27" name="直接连接符 26"/>
            <p:cNvCxnSpPr/>
            <p:nvPr/>
          </p:nvCxnSpPr>
          <p:spPr>
            <a:xfrm>
              <a:off x="1126939" y="1719413"/>
              <a:ext cx="4464496" cy="0"/>
            </a:xfrm>
            <a:prstGeom prst="line">
              <a:avLst/>
            </a:prstGeom>
            <a:noFill/>
            <a:ln w="6350" cap="flat" cmpd="sng" algn="ctr">
              <a:solidFill>
                <a:sysClr val="window" lastClr="FFFFFF">
                  <a:lumMod val="65000"/>
                </a:sysClr>
              </a:solidFill>
              <a:prstDash val="solid"/>
            </a:ln>
            <a:effectLst/>
          </p:spPr>
        </p:cxnSp>
        <p:cxnSp>
          <p:nvCxnSpPr>
            <p:cNvPr id="28" name="直接连接符 27"/>
            <p:cNvCxnSpPr/>
            <p:nvPr/>
          </p:nvCxnSpPr>
          <p:spPr>
            <a:xfrm>
              <a:off x="1126939" y="1350372"/>
              <a:ext cx="4464496" cy="0"/>
            </a:xfrm>
            <a:prstGeom prst="line">
              <a:avLst/>
            </a:prstGeom>
            <a:noFill/>
            <a:ln w="6350" cap="flat" cmpd="sng" algn="ctr">
              <a:solidFill>
                <a:sysClr val="window" lastClr="FFFFFF">
                  <a:lumMod val="65000"/>
                </a:sysClr>
              </a:solidFill>
              <a:prstDash val="solid"/>
            </a:ln>
            <a:effectLst/>
          </p:spPr>
        </p:cxnSp>
      </p:grpSp>
      <p:sp>
        <p:nvSpPr>
          <p:cNvPr id="29" name="TextBox 28"/>
          <p:cNvSpPr txBox="1"/>
          <p:nvPr/>
        </p:nvSpPr>
        <p:spPr>
          <a:xfrm>
            <a:off x="1454533" y="1399047"/>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800</a:t>
            </a:r>
            <a:endParaRPr lang="zh-CN" altLang="en-US" sz="800" dirty="0">
              <a:latin typeface="微软雅黑" panose="020B0503020204020204" pitchFamily="34" charset="-122"/>
              <a:ea typeface="微软雅黑" panose="020B0503020204020204" pitchFamily="34" charset="-122"/>
            </a:endParaRPr>
          </a:p>
        </p:txBody>
      </p:sp>
      <p:sp>
        <p:nvSpPr>
          <p:cNvPr id="30" name="TextBox 29"/>
          <p:cNvSpPr txBox="1"/>
          <p:nvPr/>
        </p:nvSpPr>
        <p:spPr>
          <a:xfrm>
            <a:off x="1454533" y="4029733"/>
            <a:ext cx="192520" cy="123410"/>
          </a:xfrm>
          <a:prstGeom prst="rect">
            <a:avLst/>
          </a:prstGeom>
          <a:noFill/>
        </p:spPr>
        <p:txBody>
          <a:bodyPr wrap="square" lIns="0" tIns="0" rIns="0" bIns="0" rtlCol="0">
            <a:spAutoFit/>
          </a:bodyPr>
          <a:lstStyle/>
          <a:p>
            <a:pPr algn="just"/>
            <a:r>
              <a:rPr lang="en-US" altLang="zh-CN" sz="800" dirty="0">
                <a:latin typeface="微软雅黑" panose="020B0503020204020204" pitchFamily="34" charset="-122"/>
                <a:ea typeface="微软雅黑" panose="020B0503020204020204" pitchFamily="34" charset="-122"/>
              </a:rPr>
              <a:t>0</a:t>
            </a:r>
            <a:endParaRPr lang="zh-CN" altLang="en-US" sz="800" dirty="0">
              <a:latin typeface="微软雅黑" panose="020B0503020204020204" pitchFamily="34" charset="-122"/>
              <a:ea typeface="微软雅黑" panose="020B0503020204020204" pitchFamily="34" charset="-122"/>
            </a:endParaRPr>
          </a:p>
        </p:txBody>
      </p:sp>
      <p:sp>
        <p:nvSpPr>
          <p:cNvPr id="31" name="矩形 30"/>
          <p:cNvSpPr/>
          <p:nvPr/>
        </p:nvSpPr>
        <p:spPr>
          <a:xfrm>
            <a:off x="1943680" y="1789588"/>
            <a:ext cx="577560" cy="2301852"/>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2" name="矩形 31"/>
          <p:cNvSpPr/>
          <p:nvPr/>
        </p:nvSpPr>
        <p:spPr>
          <a:xfrm>
            <a:off x="1943680" y="1950648"/>
            <a:ext cx="577560" cy="2140793"/>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3" name="矩形 32"/>
          <p:cNvSpPr/>
          <p:nvPr/>
        </p:nvSpPr>
        <p:spPr>
          <a:xfrm>
            <a:off x="2924756" y="2447260"/>
            <a:ext cx="577560" cy="1644179"/>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4" name="矩形 33"/>
          <p:cNvSpPr/>
          <p:nvPr/>
        </p:nvSpPr>
        <p:spPr>
          <a:xfrm>
            <a:off x="2924756" y="2714391"/>
            <a:ext cx="577560" cy="1377050"/>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5" name="矩形 34"/>
          <p:cNvSpPr/>
          <p:nvPr/>
        </p:nvSpPr>
        <p:spPr>
          <a:xfrm>
            <a:off x="3914620" y="2940513"/>
            <a:ext cx="577560" cy="1150926"/>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6" name="矩形 35"/>
          <p:cNvSpPr/>
          <p:nvPr/>
        </p:nvSpPr>
        <p:spPr>
          <a:xfrm>
            <a:off x="3914620" y="3372062"/>
            <a:ext cx="577560" cy="719378"/>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7" name="矩形 36"/>
          <p:cNvSpPr/>
          <p:nvPr/>
        </p:nvSpPr>
        <p:spPr>
          <a:xfrm>
            <a:off x="4909799" y="3104932"/>
            <a:ext cx="577560" cy="986508"/>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8" name="矩形 37"/>
          <p:cNvSpPr/>
          <p:nvPr/>
        </p:nvSpPr>
        <p:spPr>
          <a:xfrm>
            <a:off x="4909799" y="3319024"/>
            <a:ext cx="577560" cy="772415"/>
          </a:xfrm>
          <a:prstGeom prst="rect">
            <a:avLst/>
          </a:prstGeom>
          <a:solidFill>
            <a:srgbClr val="C00000"/>
          </a:solidFill>
          <a:ln w="25400" cap="flat" cmpd="sng" algn="ctr">
            <a:noFill/>
            <a:prstDash val="solid"/>
          </a:ln>
          <a:effectLst>
            <a:outerShdw blurRad="228600" dist="101600" dir="8400000" sx="105000" sy="105000" algn="tr" rotWithShape="0">
              <a:prstClr val="black">
                <a:alpha val="40000"/>
              </a:prstClr>
            </a:outerShdw>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微软雅黑" panose="020B0503020204020204" pitchFamily="34" charset="-122"/>
            </a:endParaRPr>
          </a:p>
        </p:txBody>
      </p:sp>
      <p:sp>
        <p:nvSpPr>
          <p:cNvPr id="39" name="TextBox 38"/>
          <p:cNvSpPr txBox="1"/>
          <p:nvPr/>
        </p:nvSpPr>
        <p:spPr>
          <a:xfrm>
            <a:off x="6085292" y="1779110"/>
            <a:ext cx="2181892" cy="925365"/>
          </a:xfrm>
          <a:prstGeom prst="rect">
            <a:avLst/>
          </a:prstGeom>
          <a:noFill/>
        </p:spPr>
        <p:txBody>
          <a:bodyPr wrap="square" lIns="0" tIns="0" rIns="0" bIns="0"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p>
        </p:txBody>
      </p:sp>
      <p:sp>
        <p:nvSpPr>
          <p:cNvPr id="40" name="TextBox 39"/>
          <p:cNvSpPr txBox="1"/>
          <p:nvPr/>
        </p:nvSpPr>
        <p:spPr>
          <a:xfrm>
            <a:off x="6085292" y="1347614"/>
            <a:ext cx="1835280" cy="27760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点击输入标题文本</a:t>
            </a:r>
          </a:p>
        </p:txBody>
      </p:sp>
      <p:sp>
        <p:nvSpPr>
          <p:cNvPr id="41" name="TextBox 40"/>
          <p:cNvSpPr txBox="1"/>
          <p:nvPr/>
        </p:nvSpPr>
        <p:spPr>
          <a:xfrm>
            <a:off x="6064919" y="3035981"/>
            <a:ext cx="2027800" cy="41549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27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18,500,000</a:t>
            </a:r>
            <a:endParaRPr kumimoji="0" lang="zh-CN" altLang="en-US" sz="27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endParaRPr>
          </a:p>
        </p:txBody>
      </p:sp>
      <p:sp>
        <p:nvSpPr>
          <p:cNvPr id="42" name="TextBox 41"/>
          <p:cNvSpPr txBox="1"/>
          <p:nvPr/>
        </p:nvSpPr>
        <p:spPr>
          <a:xfrm>
            <a:off x="6085292" y="2824655"/>
            <a:ext cx="1283466" cy="2000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1"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全年总额：</a:t>
            </a:r>
          </a:p>
        </p:txBody>
      </p:sp>
      <p:sp>
        <p:nvSpPr>
          <p:cNvPr id="43" name="TextBox 42"/>
          <p:cNvSpPr txBox="1"/>
          <p:nvPr/>
        </p:nvSpPr>
        <p:spPr>
          <a:xfrm>
            <a:off x="6095007" y="3846872"/>
            <a:ext cx="565845" cy="2000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毛利润</a:t>
            </a:r>
          </a:p>
        </p:txBody>
      </p:sp>
      <p:sp>
        <p:nvSpPr>
          <p:cNvPr id="44" name="TextBox 43"/>
          <p:cNvSpPr txBox="1"/>
          <p:nvPr/>
        </p:nvSpPr>
        <p:spPr>
          <a:xfrm>
            <a:off x="6095007" y="4153660"/>
            <a:ext cx="565845" cy="20005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300" b="0" i="0" u="none" strike="noStrike" kern="0" cap="none" spc="0" normalizeH="0" baseline="0" noProof="0" dirty="0">
                <a:ln>
                  <a:noFill/>
                </a:ln>
                <a:solidFill>
                  <a:srgbClr val="7F7F7F"/>
                </a:solidFill>
                <a:effectLst/>
                <a:uLnTx/>
                <a:uFillTx/>
                <a:latin typeface="微软雅黑" panose="020B0503020204020204" pitchFamily="34" charset="-122"/>
                <a:ea typeface="微软雅黑" panose="020B0503020204020204" pitchFamily="34" charset="-122"/>
              </a:rPr>
              <a:t>纯利润</a:t>
            </a:r>
          </a:p>
        </p:txBody>
      </p:sp>
      <p:sp>
        <p:nvSpPr>
          <p:cNvPr id="45" name="TextBox 9"/>
          <p:cNvSpPr txBox="1">
            <a:spLocks noChangeArrowheads="1"/>
          </p:cNvSpPr>
          <p:nvPr/>
        </p:nvSpPr>
        <p:spPr bwMode="auto">
          <a:xfrm>
            <a:off x="3966385" y="2691943"/>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350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p>
        </p:txBody>
      </p:sp>
      <p:sp>
        <p:nvSpPr>
          <p:cNvPr id="46" name="TextBox 9"/>
          <p:cNvSpPr txBox="1">
            <a:spLocks noChangeArrowheads="1"/>
          </p:cNvSpPr>
          <p:nvPr/>
        </p:nvSpPr>
        <p:spPr bwMode="auto">
          <a:xfrm>
            <a:off x="2969246" y="2215057"/>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500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p>
        </p:txBody>
      </p:sp>
      <p:sp>
        <p:nvSpPr>
          <p:cNvPr id="47" name="TextBox 9"/>
          <p:cNvSpPr txBox="1">
            <a:spLocks noChangeArrowheads="1"/>
          </p:cNvSpPr>
          <p:nvPr/>
        </p:nvSpPr>
        <p:spPr bwMode="auto">
          <a:xfrm>
            <a:off x="4951461" y="2878512"/>
            <a:ext cx="488579"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300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p>
        </p:txBody>
      </p:sp>
      <p:sp>
        <p:nvSpPr>
          <p:cNvPr id="48" name="TextBox 47"/>
          <p:cNvSpPr txBox="1"/>
          <p:nvPr/>
        </p:nvSpPr>
        <p:spPr>
          <a:xfrm>
            <a:off x="1299530" y="4176169"/>
            <a:ext cx="471018" cy="205684"/>
          </a:xfrm>
          <a:prstGeom prst="rect">
            <a:avLst/>
          </a:prstGeom>
          <a:noFill/>
        </p:spPr>
        <p:txBody>
          <a:bodyPr wrap="square" lIns="81477" tIns="40738" rIns="81477" bIns="40738" rtlCol="0">
            <a:spAutoFit/>
          </a:bodyPr>
          <a:lstStyle/>
          <a:p>
            <a:pPr algn="ctr"/>
            <a:r>
              <a:rPr lang="zh-CN" altLang="en-US" sz="800" dirty="0">
                <a:latin typeface="微软雅黑" panose="020B0503020204020204" pitchFamily="34" charset="-122"/>
                <a:ea typeface="微软雅黑" panose="020B0503020204020204" pitchFamily="34" charset="-122"/>
              </a:rPr>
              <a:t>（万元）</a:t>
            </a:r>
          </a:p>
        </p:txBody>
      </p:sp>
      <p:sp>
        <p:nvSpPr>
          <p:cNvPr id="49" name="TextBox 9"/>
          <p:cNvSpPr txBox="1">
            <a:spLocks noChangeArrowheads="1"/>
          </p:cNvSpPr>
          <p:nvPr/>
        </p:nvSpPr>
        <p:spPr bwMode="auto">
          <a:xfrm>
            <a:off x="2036895" y="2035763"/>
            <a:ext cx="39113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650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50" name="TextBox 9"/>
          <p:cNvSpPr txBox="1">
            <a:spLocks noChangeArrowheads="1"/>
          </p:cNvSpPr>
          <p:nvPr/>
        </p:nvSpPr>
        <p:spPr bwMode="auto">
          <a:xfrm>
            <a:off x="3017969" y="2784790"/>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420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51" name="TextBox 9"/>
          <p:cNvSpPr txBox="1">
            <a:spLocks noChangeArrowheads="1"/>
          </p:cNvSpPr>
          <p:nvPr/>
        </p:nvSpPr>
        <p:spPr bwMode="auto">
          <a:xfrm>
            <a:off x="4007833" y="3433767"/>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220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52" name="TextBox 9"/>
          <p:cNvSpPr txBox="1">
            <a:spLocks noChangeArrowheads="1"/>
          </p:cNvSpPr>
          <p:nvPr/>
        </p:nvSpPr>
        <p:spPr bwMode="auto">
          <a:xfrm>
            <a:off x="4982247" y="3413198"/>
            <a:ext cx="39113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240</a:t>
            </a:r>
            <a:r>
              <a:rPr kumimoji="0" lang="zh-CN" altLang="en-US" sz="11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万</a:t>
            </a:r>
          </a:p>
        </p:txBody>
      </p:sp>
      <p:sp>
        <p:nvSpPr>
          <p:cNvPr id="53" name="矩形 52"/>
          <p:cNvSpPr/>
          <p:nvPr/>
        </p:nvSpPr>
        <p:spPr>
          <a:xfrm>
            <a:off x="6660852" y="3870035"/>
            <a:ext cx="342079" cy="164287"/>
          </a:xfrm>
          <a:prstGeom prst="rect">
            <a:avLst/>
          </a:prstGeom>
          <a:solidFill>
            <a:sysClr val="window" lastClr="FFFFFF">
              <a:lumMod val="65000"/>
            </a:sysClr>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solidFill>
              <a:effectLst/>
              <a:uLnTx/>
              <a:uFillTx/>
              <a:latin typeface="Calibri" panose="020F0502020204030204"/>
              <a:ea typeface="微软雅黑" panose="020B0503020204020204" pitchFamily="34" charset="-122"/>
            </a:endParaRPr>
          </a:p>
        </p:txBody>
      </p:sp>
      <p:sp>
        <p:nvSpPr>
          <p:cNvPr id="54" name="矩形 53"/>
          <p:cNvSpPr/>
          <p:nvPr/>
        </p:nvSpPr>
        <p:spPr>
          <a:xfrm>
            <a:off x="6660852" y="4167503"/>
            <a:ext cx="342079" cy="164287"/>
          </a:xfrm>
          <a:prstGeom prst="rect">
            <a:avLst/>
          </a:prstGeom>
          <a:solidFill>
            <a:srgbClr val="C00000"/>
          </a:solidFill>
          <a:ln w="25400" cap="flat" cmpd="sng" algn="ctr">
            <a:noFill/>
            <a:prstDash val="solid"/>
          </a:ln>
          <a:effectLst/>
        </p:spPr>
        <p:txBody>
          <a:bodyPr lIns="81477" tIns="40738" rIns="81477" bIns="40738"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solidFill>
              <a:effectLst/>
              <a:uLnTx/>
              <a:uFillTx/>
              <a:latin typeface="Calibri" panose="020F0502020204030204"/>
              <a:ea typeface="微软雅黑" panose="020B0503020204020204" pitchFamily="34" charset="-122"/>
            </a:endParaRPr>
          </a:p>
        </p:txBody>
      </p:sp>
      <p:sp>
        <p:nvSpPr>
          <p:cNvPr id="55" name="TextBox 9"/>
          <p:cNvSpPr txBox="1">
            <a:spLocks noChangeArrowheads="1"/>
          </p:cNvSpPr>
          <p:nvPr/>
        </p:nvSpPr>
        <p:spPr bwMode="auto">
          <a:xfrm>
            <a:off x="1999438" y="1573426"/>
            <a:ext cx="488578" cy="205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700</a:t>
            </a:r>
            <a:r>
              <a:rPr kumimoji="0" lang="zh-CN" altLang="en-US" sz="1300" b="1"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rPr>
              <a:t>万</a:t>
            </a:r>
          </a:p>
        </p:txBody>
      </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 fill="hold"/>
                                            <p:tgtEl>
                                              <p:spTgt spid="30"/>
                                            </p:tgtEl>
                                            <p:attrNameLst>
                                              <p:attrName>ppt_x</p:attrName>
                                            </p:attrNameLst>
                                          </p:cBhvr>
                                          <p:tavLst>
                                            <p:tav tm="0">
                                              <p:val>
                                                <p:strVal val="0-#ppt_w/2"/>
                                              </p:val>
                                            </p:tav>
                                            <p:tav tm="100000">
                                              <p:val>
                                                <p:strVal val="#ppt_x"/>
                                              </p:val>
                                            </p:tav>
                                          </p:tavLst>
                                        </p:anim>
                                        <p:anim calcmode="lin" valueType="num">
                                          <p:cBhvr additive="base">
                                            <p:cTn id="24" dur="1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 fill="hold"/>
                                            <p:tgtEl>
                                              <p:spTgt spid="7"/>
                                            </p:tgtEl>
                                            <p:attrNameLst>
                                              <p:attrName>ppt_x</p:attrName>
                                            </p:attrNameLst>
                                          </p:cBhvr>
                                          <p:tavLst>
                                            <p:tav tm="0">
                                              <p:val>
                                                <p:strVal val="0-#ppt_w/2"/>
                                              </p:val>
                                            </p:tav>
                                            <p:tav tm="100000">
                                              <p:val>
                                                <p:strVal val="#ppt_x"/>
                                              </p:val>
                                            </p:tav>
                                          </p:tavLst>
                                        </p:anim>
                                        <p:anim calcmode="lin" valueType="num">
                                          <p:cBhvr additive="base">
                                            <p:cTn id="29" dur="1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 fill="hold"/>
                                            <p:tgtEl>
                                              <p:spTgt spid="11"/>
                                            </p:tgtEl>
                                            <p:attrNameLst>
                                              <p:attrName>ppt_x</p:attrName>
                                            </p:attrNameLst>
                                          </p:cBhvr>
                                          <p:tavLst>
                                            <p:tav tm="0">
                                              <p:val>
                                                <p:strVal val="0-#ppt_w/2"/>
                                              </p:val>
                                            </p:tav>
                                            <p:tav tm="100000">
                                              <p:val>
                                                <p:strVal val="#ppt_x"/>
                                              </p:val>
                                            </p:tav>
                                          </p:tavLst>
                                        </p:anim>
                                        <p:anim calcmode="lin" valueType="num">
                                          <p:cBhvr additive="base">
                                            <p:cTn id="34" dur="1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 fill="hold"/>
                                            <p:tgtEl>
                                              <p:spTgt spid="12"/>
                                            </p:tgtEl>
                                            <p:attrNameLst>
                                              <p:attrName>ppt_x</p:attrName>
                                            </p:attrNameLst>
                                          </p:cBhvr>
                                          <p:tavLst>
                                            <p:tav tm="0">
                                              <p:val>
                                                <p:strVal val="0-#ppt_w/2"/>
                                              </p:val>
                                            </p:tav>
                                            <p:tav tm="100000">
                                              <p:val>
                                                <p:strVal val="#ppt_x"/>
                                              </p:val>
                                            </p:tav>
                                          </p:tavLst>
                                        </p:anim>
                                        <p:anim calcmode="lin" valueType="num">
                                          <p:cBhvr additive="base">
                                            <p:cTn id="39" dur="1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 fill="hold"/>
                                            <p:tgtEl>
                                              <p:spTgt spid="14"/>
                                            </p:tgtEl>
                                            <p:attrNameLst>
                                              <p:attrName>ppt_x</p:attrName>
                                            </p:attrNameLst>
                                          </p:cBhvr>
                                          <p:tavLst>
                                            <p:tav tm="0">
                                              <p:val>
                                                <p:strVal val="0-#ppt_w/2"/>
                                              </p:val>
                                            </p:tav>
                                            <p:tav tm="100000">
                                              <p:val>
                                                <p:strVal val="#ppt_x"/>
                                              </p:val>
                                            </p:tav>
                                          </p:tavLst>
                                        </p:anim>
                                        <p:anim calcmode="lin" valueType="num">
                                          <p:cBhvr additive="base">
                                            <p:cTn id="44" dur="1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 fill="hold"/>
                                            <p:tgtEl>
                                              <p:spTgt spid="15"/>
                                            </p:tgtEl>
                                            <p:attrNameLst>
                                              <p:attrName>ppt_x</p:attrName>
                                            </p:attrNameLst>
                                          </p:cBhvr>
                                          <p:tavLst>
                                            <p:tav tm="0">
                                              <p:val>
                                                <p:strVal val="0-#ppt_w/2"/>
                                              </p:val>
                                            </p:tav>
                                            <p:tav tm="100000">
                                              <p:val>
                                                <p:strVal val="#ppt_x"/>
                                              </p:val>
                                            </p:tav>
                                          </p:tavLst>
                                        </p:anim>
                                        <p:anim calcmode="lin" valueType="num">
                                          <p:cBhvr additive="base">
                                            <p:cTn id="49" dur="1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 fill="hold"/>
                                            <p:tgtEl>
                                              <p:spTgt spid="16"/>
                                            </p:tgtEl>
                                            <p:attrNameLst>
                                              <p:attrName>ppt_x</p:attrName>
                                            </p:attrNameLst>
                                          </p:cBhvr>
                                          <p:tavLst>
                                            <p:tav tm="0">
                                              <p:val>
                                                <p:strVal val="0-#ppt_w/2"/>
                                              </p:val>
                                            </p:tav>
                                            <p:tav tm="100000">
                                              <p:val>
                                                <p:strVal val="#ppt_x"/>
                                              </p:val>
                                            </p:tav>
                                          </p:tavLst>
                                        </p:anim>
                                        <p:anim calcmode="lin" valueType="num">
                                          <p:cBhvr additive="base">
                                            <p:cTn id="54" dur="1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00" fill="hold"/>
                                            <p:tgtEl>
                                              <p:spTgt spid="17"/>
                                            </p:tgtEl>
                                            <p:attrNameLst>
                                              <p:attrName>ppt_x</p:attrName>
                                            </p:attrNameLst>
                                          </p:cBhvr>
                                          <p:tavLst>
                                            <p:tav tm="0">
                                              <p:val>
                                                <p:strVal val="0-#ppt_w/2"/>
                                              </p:val>
                                            </p:tav>
                                            <p:tav tm="100000">
                                              <p:val>
                                                <p:strVal val="#ppt_x"/>
                                              </p:val>
                                            </p:tav>
                                          </p:tavLst>
                                        </p:anim>
                                        <p:anim calcmode="lin" valueType="num">
                                          <p:cBhvr additive="base">
                                            <p:cTn id="59" dur="1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 fill="hold"/>
                                            <p:tgtEl>
                                              <p:spTgt spid="29"/>
                                            </p:tgtEl>
                                            <p:attrNameLst>
                                              <p:attrName>ppt_x</p:attrName>
                                            </p:attrNameLst>
                                          </p:cBhvr>
                                          <p:tavLst>
                                            <p:tav tm="0">
                                              <p:val>
                                                <p:strVal val="0-#ppt_w/2"/>
                                              </p:val>
                                            </p:tav>
                                            <p:tav tm="100000">
                                              <p:val>
                                                <p:strVal val="#ppt_x"/>
                                              </p:val>
                                            </p:tav>
                                          </p:tavLst>
                                        </p:anim>
                                        <p:anim calcmode="lin" valueType="num">
                                          <p:cBhvr additive="base">
                                            <p:cTn id="64" dur="100" fill="hold"/>
                                            <p:tgtEl>
                                              <p:spTgt spid="29"/>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200" fill="hold"/>
                                            <p:tgtEl>
                                              <p:spTgt spid="48"/>
                                            </p:tgtEl>
                                            <p:attrNameLst>
                                              <p:attrName>ppt_x</p:attrName>
                                            </p:attrNameLst>
                                          </p:cBhvr>
                                          <p:tavLst>
                                            <p:tav tm="0">
                                              <p:val>
                                                <p:strVal val="0-#ppt_w/2"/>
                                              </p:val>
                                            </p:tav>
                                            <p:tav tm="100000">
                                              <p:val>
                                                <p:strVal val="#ppt_x"/>
                                              </p:val>
                                            </p:tav>
                                          </p:tavLst>
                                        </p:anim>
                                        <p:anim calcmode="lin" valueType="num">
                                          <p:cBhvr additive="base">
                                            <p:cTn id="69" dur="200" fill="hold"/>
                                            <p:tgtEl>
                                              <p:spTgt spid="48"/>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2" presetClass="entr" presetSubtype="8"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200" fill="hold"/>
                                            <p:tgtEl>
                                              <p:spTgt spid="6"/>
                                            </p:tgtEl>
                                            <p:attrNameLst>
                                              <p:attrName>ppt_x</p:attrName>
                                            </p:attrNameLst>
                                          </p:cBhvr>
                                          <p:tavLst>
                                            <p:tav tm="0">
                                              <p:val>
                                                <p:strVal val="0-#ppt_w/2"/>
                                              </p:val>
                                            </p:tav>
                                            <p:tav tm="100000">
                                              <p:val>
                                                <p:strVal val="#ppt_x"/>
                                              </p:val>
                                            </p:tav>
                                          </p:tavLst>
                                        </p:anim>
                                        <p:anim calcmode="lin" valueType="num">
                                          <p:cBhvr additive="base">
                                            <p:cTn id="74" dur="200" fill="hold"/>
                                            <p:tgtEl>
                                              <p:spTgt spid="6"/>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300"/>
                                            <p:tgtEl>
                                              <p:spTgt spid="31"/>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300" fill="hold"/>
                                            <p:tgtEl>
                                              <p:spTgt spid="55"/>
                                            </p:tgtEl>
                                            <p:attrNameLst>
                                              <p:attrName>ppt_w</p:attrName>
                                            </p:attrNameLst>
                                          </p:cBhvr>
                                          <p:tavLst>
                                            <p:tav tm="0">
                                              <p:val>
                                                <p:fltVal val="0"/>
                                              </p:val>
                                            </p:tav>
                                            <p:tav tm="100000">
                                              <p:val>
                                                <p:strVal val="#ppt_w"/>
                                              </p:val>
                                            </p:tav>
                                          </p:tavLst>
                                        </p:anim>
                                        <p:anim calcmode="lin" valueType="num">
                                          <p:cBhvr>
                                            <p:cTn id="83" dur="300" fill="hold"/>
                                            <p:tgtEl>
                                              <p:spTgt spid="55"/>
                                            </p:tgtEl>
                                            <p:attrNameLst>
                                              <p:attrName>ppt_h</p:attrName>
                                            </p:attrNameLst>
                                          </p:cBhvr>
                                          <p:tavLst>
                                            <p:tav tm="0">
                                              <p:val>
                                                <p:fltVal val="0"/>
                                              </p:val>
                                            </p:tav>
                                            <p:tav tm="100000">
                                              <p:val>
                                                <p:strVal val="#ppt_h"/>
                                              </p:val>
                                            </p:tav>
                                          </p:tavLst>
                                        </p:anim>
                                        <p:animEffect transition="in" filter="fade">
                                          <p:cBhvr>
                                            <p:cTn id="84" dur="300"/>
                                            <p:tgtEl>
                                              <p:spTgt spid="55"/>
                                            </p:tgtEl>
                                          </p:cBhvr>
                                        </p:animEffect>
                                      </p:childTnLst>
                                    </p:cTn>
                                  </p:par>
                                </p:childTnLst>
                              </p:cTn>
                            </p:par>
                            <p:par>
                              <p:cTn id="85" fill="hold">
                                <p:stCondLst>
                                  <p:cond delay="8000"/>
                                </p:stCondLst>
                                <p:childTnLst>
                                  <p:par>
                                    <p:cTn id="86" presetID="22" presetClass="entr" presetSubtype="4"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300" fill="hold"/>
                                            <p:tgtEl>
                                              <p:spTgt spid="49"/>
                                            </p:tgtEl>
                                            <p:attrNameLst>
                                              <p:attrName>ppt_w</p:attrName>
                                            </p:attrNameLst>
                                          </p:cBhvr>
                                          <p:tavLst>
                                            <p:tav tm="0">
                                              <p:val>
                                                <p:fltVal val="0"/>
                                              </p:val>
                                            </p:tav>
                                            <p:tav tm="100000">
                                              <p:val>
                                                <p:strVal val="#ppt_w"/>
                                              </p:val>
                                            </p:tav>
                                          </p:tavLst>
                                        </p:anim>
                                        <p:anim calcmode="lin" valueType="num">
                                          <p:cBhvr>
                                            <p:cTn id="93" dur="300" fill="hold"/>
                                            <p:tgtEl>
                                              <p:spTgt spid="49"/>
                                            </p:tgtEl>
                                            <p:attrNameLst>
                                              <p:attrName>ppt_h</p:attrName>
                                            </p:attrNameLst>
                                          </p:cBhvr>
                                          <p:tavLst>
                                            <p:tav tm="0">
                                              <p:val>
                                                <p:fltVal val="0"/>
                                              </p:val>
                                            </p:tav>
                                            <p:tav tm="100000">
                                              <p:val>
                                                <p:strVal val="#ppt_h"/>
                                              </p:val>
                                            </p:tav>
                                          </p:tavLst>
                                        </p:anim>
                                        <p:animEffect transition="in" filter="fade">
                                          <p:cBhvr>
                                            <p:cTn id="94" dur="300"/>
                                            <p:tgtEl>
                                              <p:spTgt spid="49"/>
                                            </p:tgtEl>
                                          </p:cBhvr>
                                        </p:animEffect>
                                      </p:childTnLst>
                                    </p:cTn>
                                  </p:par>
                                </p:childTnLst>
                              </p:cTn>
                            </p:par>
                            <p:par>
                              <p:cTn id="95" fill="hold">
                                <p:stCondLst>
                                  <p:cond delay="9000"/>
                                </p:stCondLst>
                                <p:childTnLst>
                                  <p:par>
                                    <p:cTn id="96" presetID="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200" fill="hold"/>
                                            <p:tgtEl>
                                              <p:spTgt spid="8"/>
                                            </p:tgtEl>
                                            <p:attrNameLst>
                                              <p:attrName>ppt_x</p:attrName>
                                            </p:attrNameLst>
                                          </p:cBhvr>
                                          <p:tavLst>
                                            <p:tav tm="0">
                                              <p:val>
                                                <p:strVal val="0-#ppt_w/2"/>
                                              </p:val>
                                            </p:tav>
                                            <p:tav tm="100000">
                                              <p:val>
                                                <p:strVal val="#ppt_x"/>
                                              </p:val>
                                            </p:tav>
                                          </p:tavLst>
                                        </p:anim>
                                        <p:anim calcmode="lin" valueType="num">
                                          <p:cBhvr additive="base">
                                            <p:cTn id="99" dur="200" fill="hold"/>
                                            <p:tgtEl>
                                              <p:spTgt spid="8"/>
                                            </p:tgtEl>
                                            <p:attrNameLst>
                                              <p:attrName>ppt_y</p:attrName>
                                            </p:attrNameLst>
                                          </p:cBhvr>
                                          <p:tavLst>
                                            <p:tav tm="0">
                                              <p:val>
                                                <p:strVal val="#ppt_y"/>
                                              </p:val>
                                            </p:tav>
                                            <p:tav tm="100000">
                                              <p:val>
                                                <p:strVal val="#ppt_y"/>
                                              </p:val>
                                            </p:tav>
                                          </p:tavLst>
                                        </p:anim>
                                      </p:childTnLst>
                                    </p:cTn>
                                  </p:par>
                                </p:childTnLst>
                              </p:cTn>
                            </p:par>
                            <p:par>
                              <p:cTn id="100" fill="hold">
                                <p:stCondLst>
                                  <p:cond delay="9500"/>
                                </p:stCondLst>
                                <p:childTnLst>
                                  <p:par>
                                    <p:cTn id="101" presetID="22" presetClass="entr" presetSubtype="4"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300"/>
                                            <p:tgtEl>
                                              <p:spTgt spid="33"/>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300" fill="hold"/>
                                            <p:tgtEl>
                                              <p:spTgt spid="46"/>
                                            </p:tgtEl>
                                            <p:attrNameLst>
                                              <p:attrName>ppt_w</p:attrName>
                                            </p:attrNameLst>
                                          </p:cBhvr>
                                          <p:tavLst>
                                            <p:tav tm="0">
                                              <p:val>
                                                <p:fltVal val="0"/>
                                              </p:val>
                                            </p:tav>
                                            <p:tav tm="100000">
                                              <p:val>
                                                <p:strVal val="#ppt_w"/>
                                              </p:val>
                                            </p:tav>
                                          </p:tavLst>
                                        </p:anim>
                                        <p:anim calcmode="lin" valueType="num">
                                          <p:cBhvr>
                                            <p:cTn id="108" dur="300" fill="hold"/>
                                            <p:tgtEl>
                                              <p:spTgt spid="46"/>
                                            </p:tgtEl>
                                            <p:attrNameLst>
                                              <p:attrName>ppt_h</p:attrName>
                                            </p:attrNameLst>
                                          </p:cBhvr>
                                          <p:tavLst>
                                            <p:tav tm="0">
                                              <p:val>
                                                <p:fltVal val="0"/>
                                              </p:val>
                                            </p:tav>
                                            <p:tav tm="100000">
                                              <p:val>
                                                <p:strVal val="#ppt_h"/>
                                              </p:val>
                                            </p:tav>
                                          </p:tavLst>
                                        </p:anim>
                                        <p:animEffect transition="in" filter="fade">
                                          <p:cBhvr>
                                            <p:cTn id="109" dur="300"/>
                                            <p:tgtEl>
                                              <p:spTgt spid="46"/>
                                            </p:tgtEl>
                                          </p:cBhvr>
                                        </p:animEffect>
                                      </p:childTnLst>
                                    </p:cTn>
                                  </p:par>
                                </p:childTnLst>
                              </p:cTn>
                            </p:par>
                            <p:par>
                              <p:cTn id="110" fill="hold">
                                <p:stCondLst>
                                  <p:cond delay="10500"/>
                                </p:stCondLst>
                                <p:childTnLst>
                                  <p:par>
                                    <p:cTn id="111" presetID="22" presetClass="entr" presetSubtype="4"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par>
                              <p:cTn id="114" fill="hold">
                                <p:stCondLst>
                                  <p:cond delay="11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300" fill="hold"/>
                                            <p:tgtEl>
                                              <p:spTgt spid="50"/>
                                            </p:tgtEl>
                                            <p:attrNameLst>
                                              <p:attrName>ppt_w</p:attrName>
                                            </p:attrNameLst>
                                          </p:cBhvr>
                                          <p:tavLst>
                                            <p:tav tm="0">
                                              <p:val>
                                                <p:fltVal val="0"/>
                                              </p:val>
                                            </p:tav>
                                            <p:tav tm="100000">
                                              <p:val>
                                                <p:strVal val="#ppt_w"/>
                                              </p:val>
                                            </p:tav>
                                          </p:tavLst>
                                        </p:anim>
                                        <p:anim calcmode="lin" valueType="num">
                                          <p:cBhvr>
                                            <p:cTn id="118" dur="300" fill="hold"/>
                                            <p:tgtEl>
                                              <p:spTgt spid="50"/>
                                            </p:tgtEl>
                                            <p:attrNameLst>
                                              <p:attrName>ppt_h</p:attrName>
                                            </p:attrNameLst>
                                          </p:cBhvr>
                                          <p:tavLst>
                                            <p:tav tm="0">
                                              <p:val>
                                                <p:fltVal val="0"/>
                                              </p:val>
                                            </p:tav>
                                            <p:tav tm="100000">
                                              <p:val>
                                                <p:strVal val="#ppt_h"/>
                                              </p:val>
                                            </p:tav>
                                          </p:tavLst>
                                        </p:anim>
                                        <p:animEffect transition="in" filter="fade">
                                          <p:cBhvr>
                                            <p:cTn id="119" dur="300"/>
                                            <p:tgtEl>
                                              <p:spTgt spid="50"/>
                                            </p:tgtEl>
                                          </p:cBhvr>
                                        </p:animEffect>
                                      </p:childTnLst>
                                    </p:cTn>
                                  </p:par>
                                </p:childTnLst>
                              </p:cTn>
                            </p:par>
                            <p:par>
                              <p:cTn id="120" fill="hold">
                                <p:stCondLst>
                                  <p:cond delay="11500"/>
                                </p:stCondLst>
                                <p:childTnLst>
                                  <p:par>
                                    <p:cTn id="121" presetID="2" presetClass="entr" presetSubtype="8"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200" fill="hold"/>
                                            <p:tgtEl>
                                              <p:spTgt spid="9"/>
                                            </p:tgtEl>
                                            <p:attrNameLst>
                                              <p:attrName>ppt_x</p:attrName>
                                            </p:attrNameLst>
                                          </p:cBhvr>
                                          <p:tavLst>
                                            <p:tav tm="0">
                                              <p:val>
                                                <p:strVal val="0-#ppt_w/2"/>
                                              </p:val>
                                            </p:tav>
                                            <p:tav tm="100000">
                                              <p:val>
                                                <p:strVal val="#ppt_x"/>
                                              </p:val>
                                            </p:tav>
                                          </p:tavLst>
                                        </p:anim>
                                        <p:anim calcmode="lin" valueType="num">
                                          <p:cBhvr additive="base">
                                            <p:cTn id="124" dur="200" fill="hold"/>
                                            <p:tgtEl>
                                              <p:spTgt spid="9"/>
                                            </p:tgtEl>
                                            <p:attrNameLst>
                                              <p:attrName>ppt_y</p:attrName>
                                            </p:attrNameLst>
                                          </p:cBhvr>
                                          <p:tavLst>
                                            <p:tav tm="0">
                                              <p:val>
                                                <p:strVal val="#ppt_y"/>
                                              </p:val>
                                            </p:tav>
                                            <p:tav tm="100000">
                                              <p:val>
                                                <p:strVal val="#ppt_y"/>
                                              </p:val>
                                            </p:tav>
                                          </p:tavLst>
                                        </p:anim>
                                      </p:childTnLst>
                                    </p:cTn>
                                  </p:par>
                                </p:childTnLst>
                              </p:cTn>
                            </p:par>
                            <p:par>
                              <p:cTn id="125" fill="hold">
                                <p:stCondLst>
                                  <p:cond delay="12000"/>
                                </p:stCondLst>
                                <p:childTnLst>
                                  <p:par>
                                    <p:cTn id="126" presetID="22" presetClass="entr" presetSubtype="4"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300"/>
                                            <p:tgtEl>
                                              <p:spTgt spid="35"/>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300" fill="hold"/>
                                            <p:tgtEl>
                                              <p:spTgt spid="45"/>
                                            </p:tgtEl>
                                            <p:attrNameLst>
                                              <p:attrName>ppt_w</p:attrName>
                                            </p:attrNameLst>
                                          </p:cBhvr>
                                          <p:tavLst>
                                            <p:tav tm="0">
                                              <p:val>
                                                <p:fltVal val="0"/>
                                              </p:val>
                                            </p:tav>
                                            <p:tav tm="100000">
                                              <p:val>
                                                <p:strVal val="#ppt_w"/>
                                              </p:val>
                                            </p:tav>
                                          </p:tavLst>
                                        </p:anim>
                                        <p:anim calcmode="lin" valueType="num">
                                          <p:cBhvr>
                                            <p:cTn id="133" dur="300" fill="hold"/>
                                            <p:tgtEl>
                                              <p:spTgt spid="45"/>
                                            </p:tgtEl>
                                            <p:attrNameLst>
                                              <p:attrName>ppt_h</p:attrName>
                                            </p:attrNameLst>
                                          </p:cBhvr>
                                          <p:tavLst>
                                            <p:tav tm="0">
                                              <p:val>
                                                <p:fltVal val="0"/>
                                              </p:val>
                                            </p:tav>
                                            <p:tav tm="100000">
                                              <p:val>
                                                <p:strVal val="#ppt_h"/>
                                              </p:val>
                                            </p:tav>
                                          </p:tavLst>
                                        </p:anim>
                                        <p:animEffect transition="in" filter="fade">
                                          <p:cBhvr>
                                            <p:cTn id="134" dur="300"/>
                                            <p:tgtEl>
                                              <p:spTgt spid="45"/>
                                            </p:tgtEl>
                                          </p:cBhvr>
                                        </p:animEffect>
                                      </p:childTnLst>
                                    </p:cTn>
                                  </p:par>
                                </p:childTnLst>
                              </p:cTn>
                            </p:par>
                            <p:par>
                              <p:cTn id="135" fill="hold">
                                <p:stCondLst>
                                  <p:cond delay="13000"/>
                                </p:stCondLst>
                                <p:childTnLst>
                                  <p:par>
                                    <p:cTn id="136" presetID="22" presetClass="entr" presetSubtype="4"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childTnLst>
                              </p:cTn>
                            </p:par>
                            <p:par>
                              <p:cTn id="139" fill="hold">
                                <p:stCondLst>
                                  <p:cond delay="13500"/>
                                </p:stCondLst>
                                <p:childTnLst>
                                  <p:par>
                                    <p:cTn id="140" presetID="53" presetClass="entr" presetSubtype="16"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p:cTn id="142" dur="300" fill="hold"/>
                                            <p:tgtEl>
                                              <p:spTgt spid="51"/>
                                            </p:tgtEl>
                                            <p:attrNameLst>
                                              <p:attrName>ppt_w</p:attrName>
                                            </p:attrNameLst>
                                          </p:cBhvr>
                                          <p:tavLst>
                                            <p:tav tm="0">
                                              <p:val>
                                                <p:fltVal val="0"/>
                                              </p:val>
                                            </p:tav>
                                            <p:tav tm="100000">
                                              <p:val>
                                                <p:strVal val="#ppt_w"/>
                                              </p:val>
                                            </p:tav>
                                          </p:tavLst>
                                        </p:anim>
                                        <p:anim calcmode="lin" valueType="num">
                                          <p:cBhvr>
                                            <p:cTn id="143" dur="300" fill="hold"/>
                                            <p:tgtEl>
                                              <p:spTgt spid="51"/>
                                            </p:tgtEl>
                                            <p:attrNameLst>
                                              <p:attrName>ppt_h</p:attrName>
                                            </p:attrNameLst>
                                          </p:cBhvr>
                                          <p:tavLst>
                                            <p:tav tm="0">
                                              <p:val>
                                                <p:fltVal val="0"/>
                                              </p:val>
                                            </p:tav>
                                            <p:tav tm="100000">
                                              <p:val>
                                                <p:strVal val="#ppt_h"/>
                                              </p:val>
                                            </p:tav>
                                          </p:tavLst>
                                        </p:anim>
                                        <p:animEffect transition="in" filter="fade">
                                          <p:cBhvr>
                                            <p:cTn id="144" dur="300"/>
                                            <p:tgtEl>
                                              <p:spTgt spid="51"/>
                                            </p:tgtEl>
                                          </p:cBhvr>
                                        </p:animEffect>
                                      </p:childTnLst>
                                    </p:cTn>
                                  </p:par>
                                </p:childTnLst>
                              </p:cTn>
                            </p:par>
                            <p:par>
                              <p:cTn id="145" fill="hold">
                                <p:stCondLst>
                                  <p:cond delay="14000"/>
                                </p:stCondLst>
                                <p:childTnLst>
                                  <p:par>
                                    <p:cTn id="146" presetID="2" presetClass="entr" presetSubtype="8"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additive="base">
                                            <p:cTn id="148" dur="200" fill="hold"/>
                                            <p:tgtEl>
                                              <p:spTgt spid="10"/>
                                            </p:tgtEl>
                                            <p:attrNameLst>
                                              <p:attrName>ppt_x</p:attrName>
                                            </p:attrNameLst>
                                          </p:cBhvr>
                                          <p:tavLst>
                                            <p:tav tm="0">
                                              <p:val>
                                                <p:strVal val="0-#ppt_w/2"/>
                                              </p:val>
                                            </p:tav>
                                            <p:tav tm="100000">
                                              <p:val>
                                                <p:strVal val="#ppt_x"/>
                                              </p:val>
                                            </p:tav>
                                          </p:tavLst>
                                        </p:anim>
                                        <p:anim calcmode="lin" valueType="num">
                                          <p:cBhvr additive="base">
                                            <p:cTn id="149" dur="200" fill="hold"/>
                                            <p:tgtEl>
                                              <p:spTgt spid="10"/>
                                            </p:tgtEl>
                                            <p:attrNameLst>
                                              <p:attrName>ppt_y</p:attrName>
                                            </p:attrNameLst>
                                          </p:cBhvr>
                                          <p:tavLst>
                                            <p:tav tm="0">
                                              <p:val>
                                                <p:strVal val="#ppt_y"/>
                                              </p:val>
                                            </p:tav>
                                            <p:tav tm="100000">
                                              <p:val>
                                                <p:strVal val="#ppt_y"/>
                                              </p:val>
                                            </p:tav>
                                          </p:tavLst>
                                        </p:anim>
                                      </p:childTnLst>
                                    </p:cTn>
                                  </p:par>
                                </p:childTnLst>
                              </p:cTn>
                            </p:par>
                            <p:par>
                              <p:cTn id="150" fill="hold">
                                <p:stCondLst>
                                  <p:cond delay="14500"/>
                                </p:stCondLst>
                                <p:childTnLst>
                                  <p:par>
                                    <p:cTn id="151" presetID="22" presetClass="entr" presetSubtype="4"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down)">
                                          <p:cBhvr>
                                            <p:cTn id="153" dur="300"/>
                                            <p:tgtEl>
                                              <p:spTgt spid="37"/>
                                            </p:tgtEl>
                                          </p:cBhvr>
                                        </p:animEffect>
                                      </p:childTnLst>
                                    </p:cTn>
                                  </p:par>
                                </p:childTnLst>
                              </p:cTn>
                            </p:par>
                            <p:par>
                              <p:cTn id="154" fill="hold">
                                <p:stCondLst>
                                  <p:cond delay="15000"/>
                                </p:stCondLst>
                                <p:childTnLst>
                                  <p:par>
                                    <p:cTn id="155" presetID="53" presetClass="entr" presetSubtype="16" fill="hold" grpId="0" nodeType="afterEffect">
                                      <p:stCondLst>
                                        <p:cond delay="0"/>
                                      </p:stCondLst>
                                      <p:childTnLst>
                                        <p:set>
                                          <p:cBhvr>
                                            <p:cTn id="156" dur="1" fill="hold">
                                              <p:stCondLst>
                                                <p:cond delay="0"/>
                                              </p:stCondLst>
                                            </p:cTn>
                                            <p:tgtEl>
                                              <p:spTgt spid="47"/>
                                            </p:tgtEl>
                                            <p:attrNameLst>
                                              <p:attrName>style.visibility</p:attrName>
                                            </p:attrNameLst>
                                          </p:cBhvr>
                                          <p:to>
                                            <p:strVal val="visible"/>
                                          </p:to>
                                        </p:set>
                                        <p:anim calcmode="lin" valueType="num">
                                          <p:cBhvr>
                                            <p:cTn id="157" dur="300" fill="hold"/>
                                            <p:tgtEl>
                                              <p:spTgt spid="47"/>
                                            </p:tgtEl>
                                            <p:attrNameLst>
                                              <p:attrName>ppt_w</p:attrName>
                                            </p:attrNameLst>
                                          </p:cBhvr>
                                          <p:tavLst>
                                            <p:tav tm="0">
                                              <p:val>
                                                <p:fltVal val="0"/>
                                              </p:val>
                                            </p:tav>
                                            <p:tav tm="100000">
                                              <p:val>
                                                <p:strVal val="#ppt_w"/>
                                              </p:val>
                                            </p:tav>
                                          </p:tavLst>
                                        </p:anim>
                                        <p:anim calcmode="lin" valueType="num">
                                          <p:cBhvr>
                                            <p:cTn id="158" dur="300" fill="hold"/>
                                            <p:tgtEl>
                                              <p:spTgt spid="47"/>
                                            </p:tgtEl>
                                            <p:attrNameLst>
                                              <p:attrName>ppt_h</p:attrName>
                                            </p:attrNameLst>
                                          </p:cBhvr>
                                          <p:tavLst>
                                            <p:tav tm="0">
                                              <p:val>
                                                <p:fltVal val="0"/>
                                              </p:val>
                                            </p:tav>
                                            <p:tav tm="100000">
                                              <p:val>
                                                <p:strVal val="#ppt_h"/>
                                              </p:val>
                                            </p:tav>
                                          </p:tavLst>
                                        </p:anim>
                                        <p:animEffect transition="in" filter="fade">
                                          <p:cBhvr>
                                            <p:cTn id="159" dur="300"/>
                                            <p:tgtEl>
                                              <p:spTgt spid="47"/>
                                            </p:tgtEl>
                                          </p:cBhvr>
                                        </p:animEffect>
                                      </p:childTnLst>
                                    </p:cTn>
                                  </p:par>
                                </p:childTnLst>
                              </p:cTn>
                            </p:par>
                            <p:par>
                              <p:cTn id="160" fill="hold">
                                <p:stCondLst>
                                  <p:cond delay="15500"/>
                                </p:stCondLst>
                                <p:childTnLst>
                                  <p:par>
                                    <p:cTn id="161" presetID="22" presetClass="entr" presetSubtype="4" fill="hold" grpId="0" nodeType="after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wipe(down)">
                                          <p:cBhvr>
                                            <p:cTn id="163" dur="500"/>
                                            <p:tgtEl>
                                              <p:spTgt spid="38"/>
                                            </p:tgtEl>
                                          </p:cBhvr>
                                        </p:animEffect>
                                      </p:childTnLst>
                                    </p:cTn>
                                  </p:par>
                                </p:childTnLst>
                              </p:cTn>
                            </p:par>
                            <p:par>
                              <p:cTn id="164" fill="hold">
                                <p:stCondLst>
                                  <p:cond delay="16000"/>
                                </p:stCondLst>
                                <p:childTnLst>
                                  <p:par>
                                    <p:cTn id="165" presetID="53" presetClass="entr" presetSubtype="16"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300" fill="hold"/>
                                            <p:tgtEl>
                                              <p:spTgt spid="52"/>
                                            </p:tgtEl>
                                            <p:attrNameLst>
                                              <p:attrName>ppt_w</p:attrName>
                                            </p:attrNameLst>
                                          </p:cBhvr>
                                          <p:tavLst>
                                            <p:tav tm="0">
                                              <p:val>
                                                <p:fltVal val="0"/>
                                              </p:val>
                                            </p:tav>
                                            <p:tav tm="100000">
                                              <p:val>
                                                <p:strVal val="#ppt_w"/>
                                              </p:val>
                                            </p:tav>
                                          </p:tavLst>
                                        </p:anim>
                                        <p:anim calcmode="lin" valueType="num">
                                          <p:cBhvr>
                                            <p:cTn id="168" dur="300" fill="hold"/>
                                            <p:tgtEl>
                                              <p:spTgt spid="52"/>
                                            </p:tgtEl>
                                            <p:attrNameLst>
                                              <p:attrName>ppt_h</p:attrName>
                                            </p:attrNameLst>
                                          </p:cBhvr>
                                          <p:tavLst>
                                            <p:tav tm="0">
                                              <p:val>
                                                <p:fltVal val="0"/>
                                              </p:val>
                                            </p:tav>
                                            <p:tav tm="100000">
                                              <p:val>
                                                <p:strVal val="#ppt_h"/>
                                              </p:val>
                                            </p:tav>
                                          </p:tavLst>
                                        </p:anim>
                                        <p:animEffect transition="in" filter="fade">
                                          <p:cBhvr>
                                            <p:cTn id="169" dur="300"/>
                                            <p:tgtEl>
                                              <p:spTgt spid="52"/>
                                            </p:tgtEl>
                                          </p:cBhvr>
                                        </p:animEffect>
                                      </p:childTnLst>
                                    </p:cTn>
                                  </p:par>
                                </p:childTnLst>
                              </p:cTn>
                            </p:par>
                            <p:par>
                              <p:cTn id="170" fill="hold">
                                <p:stCondLst>
                                  <p:cond delay="16500"/>
                                </p:stCondLst>
                                <p:childTnLst>
                                  <p:par>
                                    <p:cTn id="171" presetID="2" presetClass="entr" presetSubtype="2"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additive="base">
                                            <p:cTn id="173" dur="300" fill="hold"/>
                                            <p:tgtEl>
                                              <p:spTgt spid="40"/>
                                            </p:tgtEl>
                                            <p:attrNameLst>
                                              <p:attrName>ppt_x</p:attrName>
                                            </p:attrNameLst>
                                          </p:cBhvr>
                                          <p:tavLst>
                                            <p:tav tm="0">
                                              <p:val>
                                                <p:strVal val="1+#ppt_w/2"/>
                                              </p:val>
                                            </p:tav>
                                            <p:tav tm="100000">
                                              <p:val>
                                                <p:strVal val="#ppt_x"/>
                                              </p:val>
                                            </p:tav>
                                          </p:tavLst>
                                        </p:anim>
                                        <p:anim calcmode="lin" valueType="num">
                                          <p:cBhvr additive="base">
                                            <p:cTn id="174" dur="300" fill="hold"/>
                                            <p:tgtEl>
                                              <p:spTgt spid="40"/>
                                            </p:tgtEl>
                                            <p:attrNameLst>
                                              <p:attrName>ppt_y</p:attrName>
                                            </p:attrNameLst>
                                          </p:cBhvr>
                                          <p:tavLst>
                                            <p:tav tm="0">
                                              <p:val>
                                                <p:strVal val="#ppt_y"/>
                                              </p:val>
                                            </p:tav>
                                            <p:tav tm="100000">
                                              <p:val>
                                                <p:strVal val="#ppt_y"/>
                                              </p:val>
                                            </p:tav>
                                          </p:tavLst>
                                        </p:anim>
                                      </p:childTnLst>
                                    </p:cTn>
                                  </p:par>
                                </p:childTnLst>
                              </p:cTn>
                            </p:par>
                            <p:par>
                              <p:cTn id="175" fill="hold">
                                <p:stCondLst>
                                  <p:cond delay="17000"/>
                                </p:stCondLst>
                                <p:childTnLst>
                                  <p:par>
                                    <p:cTn id="176" presetID="2" presetClass="entr" presetSubtype="2" fill="hold" grpId="0" nodeType="afterEffect">
                                      <p:stCondLst>
                                        <p:cond delay="0"/>
                                      </p:stCondLst>
                                      <p:childTnLst>
                                        <p:set>
                                          <p:cBhvr>
                                            <p:cTn id="177" dur="1" fill="hold">
                                              <p:stCondLst>
                                                <p:cond delay="0"/>
                                              </p:stCondLst>
                                            </p:cTn>
                                            <p:tgtEl>
                                              <p:spTgt spid="39"/>
                                            </p:tgtEl>
                                            <p:attrNameLst>
                                              <p:attrName>style.visibility</p:attrName>
                                            </p:attrNameLst>
                                          </p:cBhvr>
                                          <p:to>
                                            <p:strVal val="visible"/>
                                          </p:to>
                                        </p:set>
                                        <p:anim calcmode="lin" valueType="num">
                                          <p:cBhvr additive="base">
                                            <p:cTn id="178" dur="300" fill="hold"/>
                                            <p:tgtEl>
                                              <p:spTgt spid="39"/>
                                            </p:tgtEl>
                                            <p:attrNameLst>
                                              <p:attrName>ppt_x</p:attrName>
                                            </p:attrNameLst>
                                          </p:cBhvr>
                                          <p:tavLst>
                                            <p:tav tm="0">
                                              <p:val>
                                                <p:strVal val="1+#ppt_w/2"/>
                                              </p:val>
                                            </p:tav>
                                            <p:tav tm="100000">
                                              <p:val>
                                                <p:strVal val="#ppt_x"/>
                                              </p:val>
                                            </p:tav>
                                          </p:tavLst>
                                        </p:anim>
                                        <p:anim calcmode="lin" valueType="num">
                                          <p:cBhvr additive="base">
                                            <p:cTn id="179" dur="300" fill="hold"/>
                                            <p:tgtEl>
                                              <p:spTgt spid="39"/>
                                            </p:tgtEl>
                                            <p:attrNameLst>
                                              <p:attrName>ppt_y</p:attrName>
                                            </p:attrNameLst>
                                          </p:cBhvr>
                                          <p:tavLst>
                                            <p:tav tm="0">
                                              <p:val>
                                                <p:strVal val="#ppt_y"/>
                                              </p:val>
                                            </p:tav>
                                            <p:tav tm="100000">
                                              <p:val>
                                                <p:strVal val="#ppt_y"/>
                                              </p:val>
                                            </p:tav>
                                          </p:tavLst>
                                        </p:anim>
                                      </p:childTnLst>
                                    </p:cTn>
                                  </p:par>
                                </p:childTnLst>
                              </p:cTn>
                            </p:par>
                            <p:par>
                              <p:cTn id="180" fill="hold">
                                <p:stCondLst>
                                  <p:cond delay="17500"/>
                                </p:stCondLst>
                                <p:childTnLst>
                                  <p:par>
                                    <p:cTn id="181" presetID="22" presetClass="entr" presetSubtype="8" fill="hold" grpId="0" nodeType="after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wipe(left)">
                                          <p:cBhvr>
                                            <p:cTn id="183" dur="500"/>
                                            <p:tgtEl>
                                              <p:spTgt spid="42"/>
                                            </p:tgtEl>
                                          </p:cBhvr>
                                        </p:animEffect>
                                      </p:childTnLst>
                                    </p:cTn>
                                  </p:par>
                                </p:childTnLst>
                              </p:cTn>
                            </p:par>
                            <p:par>
                              <p:cTn id="184" fill="hold">
                                <p:stCondLst>
                                  <p:cond delay="18000"/>
                                </p:stCondLst>
                                <p:childTnLst>
                                  <p:par>
                                    <p:cTn id="185" presetID="22" presetClass="entr" presetSubtype="8"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wipe(left)">
                                          <p:cBhvr>
                                            <p:cTn id="187" dur="500"/>
                                            <p:tgtEl>
                                              <p:spTgt spid="41"/>
                                            </p:tgtEl>
                                          </p:cBhvr>
                                        </p:animEffect>
                                      </p:childTnLst>
                                    </p:cTn>
                                  </p:par>
                                </p:childTnLst>
                              </p:cTn>
                            </p:par>
                            <p:par>
                              <p:cTn id="188" fill="hold">
                                <p:stCondLst>
                                  <p:cond delay="18500"/>
                                </p:stCondLst>
                                <p:childTnLst>
                                  <p:par>
                                    <p:cTn id="189" presetID="22" presetClass="entr" presetSubtype="8" fill="hold" grpId="0" nodeType="after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wipe(left)">
                                          <p:cBhvr>
                                            <p:cTn id="191" dur="500"/>
                                            <p:tgtEl>
                                              <p:spTgt spid="43"/>
                                            </p:tgtEl>
                                          </p:cBhvr>
                                        </p:animEffect>
                                      </p:childTnLst>
                                    </p:cTn>
                                  </p:par>
                                </p:childTnLst>
                              </p:cTn>
                            </p:par>
                            <p:par>
                              <p:cTn id="192" fill="hold">
                                <p:stCondLst>
                                  <p:cond delay="19000"/>
                                </p:stCondLst>
                                <p:childTnLst>
                                  <p:par>
                                    <p:cTn id="193" presetID="22" presetClass="entr" presetSubtype="4" fill="hold" grpId="0" nodeType="after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wipe(down)">
                                          <p:cBhvr>
                                            <p:cTn id="195" dur="500"/>
                                            <p:tgtEl>
                                              <p:spTgt spid="53"/>
                                            </p:tgtEl>
                                          </p:cBhvr>
                                        </p:animEffect>
                                      </p:childTnLst>
                                    </p:cTn>
                                  </p:par>
                                </p:childTnLst>
                              </p:cTn>
                            </p:par>
                            <p:par>
                              <p:cTn id="196" fill="hold">
                                <p:stCondLst>
                                  <p:cond delay="19500"/>
                                </p:stCondLst>
                                <p:childTnLst>
                                  <p:par>
                                    <p:cTn id="197" presetID="22" presetClass="entr" presetSubtype="8" fill="hold" grpId="0"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par>
                              <p:cTn id="200" fill="hold">
                                <p:stCondLst>
                                  <p:cond delay="20000"/>
                                </p:stCondLst>
                                <p:childTnLst>
                                  <p:par>
                                    <p:cTn id="201" presetID="22" presetClass="entr" presetSubtype="4" fill="hold" grpId="0" nodeType="afterEffect">
                                      <p:stCondLst>
                                        <p:cond delay="0"/>
                                      </p:stCondLst>
                                      <p:childTnLst>
                                        <p:set>
                                          <p:cBhvr>
                                            <p:cTn id="202" dur="1" fill="hold">
                                              <p:stCondLst>
                                                <p:cond delay="0"/>
                                              </p:stCondLst>
                                            </p:cTn>
                                            <p:tgtEl>
                                              <p:spTgt spid="54"/>
                                            </p:tgtEl>
                                            <p:attrNameLst>
                                              <p:attrName>style.visibility</p:attrName>
                                            </p:attrNameLst>
                                          </p:cBhvr>
                                          <p:to>
                                            <p:strVal val="visible"/>
                                          </p:to>
                                        </p:set>
                                        <p:animEffect transition="in" filter="wipe(down)">
                                          <p:cBhvr>
                                            <p:cTn id="2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p:bldP spid="11" grpId="0"/>
          <p:bldP spid="12" grpId="0"/>
          <p:bldP spid="14" grpId="0"/>
          <p:bldP spid="15" grpId="0"/>
          <p:bldP spid="16" grpId="0"/>
          <p:bldP spid="17"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4" grpId="0" animBg="1"/>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left)">
                                          <p:cBhvr>
                                            <p:cTn id="19" dur="500"/>
                                            <p:tgtEl>
                                              <p:spTgt spid="18"/>
                                            </p:tgtEl>
                                          </p:cBhvr>
                                        </p:animEffect>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100" fill="hold"/>
                                            <p:tgtEl>
                                              <p:spTgt spid="30"/>
                                            </p:tgtEl>
                                            <p:attrNameLst>
                                              <p:attrName>ppt_x</p:attrName>
                                            </p:attrNameLst>
                                          </p:cBhvr>
                                          <p:tavLst>
                                            <p:tav tm="0">
                                              <p:val>
                                                <p:strVal val="0-#ppt_w/2"/>
                                              </p:val>
                                            </p:tav>
                                            <p:tav tm="100000">
                                              <p:val>
                                                <p:strVal val="#ppt_x"/>
                                              </p:val>
                                            </p:tav>
                                          </p:tavLst>
                                        </p:anim>
                                        <p:anim calcmode="lin" valueType="num">
                                          <p:cBhvr additive="base">
                                            <p:cTn id="24" dur="100" fill="hold"/>
                                            <p:tgtEl>
                                              <p:spTgt spid="30"/>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00" fill="hold"/>
                                            <p:tgtEl>
                                              <p:spTgt spid="7"/>
                                            </p:tgtEl>
                                            <p:attrNameLst>
                                              <p:attrName>ppt_x</p:attrName>
                                            </p:attrNameLst>
                                          </p:cBhvr>
                                          <p:tavLst>
                                            <p:tav tm="0">
                                              <p:val>
                                                <p:strVal val="0-#ppt_w/2"/>
                                              </p:val>
                                            </p:tav>
                                            <p:tav tm="100000">
                                              <p:val>
                                                <p:strVal val="#ppt_x"/>
                                              </p:val>
                                            </p:tav>
                                          </p:tavLst>
                                        </p:anim>
                                        <p:anim calcmode="lin" valueType="num">
                                          <p:cBhvr additive="base">
                                            <p:cTn id="29" dur="10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00" fill="hold"/>
                                            <p:tgtEl>
                                              <p:spTgt spid="11"/>
                                            </p:tgtEl>
                                            <p:attrNameLst>
                                              <p:attrName>ppt_x</p:attrName>
                                            </p:attrNameLst>
                                          </p:cBhvr>
                                          <p:tavLst>
                                            <p:tav tm="0">
                                              <p:val>
                                                <p:strVal val="0-#ppt_w/2"/>
                                              </p:val>
                                            </p:tav>
                                            <p:tav tm="100000">
                                              <p:val>
                                                <p:strVal val="#ppt_x"/>
                                              </p:val>
                                            </p:tav>
                                          </p:tavLst>
                                        </p:anim>
                                        <p:anim calcmode="lin" valueType="num">
                                          <p:cBhvr additive="base">
                                            <p:cTn id="34" dur="100" fill="hold"/>
                                            <p:tgtEl>
                                              <p:spTgt spid="1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8"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additive="base">
                                            <p:cTn id="38" dur="100" fill="hold"/>
                                            <p:tgtEl>
                                              <p:spTgt spid="12"/>
                                            </p:tgtEl>
                                            <p:attrNameLst>
                                              <p:attrName>ppt_x</p:attrName>
                                            </p:attrNameLst>
                                          </p:cBhvr>
                                          <p:tavLst>
                                            <p:tav tm="0">
                                              <p:val>
                                                <p:strVal val="0-#ppt_w/2"/>
                                              </p:val>
                                            </p:tav>
                                            <p:tav tm="100000">
                                              <p:val>
                                                <p:strVal val="#ppt_x"/>
                                              </p:val>
                                            </p:tav>
                                          </p:tavLst>
                                        </p:anim>
                                        <p:anim calcmode="lin" valueType="num">
                                          <p:cBhvr additive="base">
                                            <p:cTn id="39" dur="100" fill="hold"/>
                                            <p:tgtEl>
                                              <p:spTgt spid="1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8"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 fill="hold"/>
                                            <p:tgtEl>
                                              <p:spTgt spid="14"/>
                                            </p:tgtEl>
                                            <p:attrNameLst>
                                              <p:attrName>ppt_x</p:attrName>
                                            </p:attrNameLst>
                                          </p:cBhvr>
                                          <p:tavLst>
                                            <p:tav tm="0">
                                              <p:val>
                                                <p:strVal val="0-#ppt_w/2"/>
                                              </p:val>
                                            </p:tav>
                                            <p:tav tm="100000">
                                              <p:val>
                                                <p:strVal val="#ppt_x"/>
                                              </p:val>
                                            </p:tav>
                                          </p:tavLst>
                                        </p:anim>
                                        <p:anim calcmode="lin" valueType="num">
                                          <p:cBhvr additive="base">
                                            <p:cTn id="44" dur="100" fill="hold"/>
                                            <p:tgtEl>
                                              <p:spTgt spid="14"/>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00" fill="hold"/>
                                            <p:tgtEl>
                                              <p:spTgt spid="15"/>
                                            </p:tgtEl>
                                            <p:attrNameLst>
                                              <p:attrName>ppt_x</p:attrName>
                                            </p:attrNameLst>
                                          </p:cBhvr>
                                          <p:tavLst>
                                            <p:tav tm="0">
                                              <p:val>
                                                <p:strVal val="0-#ppt_w/2"/>
                                              </p:val>
                                            </p:tav>
                                            <p:tav tm="100000">
                                              <p:val>
                                                <p:strVal val="#ppt_x"/>
                                              </p:val>
                                            </p:tav>
                                          </p:tavLst>
                                        </p:anim>
                                        <p:anim calcmode="lin" valueType="num">
                                          <p:cBhvr additive="base">
                                            <p:cTn id="49" dur="100" fill="hold"/>
                                            <p:tgtEl>
                                              <p:spTgt spid="15"/>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 fill="hold"/>
                                            <p:tgtEl>
                                              <p:spTgt spid="16"/>
                                            </p:tgtEl>
                                            <p:attrNameLst>
                                              <p:attrName>ppt_x</p:attrName>
                                            </p:attrNameLst>
                                          </p:cBhvr>
                                          <p:tavLst>
                                            <p:tav tm="0">
                                              <p:val>
                                                <p:strVal val="0-#ppt_w/2"/>
                                              </p:val>
                                            </p:tav>
                                            <p:tav tm="100000">
                                              <p:val>
                                                <p:strVal val="#ppt_x"/>
                                              </p:val>
                                            </p:tav>
                                          </p:tavLst>
                                        </p:anim>
                                        <p:anim calcmode="lin" valueType="num">
                                          <p:cBhvr additive="base">
                                            <p:cTn id="54" dur="100" fill="hold"/>
                                            <p:tgtEl>
                                              <p:spTgt spid="1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8"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additive="base">
                                            <p:cTn id="58" dur="100" fill="hold"/>
                                            <p:tgtEl>
                                              <p:spTgt spid="17"/>
                                            </p:tgtEl>
                                            <p:attrNameLst>
                                              <p:attrName>ppt_x</p:attrName>
                                            </p:attrNameLst>
                                          </p:cBhvr>
                                          <p:tavLst>
                                            <p:tav tm="0">
                                              <p:val>
                                                <p:strVal val="0-#ppt_w/2"/>
                                              </p:val>
                                            </p:tav>
                                            <p:tav tm="100000">
                                              <p:val>
                                                <p:strVal val="#ppt_x"/>
                                              </p:val>
                                            </p:tav>
                                          </p:tavLst>
                                        </p:anim>
                                        <p:anim calcmode="lin" valueType="num">
                                          <p:cBhvr additive="base">
                                            <p:cTn id="59" dur="100" fill="hold"/>
                                            <p:tgtEl>
                                              <p:spTgt spid="17"/>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8" fill="hold" grpId="0"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100" fill="hold"/>
                                            <p:tgtEl>
                                              <p:spTgt spid="29"/>
                                            </p:tgtEl>
                                            <p:attrNameLst>
                                              <p:attrName>ppt_x</p:attrName>
                                            </p:attrNameLst>
                                          </p:cBhvr>
                                          <p:tavLst>
                                            <p:tav tm="0">
                                              <p:val>
                                                <p:strVal val="0-#ppt_w/2"/>
                                              </p:val>
                                            </p:tav>
                                            <p:tav tm="100000">
                                              <p:val>
                                                <p:strVal val="#ppt_x"/>
                                              </p:val>
                                            </p:tav>
                                          </p:tavLst>
                                        </p:anim>
                                        <p:anim calcmode="lin" valueType="num">
                                          <p:cBhvr additive="base">
                                            <p:cTn id="64" dur="100" fill="hold"/>
                                            <p:tgtEl>
                                              <p:spTgt spid="29"/>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8"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additive="base">
                                            <p:cTn id="68" dur="200" fill="hold"/>
                                            <p:tgtEl>
                                              <p:spTgt spid="48"/>
                                            </p:tgtEl>
                                            <p:attrNameLst>
                                              <p:attrName>ppt_x</p:attrName>
                                            </p:attrNameLst>
                                          </p:cBhvr>
                                          <p:tavLst>
                                            <p:tav tm="0">
                                              <p:val>
                                                <p:strVal val="0-#ppt_w/2"/>
                                              </p:val>
                                            </p:tav>
                                            <p:tav tm="100000">
                                              <p:val>
                                                <p:strVal val="#ppt_x"/>
                                              </p:val>
                                            </p:tav>
                                          </p:tavLst>
                                        </p:anim>
                                        <p:anim calcmode="lin" valueType="num">
                                          <p:cBhvr additive="base">
                                            <p:cTn id="69" dur="200" fill="hold"/>
                                            <p:tgtEl>
                                              <p:spTgt spid="48"/>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2" presetClass="entr" presetSubtype="8" fill="hold" grpId="0"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additive="base">
                                            <p:cTn id="73" dur="200" fill="hold"/>
                                            <p:tgtEl>
                                              <p:spTgt spid="6"/>
                                            </p:tgtEl>
                                            <p:attrNameLst>
                                              <p:attrName>ppt_x</p:attrName>
                                            </p:attrNameLst>
                                          </p:cBhvr>
                                          <p:tavLst>
                                            <p:tav tm="0">
                                              <p:val>
                                                <p:strVal val="0-#ppt_w/2"/>
                                              </p:val>
                                            </p:tav>
                                            <p:tav tm="100000">
                                              <p:val>
                                                <p:strVal val="#ppt_x"/>
                                              </p:val>
                                            </p:tav>
                                          </p:tavLst>
                                        </p:anim>
                                        <p:anim calcmode="lin" valueType="num">
                                          <p:cBhvr additive="base">
                                            <p:cTn id="74" dur="200" fill="hold"/>
                                            <p:tgtEl>
                                              <p:spTgt spid="6"/>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2" presetClass="entr" presetSubtype="4"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wipe(down)">
                                          <p:cBhvr>
                                            <p:cTn id="78" dur="300"/>
                                            <p:tgtEl>
                                              <p:spTgt spid="31"/>
                                            </p:tgtEl>
                                          </p:cBhvr>
                                        </p:animEffect>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5"/>
                                            </p:tgtEl>
                                            <p:attrNameLst>
                                              <p:attrName>style.visibility</p:attrName>
                                            </p:attrNameLst>
                                          </p:cBhvr>
                                          <p:to>
                                            <p:strVal val="visible"/>
                                          </p:to>
                                        </p:set>
                                        <p:anim calcmode="lin" valueType="num">
                                          <p:cBhvr>
                                            <p:cTn id="82" dur="300" fill="hold"/>
                                            <p:tgtEl>
                                              <p:spTgt spid="55"/>
                                            </p:tgtEl>
                                            <p:attrNameLst>
                                              <p:attrName>ppt_w</p:attrName>
                                            </p:attrNameLst>
                                          </p:cBhvr>
                                          <p:tavLst>
                                            <p:tav tm="0">
                                              <p:val>
                                                <p:fltVal val="0"/>
                                              </p:val>
                                            </p:tav>
                                            <p:tav tm="100000">
                                              <p:val>
                                                <p:strVal val="#ppt_w"/>
                                              </p:val>
                                            </p:tav>
                                          </p:tavLst>
                                        </p:anim>
                                        <p:anim calcmode="lin" valueType="num">
                                          <p:cBhvr>
                                            <p:cTn id="83" dur="300" fill="hold"/>
                                            <p:tgtEl>
                                              <p:spTgt spid="55"/>
                                            </p:tgtEl>
                                            <p:attrNameLst>
                                              <p:attrName>ppt_h</p:attrName>
                                            </p:attrNameLst>
                                          </p:cBhvr>
                                          <p:tavLst>
                                            <p:tav tm="0">
                                              <p:val>
                                                <p:fltVal val="0"/>
                                              </p:val>
                                            </p:tav>
                                            <p:tav tm="100000">
                                              <p:val>
                                                <p:strVal val="#ppt_h"/>
                                              </p:val>
                                            </p:tav>
                                          </p:tavLst>
                                        </p:anim>
                                        <p:animEffect transition="in" filter="fade">
                                          <p:cBhvr>
                                            <p:cTn id="84" dur="300"/>
                                            <p:tgtEl>
                                              <p:spTgt spid="55"/>
                                            </p:tgtEl>
                                          </p:cBhvr>
                                        </p:animEffect>
                                      </p:childTnLst>
                                    </p:cTn>
                                  </p:par>
                                </p:childTnLst>
                              </p:cTn>
                            </p:par>
                            <p:par>
                              <p:cTn id="85" fill="hold">
                                <p:stCondLst>
                                  <p:cond delay="8000"/>
                                </p:stCondLst>
                                <p:childTnLst>
                                  <p:par>
                                    <p:cTn id="86" presetID="22" presetClass="entr" presetSubtype="4"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down)">
                                          <p:cBhvr>
                                            <p:cTn id="88" dur="500"/>
                                            <p:tgtEl>
                                              <p:spTgt spid="32"/>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300" fill="hold"/>
                                            <p:tgtEl>
                                              <p:spTgt spid="49"/>
                                            </p:tgtEl>
                                            <p:attrNameLst>
                                              <p:attrName>ppt_w</p:attrName>
                                            </p:attrNameLst>
                                          </p:cBhvr>
                                          <p:tavLst>
                                            <p:tav tm="0">
                                              <p:val>
                                                <p:fltVal val="0"/>
                                              </p:val>
                                            </p:tav>
                                            <p:tav tm="100000">
                                              <p:val>
                                                <p:strVal val="#ppt_w"/>
                                              </p:val>
                                            </p:tav>
                                          </p:tavLst>
                                        </p:anim>
                                        <p:anim calcmode="lin" valueType="num">
                                          <p:cBhvr>
                                            <p:cTn id="93" dur="300" fill="hold"/>
                                            <p:tgtEl>
                                              <p:spTgt spid="49"/>
                                            </p:tgtEl>
                                            <p:attrNameLst>
                                              <p:attrName>ppt_h</p:attrName>
                                            </p:attrNameLst>
                                          </p:cBhvr>
                                          <p:tavLst>
                                            <p:tav tm="0">
                                              <p:val>
                                                <p:fltVal val="0"/>
                                              </p:val>
                                            </p:tav>
                                            <p:tav tm="100000">
                                              <p:val>
                                                <p:strVal val="#ppt_h"/>
                                              </p:val>
                                            </p:tav>
                                          </p:tavLst>
                                        </p:anim>
                                        <p:animEffect transition="in" filter="fade">
                                          <p:cBhvr>
                                            <p:cTn id="94" dur="300"/>
                                            <p:tgtEl>
                                              <p:spTgt spid="49"/>
                                            </p:tgtEl>
                                          </p:cBhvr>
                                        </p:animEffect>
                                      </p:childTnLst>
                                    </p:cTn>
                                  </p:par>
                                </p:childTnLst>
                              </p:cTn>
                            </p:par>
                            <p:par>
                              <p:cTn id="95" fill="hold">
                                <p:stCondLst>
                                  <p:cond delay="9000"/>
                                </p:stCondLst>
                                <p:childTnLst>
                                  <p:par>
                                    <p:cTn id="96" presetID="2" presetClass="entr" presetSubtype="8" fill="hold" grpId="0" nodeType="afterEffect">
                                      <p:stCondLst>
                                        <p:cond delay="0"/>
                                      </p:stCondLst>
                                      <p:childTnLst>
                                        <p:set>
                                          <p:cBhvr>
                                            <p:cTn id="97" dur="1" fill="hold">
                                              <p:stCondLst>
                                                <p:cond delay="0"/>
                                              </p:stCondLst>
                                            </p:cTn>
                                            <p:tgtEl>
                                              <p:spTgt spid="8"/>
                                            </p:tgtEl>
                                            <p:attrNameLst>
                                              <p:attrName>style.visibility</p:attrName>
                                            </p:attrNameLst>
                                          </p:cBhvr>
                                          <p:to>
                                            <p:strVal val="visible"/>
                                          </p:to>
                                        </p:set>
                                        <p:anim calcmode="lin" valueType="num">
                                          <p:cBhvr additive="base">
                                            <p:cTn id="98" dur="200" fill="hold"/>
                                            <p:tgtEl>
                                              <p:spTgt spid="8"/>
                                            </p:tgtEl>
                                            <p:attrNameLst>
                                              <p:attrName>ppt_x</p:attrName>
                                            </p:attrNameLst>
                                          </p:cBhvr>
                                          <p:tavLst>
                                            <p:tav tm="0">
                                              <p:val>
                                                <p:strVal val="0-#ppt_w/2"/>
                                              </p:val>
                                            </p:tav>
                                            <p:tav tm="100000">
                                              <p:val>
                                                <p:strVal val="#ppt_x"/>
                                              </p:val>
                                            </p:tav>
                                          </p:tavLst>
                                        </p:anim>
                                        <p:anim calcmode="lin" valueType="num">
                                          <p:cBhvr additive="base">
                                            <p:cTn id="99" dur="200" fill="hold"/>
                                            <p:tgtEl>
                                              <p:spTgt spid="8"/>
                                            </p:tgtEl>
                                            <p:attrNameLst>
                                              <p:attrName>ppt_y</p:attrName>
                                            </p:attrNameLst>
                                          </p:cBhvr>
                                          <p:tavLst>
                                            <p:tav tm="0">
                                              <p:val>
                                                <p:strVal val="#ppt_y"/>
                                              </p:val>
                                            </p:tav>
                                            <p:tav tm="100000">
                                              <p:val>
                                                <p:strVal val="#ppt_y"/>
                                              </p:val>
                                            </p:tav>
                                          </p:tavLst>
                                        </p:anim>
                                      </p:childTnLst>
                                    </p:cTn>
                                  </p:par>
                                </p:childTnLst>
                              </p:cTn>
                            </p:par>
                            <p:par>
                              <p:cTn id="100" fill="hold">
                                <p:stCondLst>
                                  <p:cond delay="9500"/>
                                </p:stCondLst>
                                <p:childTnLst>
                                  <p:par>
                                    <p:cTn id="101" presetID="22" presetClass="entr" presetSubtype="4"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Effect transition="in" filter="wipe(down)">
                                          <p:cBhvr>
                                            <p:cTn id="103" dur="300"/>
                                            <p:tgtEl>
                                              <p:spTgt spid="33"/>
                                            </p:tgtEl>
                                          </p:cBhvr>
                                        </p:animEffect>
                                      </p:childTnLst>
                                    </p:cTn>
                                  </p:par>
                                </p:childTnLst>
                              </p:cTn>
                            </p:par>
                            <p:par>
                              <p:cTn id="104" fill="hold">
                                <p:stCondLst>
                                  <p:cond delay="10000"/>
                                </p:stCondLst>
                                <p:childTnLst>
                                  <p:par>
                                    <p:cTn id="105" presetID="53" presetClass="entr" presetSubtype="16"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 calcmode="lin" valueType="num">
                                          <p:cBhvr>
                                            <p:cTn id="107" dur="300" fill="hold"/>
                                            <p:tgtEl>
                                              <p:spTgt spid="46"/>
                                            </p:tgtEl>
                                            <p:attrNameLst>
                                              <p:attrName>ppt_w</p:attrName>
                                            </p:attrNameLst>
                                          </p:cBhvr>
                                          <p:tavLst>
                                            <p:tav tm="0">
                                              <p:val>
                                                <p:fltVal val="0"/>
                                              </p:val>
                                            </p:tav>
                                            <p:tav tm="100000">
                                              <p:val>
                                                <p:strVal val="#ppt_w"/>
                                              </p:val>
                                            </p:tav>
                                          </p:tavLst>
                                        </p:anim>
                                        <p:anim calcmode="lin" valueType="num">
                                          <p:cBhvr>
                                            <p:cTn id="108" dur="300" fill="hold"/>
                                            <p:tgtEl>
                                              <p:spTgt spid="46"/>
                                            </p:tgtEl>
                                            <p:attrNameLst>
                                              <p:attrName>ppt_h</p:attrName>
                                            </p:attrNameLst>
                                          </p:cBhvr>
                                          <p:tavLst>
                                            <p:tav tm="0">
                                              <p:val>
                                                <p:fltVal val="0"/>
                                              </p:val>
                                            </p:tav>
                                            <p:tav tm="100000">
                                              <p:val>
                                                <p:strVal val="#ppt_h"/>
                                              </p:val>
                                            </p:tav>
                                          </p:tavLst>
                                        </p:anim>
                                        <p:animEffect transition="in" filter="fade">
                                          <p:cBhvr>
                                            <p:cTn id="109" dur="300"/>
                                            <p:tgtEl>
                                              <p:spTgt spid="46"/>
                                            </p:tgtEl>
                                          </p:cBhvr>
                                        </p:animEffect>
                                      </p:childTnLst>
                                    </p:cTn>
                                  </p:par>
                                </p:childTnLst>
                              </p:cTn>
                            </p:par>
                            <p:par>
                              <p:cTn id="110" fill="hold">
                                <p:stCondLst>
                                  <p:cond delay="10500"/>
                                </p:stCondLst>
                                <p:childTnLst>
                                  <p:par>
                                    <p:cTn id="111" presetID="22" presetClass="entr" presetSubtype="4"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Effect transition="in" filter="wipe(down)">
                                          <p:cBhvr>
                                            <p:cTn id="113" dur="500"/>
                                            <p:tgtEl>
                                              <p:spTgt spid="34"/>
                                            </p:tgtEl>
                                          </p:cBhvr>
                                        </p:animEffect>
                                      </p:childTnLst>
                                    </p:cTn>
                                  </p:par>
                                </p:childTnLst>
                              </p:cTn>
                            </p:par>
                            <p:par>
                              <p:cTn id="114" fill="hold">
                                <p:stCondLst>
                                  <p:cond delay="11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300" fill="hold"/>
                                            <p:tgtEl>
                                              <p:spTgt spid="50"/>
                                            </p:tgtEl>
                                            <p:attrNameLst>
                                              <p:attrName>ppt_w</p:attrName>
                                            </p:attrNameLst>
                                          </p:cBhvr>
                                          <p:tavLst>
                                            <p:tav tm="0">
                                              <p:val>
                                                <p:fltVal val="0"/>
                                              </p:val>
                                            </p:tav>
                                            <p:tav tm="100000">
                                              <p:val>
                                                <p:strVal val="#ppt_w"/>
                                              </p:val>
                                            </p:tav>
                                          </p:tavLst>
                                        </p:anim>
                                        <p:anim calcmode="lin" valueType="num">
                                          <p:cBhvr>
                                            <p:cTn id="118" dur="300" fill="hold"/>
                                            <p:tgtEl>
                                              <p:spTgt spid="50"/>
                                            </p:tgtEl>
                                            <p:attrNameLst>
                                              <p:attrName>ppt_h</p:attrName>
                                            </p:attrNameLst>
                                          </p:cBhvr>
                                          <p:tavLst>
                                            <p:tav tm="0">
                                              <p:val>
                                                <p:fltVal val="0"/>
                                              </p:val>
                                            </p:tav>
                                            <p:tav tm="100000">
                                              <p:val>
                                                <p:strVal val="#ppt_h"/>
                                              </p:val>
                                            </p:tav>
                                          </p:tavLst>
                                        </p:anim>
                                        <p:animEffect transition="in" filter="fade">
                                          <p:cBhvr>
                                            <p:cTn id="119" dur="300"/>
                                            <p:tgtEl>
                                              <p:spTgt spid="50"/>
                                            </p:tgtEl>
                                          </p:cBhvr>
                                        </p:animEffect>
                                      </p:childTnLst>
                                    </p:cTn>
                                  </p:par>
                                </p:childTnLst>
                              </p:cTn>
                            </p:par>
                            <p:par>
                              <p:cTn id="120" fill="hold">
                                <p:stCondLst>
                                  <p:cond delay="11500"/>
                                </p:stCondLst>
                                <p:childTnLst>
                                  <p:par>
                                    <p:cTn id="121" presetID="2" presetClass="entr" presetSubtype="8" fill="hold" grpId="0" nodeType="afterEffect">
                                      <p:stCondLst>
                                        <p:cond delay="0"/>
                                      </p:stCondLst>
                                      <p:childTnLst>
                                        <p:set>
                                          <p:cBhvr>
                                            <p:cTn id="122" dur="1" fill="hold">
                                              <p:stCondLst>
                                                <p:cond delay="0"/>
                                              </p:stCondLst>
                                            </p:cTn>
                                            <p:tgtEl>
                                              <p:spTgt spid="9"/>
                                            </p:tgtEl>
                                            <p:attrNameLst>
                                              <p:attrName>style.visibility</p:attrName>
                                            </p:attrNameLst>
                                          </p:cBhvr>
                                          <p:to>
                                            <p:strVal val="visible"/>
                                          </p:to>
                                        </p:set>
                                        <p:anim calcmode="lin" valueType="num">
                                          <p:cBhvr additive="base">
                                            <p:cTn id="123" dur="200" fill="hold"/>
                                            <p:tgtEl>
                                              <p:spTgt spid="9"/>
                                            </p:tgtEl>
                                            <p:attrNameLst>
                                              <p:attrName>ppt_x</p:attrName>
                                            </p:attrNameLst>
                                          </p:cBhvr>
                                          <p:tavLst>
                                            <p:tav tm="0">
                                              <p:val>
                                                <p:strVal val="0-#ppt_w/2"/>
                                              </p:val>
                                            </p:tav>
                                            <p:tav tm="100000">
                                              <p:val>
                                                <p:strVal val="#ppt_x"/>
                                              </p:val>
                                            </p:tav>
                                          </p:tavLst>
                                        </p:anim>
                                        <p:anim calcmode="lin" valueType="num">
                                          <p:cBhvr additive="base">
                                            <p:cTn id="124" dur="200" fill="hold"/>
                                            <p:tgtEl>
                                              <p:spTgt spid="9"/>
                                            </p:tgtEl>
                                            <p:attrNameLst>
                                              <p:attrName>ppt_y</p:attrName>
                                            </p:attrNameLst>
                                          </p:cBhvr>
                                          <p:tavLst>
                                            <p:tav tm="0">
                                              <p:val>
                                                <p:strVal val="#ppt_y"/>
                                              </p:val>
                                            </p:tav>
                                            <p:tav tm="100000">
                                              <p:val>
                                                <p:strVal val="#ppt_y"/>
                                              </p:val>
                                            </p:tav>
                                          </p:tavLst>
                                        </p:anim>
                                      </p:childTnLst>
                                    </p:cTn>
                                  </p:par>
                                </p:childTnLst>
                              </p:cTn>
                            </p:par>
                            <p:par>
                              <p:cTn id="125" fill="hold">
                                <p:stCondLst>
                                  <p:cond delay="12000"/>
                                </p:stCondLst>
                                <p:childTnLst>
                                  <p:par>
                                    <p:cTn id="126" presetID="22" presetClass="entr" presetSubtype="4" fill="hold" grpId="0" nodeType="afterEffect">
                                      <p:stCondLst>
                                        <p:cond delay="0"/>
                                      </p:stCondLst>
                                      <p:childTnLst>
                                        <p:set>
                                          <p:cBhvr>
                                            <p:cTn id="127" dur="1" fill="hold">
                                              <p:stCondLst>
                                                <p:cond delay="0"/>
                                              </p:stCondLst>
                                            </p:cTn>
                                            <p:tgtEl>
                                              <p:spTgt spid="35"/>
                                            </p:tgtEl>
                                            <p:attrNameLst>
                                              <p:attrName>style.visibility</p:attrName>
                                            </p:attrNameLst>
                                          </p:cBhvr>
                                          <p:to>
                                            <p:strVal val="visible"/>
                                          </p:to>
                                        </p:set>
                                        <p:animEffect transition="in" filter="wipe(down)">
                                          <p:cBhvr>
                                            <p:cTn id="128" dur="300"/>
                                            <p:tgtEl>
                                              <p:spTgt spid="35"/>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5"/>
                                            </p:tgtEl>
                                            <p:attrNameLst>
                                              <p:attrName>style.visibility</p:attrName>
                                            </p:attrNameLst>
                                          </p:cBhvr>
                                          <p:to>
                                            <p:strVal val="visible"/>
                                          </p:to>
                                        </p:set>
                                        <p:anim calcmode="lin" valueType="num">
                                          <p:cBhvr>
                                            <p:cTn id="132" dur="300" fill="hold"/>
                                            <p:tgtEl>
                                              <p:spTgt spid="45"/>
                                            </p:tgtEl>
                                            <p:attrNameLst>
                                              <p:attrName>ppt_w</p:attrName>
                                            </p:attrNameLst>
                                          </p:cBhvr>
                                          <p:tavLst>
                                            <p:tav tm="0">
                                              <p:val>
                                                <p:fltVal val="0"/>
                                              </p:val>
                                            </p:tav>
                                            <p:tav tm="100000">
                                              <p:val>
                                                <p:strVal val="#ppt_w"/>
                                              </p:val>
                                            </p:tav>
                                          </p:tavLst>
                                        </p:anim>
                                        <p:anim calcmode="lin" valueType="num">
                                          <p:cBhvr>
                                            <p:cTn id="133" dur="300" fill="hold"/>
                                            <p:tgtEl>
                                              <p:spTgt spid="45"/>
                                            </p:tgtEl>
                                            <p:attrNameLst>
                                              <p:attrName>ppt_h</p:attrName>
                                            </p:attrNameLst>
                                          </p:cBhvr>
                                          <p:tavLst>
                                            <p:tav tm="0">
                                              <p:val>
                                                <p:fltVal val="0"/>
                                              </p:val>
                                            </p:tav>
                                            <p:tav tm="100000">
                                              <p:val>
                                                <p:strVal val="#ppt_h"/>
                                              </p:val>
                                            </p:tav>
                                          </p:tavLst>
                                        </p:anim>
                                        <p:animEffect transition="in" filter="fade">
                                          <p:cBhvr>
                                            <p:cTn id="134" dur="300"/>
                                            <p:tgtEl>
                                              <p:spTgt spid="45"/>
                                            </p:tgtEl>
                                          </p:cBhvr>
                                        </p:animEffect>
                                      </p:childTnLst>
                                    </p:cTn>
                                  </p:par>
                                </p:childTnLst>
                              </p:cTn>
                            </p:par>
                            <p:par>
                              <p:cTn id="135" fill="hold">
                                <p:stCondLst>
                                  <p:cond delay="13000"/>
                                </p:stCondLst>
                                <p:childTnLst>
                                  <p:par>
                                    <p:cTn id="136" presetID="22" presetClass="entr" presetSubtype="4"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wipe(down)">
                                          <p:cBhvr>
                                            <p:cTn id="138" dur="500"/>
                                            <p:tgtEl>
                                              <p:spTgt spid="36"/>
                                            </p:tgtEl>
                                          </p:cBhvr>
                                        </p:animEffect>
                                      </p:childTnLst>
                                    </p:cTn>
                                  </p:par>
                                </p:childTnLst>
                              </p:cTn>
                            </p:par>
                            <p:par>
                              <p:cTn id="139" fill="hold">
                                <p:stCondLst>
                                  <p:cond delay="13500"/>
                                </p:stCondLst>
                                <p:childTnLst>
                                  <p:par>
                                    <p:cTn id="140" presetID="53" presetClass="entr" presetSubtype="16"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 calcmode="lin" valueType="num">
                                          <p:cBhvr>
                                            <p:cTn id="142" dur="300" fill="hold"/>
                                            <p:tgtEl>
                                              <p:spTgt spid="51"/>
                                            </p:tgtEl>
                                            <p:attrNameLst>
                                              <p:attrName>ppt_w</p:attrName>
                                            </p:attrNameLst>
                                          </p:cBhvr>
                                          <p:tavLst>
                                            <p:tav tm="0">
                                              <p:val>
                                                <p:fltVal val="0"/>
                                              </p:val>
                                            </p:tav>
                                            <p:tav tm="100000">
                                              <p:val>
                                                <p:strVal val="#ppt_w"/>
                                              </p:val>
                                            </p:tav>
                                          </p:tavLst>
                                        </p:anim>
                                        <p:anim calcmode="lin" valueType="num">
                                          <p:cBhvr>
                                            <p:cTn id="143" dur="300" fill="hold"/>
                                            <p:tgtEl>
                                              <p:spTgt spid="51"/>
                                            </p:tgtEl>
                                            <p:attrNameLst>
                                              <p:attrName>ppt_h</p:attrName>
                                            </p:attrNameLst>
                                          </p:cBhvr>
                                          <p:tavLst>
                                            <p:tav tm="0">
                                              <p:val>
                                                <p:fltVal val="0"/>
                                              </p:val>
                                            </p:tav>
                                            <p:tav tm="100000">
                                              <p:val>
                                                <p:strVal val="#ppt_h"/>
                                              </p:val>
                                            </p:tav>
                                          </p:tavLst>
                                        </p:anim>
                                        <p:animEffect transition="in" filter="fade">
                                          <p:cBhvr>
                                            <p:cTn id="144" dur="300"/>
                                            <p:tgtEl>
                                              <p:spTgt spid="51"/>
                                            </p:tgtEl>
                                          </p:cBhvr>
                                        </p:animEffect>
                                      </p:childTnLst>
                                    </p:cTn>
                                  </p:par>
                                </p:childTnLst>
                              </p:cTn>
                            </p:par>
                            <p:par>
                              <p:cTn id="145" fill="hold">
                                <p:stCondLst>
                                  <p:cond delay="14000"/>
                                </p:stCondLst>
                                <p:childTnLst>
                                  <p:par>
                                    <p:cTn id="146" presetID="2" presetClass="entr" presetSubtype="8" fill="hold" grpId="0" nodeType="after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additive="base">
                                            <p:cTn id="148" dur="200" fill="hold"/>
                                            <p:tgtEl>
                                              <p:spTgt spid="10"/>
                                            </p:tgtEl>
                                            <p:attrNameLst>
                                              <p:attrName>ppt_x</p:attrName>
                                            </p:attrNameLst>
                                          </p:cBhvr>
                                          <p:tavLst>
                                            <p:tav tm="0">
                                              <p:val>
                                                <p:strVal val="0-#ppt_w/2"/>
                                              </p:val>
                                            </p:tav>
                                            <p:tav tm="100000">
                                              <p:val>
                                                <p:strVal val="#ppt_x"/>
                                              </p:val>
                                            </p:tav>
                                          </p:tavLst>
                                        </p:anim>
                                        <p:anim calcmode="lin" valueType="num">
                                          <p:cBhvr additive="base">
                                            <p:cTn id="149" dur="200" fill="hold"/>
                                            <p:tgtEl>
                                              <p:spTgt spid="10"/>
                                            </p:tgtEl>
                                            <p:attrNameLst>
                                              <p:attrName>ppt_y</p:attrName>
                                            </p:attrNameLst>
                                          </p:cBhvr>
                                          <p:tavLst>
                                            <p:tav tm="0">
                                              <p:val>
                                                <p:strVal val="#ppt_y"/>
                                              </p:val>
                                            </p:tav>
                                            <p:tav tm="100000">
                                              <p:val>
                                                <p:strVal val="#ppt_y"/>
                                              </p:val>
                                            </p:tav>
                                          </p:tavLst>
                                        </p:anim>
                                      </p:childTnLst>
                                    </p:cTn>
                                  </p:par>
                                </p:childTnLst>
                              </p:cTn>
                            </p:par>
                            <p:par>
                              <p:cTn id="150" fill="hold">
                                <p:stCondLst>
                                  <p:cond delay="14500"/>
                                </p:stCondLst>
                                <p:childTnLst>
                                  <p:par>
                                    <p:cTn id="151" presetID="22" presetClass="entr" presetSubtype="4" fill="hold" grpId="0" nodeType="afterEffect">
                                      <p:stCondLst>
                                        <p:cond delay="0"/>
                                      </p:stCondLst>
                                      <p:childTnLst>
                                        <p:set>
                                          <p:cBhvr>
                                            <p:cTn id="152" dur="1" fill="hold">
                                              <p:stCondLst>
                                                <p:cond delay="0"/>
                                              </p:stCondLst>
                                            </p:cTn>
                                            <p:tgtEl>
                                              <p:spTgt spid="37"/>
                                            </p:tgtEl>
                                            <p:attrNameLst>
                                              <p:attrName>style.visibility</p:attrName>
                                            </p:attrNameLst>
                                          </p:cBhvr>
                                          <p:to>
                                            <p:strVal val="visible"/>
                                          </p:to>
                                        </p:set>
                                        <p:animEffect transition="in" filter="wipe(down)">
                                          <p:cBhvr>
                                            <p:cTn id="153" dur="300"/>
                                            <p:tgtEl>
                                              <p:spTgt spid="37"/>
                                            </p:tgtEl>
                                          </p:cBhvr>
                                        </p:animEffect>
                                      </p:childTnLst>
                                    </p:cTn>
                                  </p:par>
                                </p:childTnLst>
                              </p:cTn>
                            </p:par>
                            <p:par>
                              <p:cTn id="154" fill="hold">
                                <p:stCondLst>
                                  <p:cond delay="15000"/>
                                </p:stCondLst>
                                <p:childTnLst>
                                  <p:par>
                                    <p:cTn id="155" presetID="53" presetClass="entr" presetSubtype="16" fill="hold" grpId="0" nodeType="afterEffect">
                                      <p:stCondLst>
                                        <p:cond delay="0"/>
                                      </p:stCondLst>
                                      <p:childTnLst>
                                        <p:set>
                                          <p:cBhvr>
                                            <p:cTn id="156" dur="1" fill="hold">
                                              <p:stCondLst>
                                                <p:cond delay="0"/>
                                              </p:stCondLst>
                                            </p:cTn>
                                            <p:tgtEl>
                                              <p:spTgt spid="47"/>
                                            </p:tgtEl>
                                            <p:attrNameLst>
                                              <p:attrName>style.visibility</p:attrName>
                                            </p:attrNameLst>
                                          </p:cBhvr>
                                          <p:to>
                                            <p:strVal val="visible"/>
                                          </p:to>
                                        </p:set>
                                        <p:anim calcmode="lin" valueType="num">
                                          <p:cBhvr>
                                            <p:cTn id="157" dur="300" fill="hold"/>
                                            <p:tgtEl>
                                              <p:spTgt spid="47"/>
                                            </p:tgtEl>
                                            <p:attrNameLst>
                                              <p:attrName>ppt_w</p:attrName>
                                            </p:attrNameLst>
                                          </p:cBhvr>
                                          <p:tavLst>
                                            <p:tav tm="0">
                                              <p:val>
                                                <p:fltVal val="0"/>
                                              </p:val>
                                            </p:tav>
                                            <p:tav tm="100000">
                                              <p:val>
                                                <p:strVal val="#ppt_w"/>
                                              </p:val>
                                            </p:tav>
                                          </p:tavLst>
                                        </p:anim>
                                        <p:anim calcmode="lin" valueType="num">
                                          <p:cBhvr>
                                            <p:cTn id="158" dur="300" fill="hold"/>
                                            <p:tgtEl>
                                              <p:spTgt spid="47"/>
                                            </p:tgtEl>
                                            <p:attrNameLst>
                                              <p:attrName>ppt_h</p:attrName>
                                            </p:attrNameLst>
                                          </p:cBhvr>
                                          <p:tavLst>
                                            <p:tav tm="0">
                                              <p:val>
                                                <p:fltVal val="0"/>
                                              </p:val>
                                            </p:tav>
                                            <p:tav tm="100000">
                                              <p:val>
                                                <p:strVal val="#ppt_h"/>
                                              </p:val>
                                            </p:tav>
                                          </p:tavLst>
                                        </p:anim>
                                        <p:animEffect transition="in" filter="fade">
                                          <p:cBhvr>
                                            <p:cTn id="159" dur="300"/>
                                            <p:tgtEl>
                                              <p:spTgt spid="47"/>
                                            </p:tgtEl>
                                          </p:cBhvr>
                                        </p:animEffect>
                                      </p:childTnLst>
                                    </p:cTn>
                                  </p:par>
                                </p:childTnLst>
                              </p:cTn>
                            </p:par>
                            <p:par>
                              <p:cTn id="160" fill="hold">
                                <p:stCondLst>
                                  <p:cond delay="15500"/>
                                </p:stCondLst>
                                <p:childTnLst>
                                  <p:par>
                                    <p:cTn id="161" presetID="22" presetClass="entr" presetSubtype="4" fill="hold" grpId="0" nodeType="afterEffect">
                                      <p:stCondLst>
                                        <p:cond delay="0"/>
                                      </p:stCondLst>
                                      <p:childTnLst>
                                        <p:set>
                                          <p:cBhvr>
                                            <p:cTn id="162" dur="1" fill="hold">
                                              <p:stCondLst>
                                                <p:cond delay="0"/>
                                              </p:stCondLst>
                                            </p:cTn>
                                            <p:tgtEl>
                                              <p:spTgt spid="38"/>
                                            </p:tgtEl>
                                            <p:attrNameLst>
                                              <p:attrName>style.visibility</p:attrName>
                                            </p:attrNameLst>
                                          </p:cBhvr>
                                          <p:to>
                                            <p:strVal val="visible"/>
                                          </p:to>
                                        </p:set>
                                        <p:animEffect transition="in" filter="wipe(down)">
                                          <p:cBhvr>
                                            <p:cTn id="163" dur="500"/>
                                            <p:tgtEl>
                                              <p:spTgt spid="38"/>
                                            </p:tgtEl>
                                          </p:cBhvr>
                                        </p:animEffect>
                                      </p:childTnLst>
                                    </p:cTn>
                                  </p:par>
                                </p:childTnLst>
                              </p:cTn>
                            </p:par>
                            <p:par>
                              <p:cTn id="164" fill="hold">
                                <p:stCondLst>
                                  <p:cond delay="16000"/>
                                </p:stCondLst>
                                <p:childTnLst>
                                  <p:par>
                                    <p:cTn id="165" presetID="53" presetClass="entr" presetSubtype="16" fill="hold" grpId="0" nodeType="afterEffect">
                                      <p:stCondLst>
                                        <p:cond delay="0"/>
                                      </p:stCondLst>
                                      <p:childTnLst>
                                        <p:set>
                                          <p:cBhvr>
                                            <p:cTn id="166" dur="1" fill="hold">
                                              <p:stCondLst>
                                                <p:cond delay="0"/>
                                              </p:stCondLst>
                                            </p:cTn>
                                            <p:tgtEl>
                                              <p:spTgt spid="52"/>
                                            </p:tgtEl>
                                            <p:attrNameLst>
                                              <p:attrName>style.visibility</p:attrName>
                                            </p:attrNameLst>
                                          </p:cBhvr>
                                          <p:to>
                                            <p:strVal val="visible"/>
                                          </p:to>
                                        </p:set>
                                        <p:anim calcmode="lin" valueType="num">
                                          <p:cBhvr>
                                            <p:cTn id="167" dur="300" fill="hold"/>
                                            <p:tgtEl>
                                              <p:spTgt spid="52"/>
                                            </p:tgtEl>
                                            <p:attrNameLst>
                                              <p:attrName>ppt_w</p:attrName>
                                            </p:attrNameLst>
                                          </p:cBhvr>
                                          <p:tavLst>
                                            <p:tav tm="0">
                                              <p:val>
                                                <p:fltVal val="0"/>
                                              </p:val>
                                            </p:tav>
                                            <p:tav tm="100000">
                                              <p:val>
                                                <p:strVal val="#ppt_w"/>
                                              </p:val>
                                            </p:tav>
                                          </p:tavLst>
                                        </p:anim>
                                        <p:anim calcmode="lin" valueType="num">
                                          <p:cBhvr>
                                            <p:cTn id="168" dur="300" fill="hold"/>
                                            <p:tgtEl>
                                              <p:spTgt spid="52"/>
                                            </p:tgtEl>
                                            <p:attrNameLst>
                                              <p:attrName>ppt_h</p:attrName>
                                            </p:attrNameLst>
                                          </p:cBhvr>
                                          <p:tavLst>
                                            <p:tav tm="0">
                                              <p:val>
                                                <p:fltVal val="0"/>
                                              </p:val>
                                            </p:tav>
                                            <p:tav tm="100000">
                                              <p:val>
                                                <p:strVal val="#ppt_h"/>
                                              </p:val>
                                            </p:tav>
                                          </p:tavLst>
                                        </p:anim>
                                        <p:animEffect transition="in" filter="fade">
                                          <p:cBhvr>
                                            <p:cTn id="169" dur="300"/>
                                            <p:tgtEl>
                                              <p:spTgt spid="52"/>
                                            </p:tgtEl>
                                          </p:cBhvr>
                                        </p:animEffect>
                                      </p:childTnLst>
                                    </p:cTn>
                                  </p:par>
                                </p:childTnLst>
                              </p:cTn>
                            </p:par>
                            <p:par>
                              <p:cTn id="170" fill="hold">
                                <p:stCondLst>
                                  <p:cond delay="16500"/>
                                </p:stCondLst>
                                <p:childTnLst>
                                  <p:par>
                                    <p:cTn id="171" presetID="2" presetClass="entr" presetSubtype="2" fill="hold" grpId="0" nodeType="afterEffect">
                                      <p:stCondLst>
                                        <p:cond delay="0"/>
                                      </p:stCondLst>
                                      <p:childTnLst>
                                        <p:set>
                                          <p:cBhvr>
                                            <p:cTn id="172" dur="1" fill="hold">
                                              <p:stCondLst>
                                                <p:cond delay="0"/>
                                              </p:stCondLst>
                                            </p:cTn>
                                            <p:tgtEl>
                                              <p:spTgt spid="40"/>
                                            </p:tgtEl>
                                            <p:attrNameLst>
                                              <p:attrName>style.visibility</p:attrName>
                                            </p:attrNameLst>
                                          </p:cBhvr>
                                          <p:to>
                                            <p:strVal val="visible"/>
                                          </p:to>
                                        </p:set>
                                        <p:anim calcmode="lin" valueType="num">
                                          <p:cBhvr additive="base">
                                            <p:cTn id="173" dur="300" fill="hold"/>
                                            <p:tgtEl>
                                              <p:spTgt spid="40"/>
                                            </p:tgtEl>
                                            <p:attrNameLst>
                                              <p:attrName>ppt_x</p:attrName>
                                            </p:attrNameLst>
                                          </p:cBhvr>
                                          <p:tavLst>
                                            <p:tav tm="0">
                                              <p:val>
                                                <p:strVal val="1+#ppt_w/2"/>
                                              </p:val>
                                            </p:tav>
                                            <p:tav tm="100000">
                                              <p:val>
                                                <p:strVal val="#ppt_x"/>
                                              </p:val>
                                            </p:tav>
                                          </p:tavLst>
                                        </p:anim>
                                        <p:anim calcmode="lin" valueType="num">
                                          <p:cBhvr additive="base">
                                            <p:cTn id="174" dur="300" fill="hold"/>
                                            <p:tgtEl>
                                              <p:spTgt spid="40"/>
                                            </p:tgtEl>
                                            <p:attrNameLst>
                                              <p:attrName>ppt_y</p:attrName>
                                            </p:attrNameLst>
                                          </p:cBhvr>
                                          <p:tavLst>
                                            <p:tav tm="0">
                                              <p:val>
                                                <p:strVal val="#ppt_y"/>
                                              </p:val>
                                            </p:tav>
                                            <p:tav tm="100000">
                                              <p:val>
                                                <p:strVal val="#ppt_y"/>
                                              </p:val>
                                            </p:tav>
                                          </p:tavLst>
                                        </p:anim>
                                      </p:childTnLst>
                                    </p:cTn>
                                  </p:par>
                                </p:childTnLst>
                              </p:cTn>
                            </p:par>
                            <p:par>
                              <p:cTn id="175" fill="hold">
                                <p:stCondLst>
                                  <p:cond delay="17000"/>
                                </p:stCondLst>
                                <p:childTnLst>
                                  <p:par>
                                    <p:cTn id="176" presetID="2" presetClass="entr" presetSubtype="2" fill="hold" grpId="0" nodeType="afterEffect">
                                      <p:stCondLst>
                                        <p:cond delay="0"/>
                                      </p:stCondLst>
                                      <p:childTnLst>
                                        <p:set>
                                          <p:cBhvr>
                                            <p:cTn id="177" dur="1" fill="hold">
                                              <p:stCondLst>
                                                <p:cond delay="0"/>
                                              </p:stCondLst>
                                            </p:cTn>
                                            <p:tgtEl>
                                              <p:spTgt spid="39"/>
                                            </p:tgtEl>
                                            <p:attrNameLst>
                                              <p:attrName>style.visibility</p:attrName>
                                            </p:attrNameLst>
                                          </p:cBhvr>
                                          <p:to>
                                            <p:strVal val="visible"/>
                                          </p:to>
                                        </p:set>
                                        <p:anim calcmode="lin" valueType="num">
                                          <p:cBhvr additive="base">
                                            <p:cTn id="178" dur="300" fill="hold"/>
                                            <p:tgtEl>
                                              <p:spTgt spid="39"/>
                                            </p:tgtEl>
                                            <p:attrNameLst>
                                              <p:attrName>ppt_x</p:attrName>
                                            </p:attrNameLst>
                                          </p:cBhvr>
                                          <p:tavLst>
                                            <p:tav tm="0">
                                              <p:val>
                                                <p:strVal val="1+#ppt_w/2"/>
                                              </p:val>
                                            </p:tav>
                                            <p:tav tm="100000">
                                              <p:val>
                                                <p:strVal val="#ppt_x"/>
                                              </p:val>
                                            </p:tav>
                                          </p:tavLst>
                                        </p:anim>
                                        <p:anim calcmode="lin" valueType="num">
                                          <p:cBhvr additive="base">
                                            <p:cTn id="179" dur="300" fill="hold"/>
                                            <p:tgtEl>
                                              <p:spTgt spid="39"/>
                                            </p:tgtEl>
                                            <p:attrNameLst>
                                              <p:attrName>ppt_y</p:attrName>
                                            </p:attrNameLst>
                                          </p:cBhvr>
                                          <p:tavLst>
                                            <p:tav tm="0">
                                              <p:val>
                                                <p:strVal val="#ppt_y"/>
                                              </p:val>
                                            </p:tav>
                                            <p:tav tm="100000">
                                              <p:val>
                                                <p:strVal val="#ppt_y"/>
                                              </p:val>
                                            </p:tav>
                                          </p:tavLst>
                                        </p:anim>
                                      </p:childTnLst>
                                    </p:cTn>
                                  </p:par>
                                </p:childTnLst>
                              </p:cTn>
                            </p:par>
                            <p:par>
                              <p:cTn id="180" fill="hold">
                                <p:stCondLst>
                                  <p:cond delay="17500"/>
                                </p:stCondLst>
                                <p:childTnLst>
                                  <p:par>
                                    <p:cTn id="181" presetID="22" presetClass="entr" presetSubtype="8" fill="hold" grpId="0" nodeType="afterEffect">
                                      <p:stCondLst>
                                        <p:cond delay="0"/>
                                      </p:stCondLst>
                                      <p:childTnLst>
                                        <p:set>
                                          <p:cBhvr>
                                            <p:cTn id="182" dur="1" fill="hold">
                                              <p:stCondLst>
                                                <p:cond delay="0"/>
                                              </p:stCondLst>
                                            </p:cTn>
                                            <p:tgtEl>
                                              <p:spTgt spid="42"/>
                                            </p:tgtEl>
                                            <p:attrNameLst>
                                              <p:attrName>style.visibility</p:attrName>
                                            </p:attrNameLst>
                                          </p:cBhvr>
                                          <p:to>
                                            <p:strVal val="visible"/>
                                          </p:to>
                                        </p:set>
                                        <p:animEffect transition="in" filter="wipe(left)">
                                          <p:cBhvr>
                                            <p:cTn id="183" dur="500"/>
                                            <p:tgtEl>
                                              <p:spTgt spid="42"/>
                                            </p:tgtEl>
                                          </p:cBhvr>
                                        </p:animEffect>
                                      </p:childTnLst>
                                    </p:cTn>
                                  </p:par>
                                </p:childTnLst>
                              </p:cTn>
                            </p:par>
                            <p:par>
                              <p:cTn id="184" fill="hold">
                                <p:stCondLst>
                                  <p:cond delay="18000"/>
                                </p:stCondLst>
                                <p:childTnLst>
                                  <p:par>
                                    <p:cTn id="185" presetID="22" presetClass="entr" presetSubtype="8"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Effect transition="in" filter="wipe(left)">
                                          <p:cBhvr>
                                            <p:cTn id="187" dur="500"/>
                                            <p:tgtEl>
                                              <p:spTgt spid="41"/>
                                            </p:tgtEl>
                                          </p:cBhvr>
                                        </p:animEffect>
                                      </p:childTnLst>
                                    </p:cTn>
                                  </p:par>
                                </p:childTnLst>
                              </p:cTn>
                            </p:par>
                            <p:par>
                              <p:cTn id="188" fill="hold">
                                <p:stCondLst>
                                  <p:cond delay="18500"/>
                                </p:stCondLst>
                                <p:childTnLst>
                                  <p:par>
                                    <p:cTn id="189" presetID="22" presetClass="entr" presetSubtype="8" fill="hold" grpId="0" nodeType="afterEffect">
                                      <p:stCondLst>
                                        <p:cond delay="0"/>
                                      </p:stCondLst>
                                      <p:childTnLst>
                                        <p:set>
                                          <p:cBhvr>
                                            <p:cTn id="190" dur="1" fill="hold">
                                              <p:stCondLst>
                                                <p:cond delay="0"/>
                                              </p:stCondLst>
                                            </p:cTn>
                                            <p:tgtEl>
                                              <p:spTgt spid="43"/>
                                            </p:tgtEl>
                                            <p:attrNameLst>
                                              <p:attrName>style.visibility</p:attrName>
                                            </p:attrNameLst>
                                          </p:cBhvr>
                                          <p:to>
                                            <p:strVal val="visible"/>
                                          </p:to>
                                        </p:set>
                                        <p:animEffect transition="in" filter="wipe(left)">
                                          <p:cBhvr>
                                            <p:cTn id="191" dur="500"/>
                                            <p:tgtEl>
                                              <p:spTgt spid="43"/>
                                            </p:tgtEl>
                                          </p:cBhvr>
                                        </p:animEffect>
                                      </p:childTnLst>
                                    </p:cTn>
                                  </p:par>
                                </p:childTnLst>
                              </p:cTn>
                            </p:par>
                            <p:par>
                              <p:cTn id="192" fill="hold">
                                <p:stCondLst>
                                  <p:cond delay="19000"/>
                                </p:stCondLst>
                                <p:childTnLst>
                                  <p:par>
                                    <p:cTn id="193" presetID="22" presetClass="entr" presetSubtype="4" fill="hold" grpId="0" nodeType="afterEffect">
                                      <p:stCondLst>
                                        <p:cond delay="0"/>
                                      </p:stCondLst>
                                      <p:childTnLst>
                                        <p:set>
                                          <p:cBhvr>
                                            <p:cTn id="194" dur="1" fill="hold">
                                              <p:stCondLst>
                                                <p:cond delay="0"/>
                                              </p:stCondLst>
                                            </p:cTn>
                                            <p:tgtEl>
                                              <p:spTgt spid="53"/>
                                            </p:tgtEl>
                                            <p:attrNameLst>
                                              <p:attrName>style.visibility</p:attrName>
                                            </p:attrNameLst>
                                          </p:cBhvr>
                                          <p:to>
                                            <p:strVal val="visible"/>
                                          </p:to>
                                        </p:set>
                                        <p:animEffect transition="in" filter="wipe(down)">
                                          <p:cBhvr>
                                            <p:cTn id="195" dur="500"/>
                                            <p:tgtEl>
                                              <p:spTgt spid="53"/>
                                            </p:tgtEl>
                                          </p:cBhvr>
                                        </p:animEffect>
                                      </p:childTnLst>
                                    </p:cTn>
                                  </p:par>
                                </p:childTnLst>
                              </p:cTn>
                            </p:par>
                            <p:par>
                              <p:cTn id="196" fill="hold">
                                <p:stCondLst>
                                  <p:cond delay="19500"/>
                                </p:stCondLst>
                                <p:childTnLst>
                                  <p:par>
                                    <p:cTn id="197" presetID="22" presetClass="entr" presetSubtype="8" fill="hold" grpId="0"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par>
                              <p:cTn id="200" fill="hold">
                                <p:stCondLst>
                                  <p:cond delay="20000"/>
                                </p:stCondLst>
                                <p:childTnLst>
                                  <p:par>
                                    <p:cTn id="201" presetID="22" presetClass="entr" presetSubtype="4" fill="hold" grpId="0" nodeType="afterEffect">
                                      <p:stCondLst>
                                        <p:cond delay="0"/>
                                      </p:stCondLst>
                                      <p:childTnLst>
                                        <p:set>
                                          <p:cBhvr>
                                            <p:cTn id="202" dur="1" fill="hold">
                                              <p:stCondLst>
                                                <p:cond delay="0"/>
                                              </p:stCondLst>
                                            </p:cTn>
                                            <p:tgtEl>
                                              <p:spTgt spid="54"/>
                                            </p:tgtEl>
                                            <p:attrNameLst>
                                              <p:attrName>style.visibility</p:attrName>
                                            </p:attrNameLst>
                                          </p:cBhvr>
                                          <p:to>
                                            <p:strVal val="visible"/>
                                          </p:to>
                                        </p:set>
                                        <p:animEffect transition="in" filter="wipe(down)">
                                          <p:cBhvr>
                                            <p:cTn id="2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p:bldP spid="7" grpId="0"/>
          <p:bldP spid="8" grpId="0"/>
          <p:bldP spid="9" grpId="0"/>
          <p:bldP spid="10" grpId="0"/>
          <p:bldP spid="11" grpId="0"/>
          <p:bldP spid="12" grpId="0"/>
          <p:bldP spid="14" grpId="0"/>
          <p:bldP spid="15" grpId="0"/>
          <p:bldP spid="16" grpId="0"/>
          <p:bldP spid="17" grpId="0"/>
          <p:bldP spid="29" grpId="0"/>
          <p:bldP spid="30" grpId="0"/>
          <p:bldP spid="31" grpId="0" animBg="1"/>
          <p:bldP spid="32" grpId="0" animBg="1"/>
          <p:bldP spid="33" grpId="0" animBg="1"/>
          <p:bldP spid="34" grpId="0" animBg="1"/>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animBg="1"/>
          <p:bldP spid="54" grpId="0" animBg="1"/>
          <p:bldP spid="55" grpId="0"/>
        </p:bldLst>
      </p:timing>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图片 18"/>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0"/>
            <a:ext cx="9144000" cy="2940736"/>
          </a:xfrm>
          <a:prstGeom prst="rect">
            <a:avLst/>
          </a:prstGeom>
        </p:spPr>
      </p:pic>
      <p:sp>
        <p:nvSpPr>
          <p:cNvPr id="3" name="TextBox 2"/>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05</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 name="TextBox 5"/>
          <p:cNvSpPr txBox="1"/>
          <p:nvPr/>
        </p:nvSpPr>
        <p:spPr>
          <a:xfrm>
            <a:off x="3402454" y="2925052"/>
            <a:ext cx="2339090"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明年工作计划</a:t>
            </a:r>
            <a:endParaRPr lang="zh-CN" altLang="en-US" dirty="0"/>
          </a:p>
        </p:txBody>
      </p:sp>
      <p:sp>
        <p:nvSpPr>
          <p:cNvPr id="6" name="文本框 9"/>
          <p:cNvSpPr txBox="1"/>
          <p:nvPr/>
        </p:nvSpPr>
        <p:spPr>
          <a:xfrm>
            <a:off x="3025439" y="350111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总体思路</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7" name="文本框 9"/>
          <p:cNvSpPr txBox="1"/>
          <p:nvPr/>
        </p:nvSpPr>
        <p:spPr>
          <a:xfrm>
            <a:off x="3025438" y="3826551"/>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计划实施阶段</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文本框 9"/>
          <p:cNvSpPr txBox="1"/>
          <p:nvPr/>
        </p:nvSpPr>
        <p:spPr>
          <a:xfrm>
            <a:off x="4872671" y="3504369"/>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具体目标规划</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文本框 9"/>
          <p:cNvSpPr txBox="1"/>
          <p:nvPr/>
        </p:nvSpPr>
        <p:spPr>
          <a:xfrm>
            <a:off x="4872672" y="3830259"/>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能力提升计划</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3911535" y="605701"/>
            <a:ext cx="1505786" cy="1505786"/>
            <a:chOff x="2148356" y="1520102"/>
            <a:chExt cx="1505786" cy="1505786"/>
          </a:xfrm>
        </p:grpSpPr>
        <p:grpSp>
          <p:nvGrpSpPr>
            <p:cNvPr id="11" name="组合 10"/>
            <p:cNvGrpSpPr/>
            <p:nvPr/>
          </p:nvGrpSpPr>
          <p:grpSpPr>
            <a:xfrm>
              <a:off x="2148356" y="1520102"/>
              <a:ext cx="1505786" cy="1505786"/>
              <a:chOff x="8343900" y="254000"/>
              <a:chExt cx="3416300" cy="3416300"/>
            </a:xfrm>
          </p:grpSpPr>
          <p:sp>
            <p:nvSpPr>
              <p:cNvPr id="17" name="椭圆 16"/>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sp>
            <p:nvSpPr>
              <p:cNvPr id="18" name="椭圆 17"/>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微软雅黑" panose="020B0503020204020204" pitchFamily="34" charset="-122"/>
                </a:endParaRPr>
              </a:p>
            </p:txBody>
          </p:sp>
        </p:grpSp>
        <p:grpSp>
          <p:nvGrpSpPr>
            <p:cNvPr id="12" name="组合 11"/>
            <p:cNvGrpSpPr/>
            <p:nvPr/>
          </p:nvGrpSpPr>
          <p:grpSpPr>
            <a:xfrm>
              <a:off x="2566917" y="1843229"/>
              <a:ext cx="668664" cy="859531"/>
              <a:chOff x="731016" y="1671338"/>
              <a:chExt cx="366231" cy="470769"/>
            </a:xfrm>
            <a:solidFill>
              <a:srgbClr val="0070C0"/>
            </a:solidFill>
          </p:grpSpPr>
          <p:sp>
            <p:nvSpPr>
              <p:cNvPr id="13" name="Freeform 108"/>
              <p:cNvSpPr/>
              <p:nvPr/>
            </p:nvSpPr>
            <p:spPr bwMode="auto">
              <a:xfrm flipH="1">
                <a:off x="731016" y="2089492"/>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Freeform 109"/>
              <p:cNvSpPr>
                <a:spLocks noEditPoints="1"/>
              </p:cNvSpPr>
              <p:nvPr/>
            </p:nvSpPr>
            <p:spPr bwMode="auto">
              <a:xfrm flipH="1">
                <a:off x="731016" y="1671338"/>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AC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Rectangle 110"/>
              <p:cNvSpPr>
                <a:spLocks noChangeArrowheads="1"/>
              </p:cNvSpPr>
              <p:nvPr/>
            </p:nvSpPr>
            <p:spPr bwMode="auto">
              <a:xfrm flipH="1">
                <a:off x="731016" y="1933030"/>
                <a:ext cx="51923" cy="51923"/>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6" name="Rectangle 111"/>
              <p:cNvSpPr>
                <a:spLocks noChangeArrowheads="1"/>
              </p:cNvSpPr>
              <p:nvPr/>
            </p:nvSpPr>
            <p:spPr bwMode="auto">
              <a:xfrm flipH="1">
                <a:off x="731016" y="2011261"/>
                <a:ext cx="51923" cy="52615"/>
              </a:xfrm>
              <a:prstGeom prst="rect">
                <a:avLst/>
              </a:prstGeom>
              <a:solidFill>
                <a:srgbClr val="A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grpSp>
      </p:gr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1000"/>
                                        <p:tgtEl>
                                          <p:spTgt spid="5"/>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AutoShape 22"/>
          <p:cNvSpPr>
            <a:spLocks noChangeAspect="1" noChangeArrowheads="1" noTextEdit="1"/>
          </p:cNvSpPr>
          <p:nvPr/>
        </p:nvSpPr>
        <p:spPr bwMode="auto">
          <a:xfrm>
            <a:off x="3395297" y="2283442"/>
            <a:ext cx="1406525" cy="822325"/>
          </a:xfrm>
          <a:prstGeom prst="rect">
            <a:avLst/>
          </a:prstGeom>
          <a:noFill/>
          <a:ln>
            <a:noFill/>
          </a:ln>
          <a:effectLst>
            <a:outerShdw blurRad="76200" dir="360000" sx="105000" sy="105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7" name="AutoShape 10"/>
          <p:cNvSpPr>
            <a:spLocks noChangeAspect="1" noChangeArrowheads="1" noTextEdit="1"/>
          </p:cNvSpPr>
          <p:nvPr/>
        </p:nvSpPr>
        <p:spPr bwMode="auto">
          <a:xfrm>
            <a:off x="4650946" y="1276395"/>
            <a:ext cx="1260475"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grpSp>
        <p:nvGrpSpPr>
          <p:cNvPr id="8" name="组合 7"/>
          <p:cNvGrpSpPr/>
          <p:nvPr/>
        </p:nvGrpSpPr>
        <p:grpSpPr>
          <a:xfrm>
            <a:off x="4654121" y="1343070"/>
            <a:ext cx="212725" cy="215900"/>
            <a:chOff x="4989463" y="1102926"/>
            <a:chExt cx="212725" cy="215900"/>
          </a:xfrm>
          <a:solidFill>
            <a:srgbClr val="C00000"/>
          </a:solidFill>
        </p:grpSpPr>
        <p:sp>
          <p:nvSpPr>
            <p:cNvPr id="9" name="Freeform 12"/>
            <p:cNvSpPr>
              <a:spLocks noEditPoints="1"/>
            </p:cNvSpPr>
            <p:nvPr/>
          </p:nvSpPr>
          <p:spPr bwMode="auto">
            <a:xfrm>
              <a:off x="4989463" y="1102926"/>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0" name="Freeform 13"/>
            <p:cNvSpPr>
              <a:spLocks noEditPoints="1"/>
            </p:cNvSpPr>
            <p:nvPr/>
          </p:nvSpPr>
          <p:spPr bwMode="auto">
            <a:xfrm>
              <a:off x="4989463" y="1102926"/>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grp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AutoShape 155"/>
          <p:cNvSpPr>
            <a:spLocks noChangeAspect="1" noChangeArrowheads="1" noTextEdit="1"/>
          </p:cNvSpPr>
          <p:nvPr/>
        </p:nvSpPr>
        <p:spPr bwMode="auto">
          <a:xfrm>
            <a:off x="827584" y="2020221"/>
            <a:ext cx="12477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ea typeface="微软雅黑" panose="020B0503020204020204" pitchFamily="34" charset="-122"/>
            </a:endParaRPr>
          </a:p>
        </p:txBody>
      </p:sp>
      <p:sp>
        <p:nvSpPr>
          <p:cNvPr id="12" name="Freeform 157"/>
          <p:cNvSpPr>
            <a:spLocks noEditPoints="1"/>
          </p:cNvSpPr>
          <p:nvPr/>
        </p:nvSpPr>
        <p:spPr bwMode="auto">
          <a:xfrm>
            <a:off x="3412846" y="3907640"/>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2" y="0"/>
                  <a:pt x="0" y="13"/>
                  <a:pt x="0" y="28"/>
                </a:cubicBezTo>
                <a:cubicBezTo>
                  <a:pt x="0" y="44"/>
                  <a:pt x="12" y="56"/>
                  <a:pt x="28" y="56"/>
                </a:cubicBezTo>
                <a:cubicBezTo>
                  <a:pt x="43" y="56"/>
                  <a:pt x="56" y="44"/>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4" name="Freeform 158"/>
          <p:cNvSpPr>
            <a:spLocks noEditPoints="1"/>
          </p:cNvSpPr>
          <p:nvPr/>
        </p:nvSpPr>
        <p:spPr bwMode="auto">
          <a:xfrm>
            <a:off x="3335624" y="2173309"/>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2" y="0"/>
                  <a:pt x="0" y="13"/>
                  <a:pt x="0" y="28"/>
                </a:cubicBezTo>
                <a:cubicBezTo>
                  <a:pt x="0" y="44"/>
                  <a:pt x="12" y="56"/>
                  <a:pt x="28" y="56"/>
                </a:cubicBezTo>
                <a:cubicBezTo>
                  <a:pt x="43" y="56"/>
                  <a:pt x="56" y="44"/>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39E02"/>
              </a:solidFill>
              <a:effectLst/>
              <a:uLnTx/>
              <a:uFillTx/>
            </a:endParaRPr>
          </a:p>
        </p:txBody>
      </p:sp>
      <p:grpSp>
        <p:nvGrpSpPr>
          <p:cNvPr id="15" name="组合 14"/>
          <p:cNvGrpSpPr/>
          <p:nvPr/>
        </p:nvGrpSpPr>
        <p:grpSpPr>
          <a:xfrm>
            <a:off x="3746135" y="3445492"/>
            <a:ext cx="1574800" cy="914400"/>
            <a:chOff x="4081477" y="3205348"/>
            <a:chExt cx="1574800" cy="914400"/>
          </a:xfrm>
        </p:grpSpPr>
        <p:sp>
          <p:nvSpPr>
            <p:cNvPr id="16" name="Freeform 8"/>
            <p:cNvSpPr/>
            <p:nvPr/>
          </p:nvSpPr>
          <p:spPr bwMode="auto">
            <a:xfrm>
              <a:off x="4081477" y="3205348"/>
              <a:ext cx="1574800" cy="914400"/>
            </a:xfrm>
            <a:custGeom>
              <a:avLst/>
              <a:gdLst>
                <a:gd name="T0" fmla="*/ 147 w 418"/>
                <a:gd name="T1" fmla="*/ 3 h 243"/>
                <a:gd name="T2" fmla="*/ 106 w 418"/>
                <a:gd name="T3" fmla="*/ 0 h 243"/>
                <a:gd name="T4" fmla="*/ 32 w 418"/>
                <a:gd name="T5" fmla="*/ 24 h 243"/>
                <a:gd name="T6" fmla="*/ 0 w 418"/>
                <a:gd name="T7" fmla="*/ 121 h 243"/>
                <a:gd name="T8" fmla="*/ 30 w 418"/>
                <a:gd name="T9" fmla="*/ 217 h 243"/>
                <a:gd name="T10" fmla="*/ 106 w 418"/>
                <a:gd name="T11" fmla="*/ 243 h 243"/>
                <a:gd name="T12" fmla="*/ 106 w 418"/>
                <a:gd name="T13" fmla="*/ 243 h 243"/>
                <a:gd name="T14" fmla="*/ 418 w 418"/>
                <a:gd name="T15" fmla="*/ 121 h 243"/>
                <a:gd name="T16" fmla="*/ 147 w 418"/>
                <a:gd name="T17"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8" h="243">
                  <a:moveTo>
                    <a:pt x="147" y="3"/>
                  </a:moveTo>
                  <a:cubicBezTo>
                    <a:pt x="133" y="1"/>
                    <a:pt x="119" y="0"/>
                    <a:pt x="106" y="0"/>
                  </a:cubicBezTo>
                  <a:cubicBezTo>
                    <a:pt x="74" y="0"/>
                    <a:pt x="50" y="8"/>
                    <a:pt x="32" y="24"/>
                  </a:cubicBezTo>
                  <a:cubicBezTo>
                    <a:pt x="11" y="44"/>
                    <a:pt x="0" y="76"/>
                    <a:pt x="0" y="121"/>
                  </a:cubicBezTo>
                  <a:cubicBezTo>
                    <a:pt x="0" y="165"/>
                    <a:pt x="10" y="197"/>
                    <a:pt x="30" y="217"/>
                  </a:cubicBezTo>
                  <a:cubicBezTo>
                    <a:pt x="48" y="234"/>
                    <a:pt x="73" y="243"/>
                    <a:pt x="106" y="243"/>
                  </a:cubicBezTo>
                  <a:cubicBezTo>
                    <a:pt x="106" y="243"/>
                    <a:pt x="106" y="243"/>
                    <a:pt x="106" y="243"/>
                  </a:cubicBezTo>
                  <a:cubicBezTo>
                    <a:pt x="216" y="243"/>
                    <a:pt x="376" y="148"/>
                    <a:pt x="418" y="121"/>
                  </a:cubicBezTo>
                  <a:cubicBezTo>
                    <a:pt x="381" y="98"/>
                    <a:pt x="252" y="21"/>
                    <a:pt x="147" y="3"/>
                  </a:cubicBezTo>
                  <a:close/>
                </a:path>
              </a:pathLst>
            </a:custGeom>
            <a:solidFill>
              <a:srgbClr val="C00000"/>
            </a:solidFill>
            <a:ln>
              <a:solidFill>
                <a:srgbClr val="C00000"/>
              </a:solidFill>
            </a:ln>
            <a:effectLst>
              <a:outerShdw blurRad="76200" dir="360000" sx="105000" sy="105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7" name="任意多边形 16"/>
            <p:cNvSpPr/>
            <p:nvPr/>
          </p:nvSpPr>
          <p:spPr>
            <a:xfrm>
              <a:off x="4171314" y="3540498"/>
              <a:ext cx="483085" cy="268127"/>
            </a:xfrm>
            <a:custGeom>
              <a:avLst/>
              <a:gdLst/>
              <a:ahLst/>
              <a:cxnLst/>
              <a:rect l="l" t="t" r="r" b="b"/>
              <a:pathLst>
                <a:path w="243632" h="135223">
                  <a:moveTo>
                    <a:pt x="54798" y="20855"/>
                  </a:moveTo>
                  <a:cubicBezTo>
                    <a:pt x="41948" y="20855"/>
                    <a:pt x="34069" y="22129"/>
                    <a:pt x="31160" y="24677"/>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1"/>
                    <a:pt x="79629" y="110646"/>
                  </a:cubicBezTo>
                  <a:cubicBezTo>
                    <a:pt x="83378" y="107318"/>
                    <a:pt x="85252" y="98860"/>
                    <a:pt x="85252" y="85274"/>
                  </a:cubicBezTo>
                  <a:lnTo>
                    <a:pt x="85252" y="49231"/>
                  </a:lnTo>
                  <a:cubicBezTo>
                    <a:pt x="85252" y="36485"/>
                    <a:pt x="83403" y="28476"/>
                    <a:pt x="79707" y="25207"/>
                  </a:cubicBezTo>
                  <a:cubicBezTo>
                    <a:pt x="76386" y="22305"/>
                    <a:pt x="68083" y="20855"/>
                    <a:pt x="54798" y="20855"/>
                  </a:cubicBezTo>
                  <a:close/>
                  <a:moveTo>
                    <a:pt x="203038" y="19474"/>
                  </a:moveTo>
                  <a:lnTo>
                    <a:pt x="150062" y="86633"/>
                  </a:lnTo>
                  <a:lnTo>
                    <a:pt x="203347" y="86633"/>
                  </a:lnTo>
                  <a:lnTo>
                    <a:pt x="203347" y="19474"/>
                  </a:lnTo>
                  <a:close/>
                  <a:moveTo>
                    <a:pt x="189662" y="1381"/>
                  </a:moveTo>
                  <a:lnTo>
                    <a:pt x="227692" y="1381"/>
                  </a:lnTo>
                  <a:lnTo>
                    <a:pt x="227692" y="86633"/>
                  </a:lnTo>
                  <a:lnTo>
                    <a:pt x="243632" y="86633"/>
                  </a:lnTo>
                  <a:lnTo>
                    <a:pt x="243632" y="105422"/>
                  </a:lnTo>
                  <a:lnTo>
                    <a:pt x="227692" y="105422"/>
                  </a:lnTo>
                  <a:lnTo>
                    <a:pt x="227692" y="133843"/>
                  </a:lnTo>
                  <a:lnTo>
                    <a:pt x="203347" y="133843"/>
                  </a:lnTo>
                  <a:lnTo>
                    <a:pt x="203347" y="105422"/>
                  </a:lnTo>
                  <a:lnTo>
                    <a:pt x="130577" y="105422"/>
                  </a:lnTo>
                  <a:lnTo>
                    <a:pt x="130577" y="78050"/>
                  </a:lnTo>
                  <a:close/>
                  <a:moveTo>
                    <a:pt x="54798" y="0"/>
                  </a:moveTo>
                  <a:cubicBezTo>
                    <a:pt x="65609" y="0"/>
                    <a:pt x="74176" y="733"/>
                    <a:pt x="80502" y="2198"/>
                  </a:cubicBezTo>
                  <a:cubicBezTo>
                    <a:pt x="87733" y="3642"/>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1"/>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18" name="Group 20"/>
            <p:cNvGrpSpPr>
              <a:grpSpLocks noChangeAspect="1"/>
            </p:cNvGrpSpPr>
            <p:nvPr/>
          </p:nvGrpSpPr>
          <p:grpSpPr bwMode="auto">
            <a:xfrm>
              <a:off x="4712636" y="3570051"/>
              <a:ext cx="180975" cy="192087"/>
              <a:chOff x="880" y="1755"/>
              <a:chExt cx="114" cy="121"/>
            </a:xfrm>
          </p:grpSpPr>
          <p:sp>
            <p:nvSpPr>
              <p:cNvPr id="19" name="AutoShape 19"/>
              <p:cNvSpPr>
                <a:spLocks noChangeAspect="1" noChangeArrowheads="1" noTextEdit="1"/>
              </p:cNvSpPr>
              <p:nvPr/>
            </p:nvSpPr>
            <p:spPr bwMode="auto">
              <a:xfrm>
                <a:off x="880" y="1755"/>
                <a:ext cx="114"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
            <p:nvSpPr>
              <p:cNvPr id="20" name="Freeform 21"/>
              <p:cNvSpPr>
                <a:spLocks noEditPoints="1"/>
              </p:cNvSpPr>
              <p:nvPr/>
            </p:nvSpPr>
            <p:spPr bwMode="auto">
              <a:xfrm>
                <a:off x="878" y="1755"/>
                <a:ext cx="119" cy="118"/>
              </a:xfrm>
              <a:custGeom>
                <a:avLst/>
                <a:gdLst>
                  <a:gd name="T0" fmla="*/ 23 w 47"/>
                  <a:gd name="T1" fmla="*/ 25 h 47"/>
                  <a:gd name="T2" fmla="*/ 36 w 47"/>
                  <a:gd name="T3" fmla="*/ 16 h 47"/>
                  <a:gd name="T4" fmla="*/ 36 w 47"/>
                  <a:gd name="T5" fmla="*/ 31 h 47"/>
                  <a:gd name="T6" fmla="*/ 11 w 47"/>
                  <a:gd name="T7" fmla="*/ 31 h 47"/>
                  <a:gd name="T8" fmla="*/ 11 w 47"/>
                  <a:gd name="T9" fmla="*/ 16 h 47"/>
                  <a:gd name="T10" fmla="*/ 23 w 47"/>
                  <a:gd name="T11" fmla="*/ 25 h 47"/>
                  <a:gd name="T12" fmla="*/ 23 w 47"/>
                  <a:gd name="T13" fmla="*/ 24 h 47"/>
                  <a:gd name="T14" fmla="*/ 12 w 47"/>
                  <a:gd name="T15" fmla="*/ 15 h 47"/>
                  <a:gd name="T16" fmla="*/ 35 w 47"/>
                  <a:gd name="T17" fmla="*/ 15 h 47"/>
                  <a:gd name="T18" fmla="*/ 23 w 47"/>
                  <a:gd name="T19" fmla="*/ 24 h 47"/>
                  <a:gd name="T20" fmla="*/ 23 w 47"/>
                  <a:gd name="T21" fmla="*/ 0 h 47"/>
                  <a:gd name="T22" fmla="*/ 0 w 47"/>
                  <a:gd name="T23" fmla="*/ 23 h 47"/>
                  <a:gd name="T24" fmla="*/ 23 w 47"/>
                  <a:gd name="T25" fmla="*/ 47 h 47"/>
                  <a:gd name="T26" fmla="*/ 47 w 47"/>
                  <a:gd name="T27" fmla="*/ 23 h 47"/>
                  <a:gd name="T28" fmla="*/ 23 w 47"/>
                  <a:gd name="T2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7">
                    <a:moveTo>
                      <a:pt x="23" y="25"/>
                    </a:moveTo>
                    <a:cubicBezTo>
                      <a:pt x="36" y="16"/>
                      <a:pt x="36" y="16"/>
                      <a:pt x="36" y="16"/>
                    </a:cubicBezTo>
                    <a:cubicBezTo>
                      <a:pt x="36" y="31"/>
                      <a:pt x="36" y="31"/>
                      <a:pt x="36" y="31"/>
                    </a:cubicBezTo>
                    <a:cubicBezTo>
                      <a:pt x="11" y="31"/>
                      <a:pt x="11" y="31"/>
                      <a:pt x="11" y="31"/>
                    </a:cubicBezTo>
                    <a:cubicBezTo>
                      <a:pt x="11" y="16"/>
                      <a:pt x="11" y="16"/>
                      <a:pt x="11" y="16"/>
                    </a:cubicBezTo>
                    <a:cubicBezTo>
                      <a:pt x="23" y="25"/>
                      <a:pt x="23" y="25"/>
                      <a:pt x="23" y="25"/>
                    </a:cubicBezTo>
                    <a:moveTo>
                      <a:pt x="23" y="24"/>
                    </a:moveTo>
                    <a:cubicBezTo>
                      <a:pt x="12" y="15"/>
                      <a:pt x="12" y="15"/>
                      <a:pt x="12" y="15"/>
                    </a:cubicBezTo>
                    <a:cubicBezTo>
                      <a:pt x="35" y="15"/>
                      <a:pt x="35" y="15"/>
                      <a:pt x="35" y="15"/>
                    </a:cubicBezTo>
                    <a:cubicBezTo>
                      <a:pt x="23" y="24"/>
                      <a:pt x="23" y="24"/>
                      <a:pt x="23" y="24"/>
                    </a:cubicBezTo>
                    <a:moveTo>
                      <a:pt x="23" y="0"/>
                    </a:moveTo>
                    <a:cubicBezTo>
                      <a:pt x="10" y="0"/>
                      <a:pt x="0" y="10"/>
                      <a:pt x="0" y="23"/>
                    </a:cubicBezTo>
                    <a:cubicBezTo>
                      <a:pt x="0" y="36"/>
                      <a:pt x="10" y="47"/>
                      <a:pt x="23" y="47"/>
                    </a:cubicBezTo>
                    <a:cubicBezTo>
                      <a:pt x="36" y="47"/>
                      <a:pt x="47" y="36"/>
                      <a:pt x="47" y="23"/>
                    </a:cubicBezTo>
                    <a:cubicBezTo>
                      <a:pt x="47" y="10"/>
                      <a:pt x="36" y="0"/>
                      <a:pt x="23"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21" name="组合 20"/>
          <p:cNvGrpSpPr/>
          <p:nvPr/>
        </p:nvGrpSpPr>
        <p:grpSpPr>
          <a:xfrm>
            <a:off x="2846022" y="2658092"/>
            <a:ext cx="1574800" cy="862013"/>
            <a:chOff x="3181364" y="2417948"/>
            <a:chExt cx="1574800" cy="862013"/>
          </a:xfrm>
        </p:grpSpPr>
        <p:sp>
          <p:nvSpPr>
            <p:cNvPr id="22" name="Freeform 7"/>
            <p:cNvSpPr/>
            <p:nvPr/>
          </p:nvSpPr>
          <p:spPr bwMode="auto">
            <a:xfrm>
              <a:off x="3181364" y="2417948"/>
              <a:ext cx="1574800" cy="862013"/>
            </a:xfrm>
            <a:custGeom>
              <a:avLst/>
              <a:gdLst>
                <a:gd name="T0" fmla="*/ 345 w 418"/>
                <a:gd name="T1" fmla="*/ 192 h 229"/>
                <a:gd name="T2" fmla="*/ 398 w 418"/>
                <a:gd name="T3" fmla="*/ 198 h 229"/>
                <a:gd name="T4" fmla="*/ 418 w 418"/>
                <a:gd name="T5" fmla="*/ 115 h 229"/>
                <a:gd name="T6" fmla="*/ 401 w 418"/>
                <a:gd name="T7" fmla="*/ 36 h 229"/>
                <a:gd name="T8" fmla="*/ 352 w 418"/>
                <a:gd name="T9" fmla="*/ 41 h 229"/>
                <a:gd name="T10" fmla="*/ 352 w 418"/>
                <a:gd name="T11" fmla="*/ 41 h 229"/>
                <a:gd name="T12" fmla="*/ 264 w 418"/>
                <a:gd name="T13" fmla="*/ 10 h 229"/>
                <a:gd name="T14" fmla="*/ 255 w 418"/>
                <a:gd name="T15" fmla="*/ 0 h 229"/>
                <a:gd name="T16" fmla="*/ 0 w 418"/>
                <a:gd name="T17" fmla="*/ 115 h 229"/>
                <a:gd name="T18" fmla="*/ 253 w 418"/>
                <a:gd name="T19" fmla="*/ 229 h 229"/>
                <a:gd name="T20" fmla="*/ 345 w 418"/>
                <a:gd name="T21" fmla="*/ 192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229">
                  <a:moveTo>
                    <a:pt x="345" y="192"/>
                  </a:moveTo>
                  <a:cubicBezTo>
                    <a:pt x="362" y="192"/>
                    <a:pt x="380" y="194"/>
                    <a:pt x="398" y="198"/>
                  </a:cubicBezTo>
                  <a:cubicBezTo>
                    <a:pt x="412" y="178"/>
                    <a:pt x="418" y="150"/>
                    <a:pt x="418" y="115"/>
                  </a:cubicBezTo>
                  <a:cubicBezTo>
                    <a:pt x="418" y="82"/>
                    <a:pt x="413" y="56"/>
                    <a:pt x="401" y="36"/>
                  </a:cubicBezTo>
                  <a:cubicBezTo>
                    <a:pt x="384" y="39"/>
                    <a:pt x="367" y="41"/>
                    <a:pt x="352" y="41"/>
                  </a:cubicBezTo>
                  <a:cubicBezTo>
                    <a:pt x="352" y="41"/>
                    <a:pt x="352" y="41"/>
                    <a:pt x="352" y="41"/>
                  </a:cubicBezTo>
                  <a:cubicBezTo>
                    <a:pt x="314" y="41"/>
                    <a:pt x="285" y="31"/>
                    <a:pt x="264" y="10"/>
                  </a:cubicBezTo>
                  <a:cubicBezTo>
                    <a:pt x="261" y="7"/>
                    <a:pt x="258" y="4"/>
                    <a:pt x="255" y="0"/>
                  </a:cubicBezTo>
                  <a:cubicBezTo>
                    <a:pt x="154" y="23"/>
                    <a:pt x="36" y="93"/>
                    <a:pt x="0" y="115"/>
                  </a:cubicBezTo>
                  <a:cubicBezTo>
                    <a:pt x="35" y="137"/>
                    <a:pt x="151" y="206"/>
                    <a:pt x="253" y="229"/>
                  </a:cubicBezTo>
                  <a:cubicBezTo>
                    <a:pt x="277" y="200"/>
                    <a:pt x="313" y="192"/>
                    <a:pt x="345" y="192"/>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3" name="任意多边形 22"/>
            <p:cNvSpPr/>
            <p:nvPr/>
          </p:nvSpPr>
          <p:spPr>
            <a:xfrm>
              <a:off x="4048495" y="2741692"/>
              <a:ext cx="486543" cy="273934"/>
            </a:xfrm>
            <a:custGeom>
              <a:avLst/>
              <a:gdLst/>
              <a:ahLst/>
              <a:cxnLst/>
              <a:rect l="l" t="t" r="r" b="b"/>
              <a:pathLst>
                <a:path w="240174" h="135223">
                  <a:moveTo>
                    <a:pt x="54798" y="20855"/>
                  </a:moveTo>
                  <a:cubicBezTo>
                    <a:pt x="41948" y="20855"/>
                    <a:pt x="34069" y="22129"/>
                    <a:pt x="31160" y="24677"/>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1"/>
                    <a:pt x="79629" y="110646"/>
                  </a:cubicBezTo>
                  <a:cubicBezTo>
                    <a:pt x="83378" y="107318"/>
                    <a:pt x="85252" y="98860"/>
                    <a:pt x="85252" y="85274"/>
                  </a:cubicBezTo>
                  <a:lnTo>
                    <a:pt x="85252" y="49231"/>
                  </a:lnTo>
                  <a:cubicBezTo>
                    <a:pt x="85252" y="36485"/>
                    <a:pt x="83403" y="28476"/>
                    <a:pt x="79707" y="25207"/>
                  </a:cubicBezTo>
                  <a:cubicBezTo>
                    <a:pt x="76386" y="22305"/>
                    <a:pt x="68083" y="20855"/>
                    <a:pt x="54798" y="20855"/>
                  </a:cubicBezTo>
                  <a:close/>
                  <a:moveTo>
                    <a:pt x="186757" y="0"/>
                  </a:moveTo>
                  <a:lnTo>
                    <a:pt x="195770" y="0"/>
                  </a:lnTo>
                  <a:cubicBezTo>
                    <a:pt x="199584" y="0"/>
                    <a:pt x="202721" y="243"/>
                    <a:pt x="205181" y="729"/>
                  </a:cubicBezTo>
                  <a:cubicBezTo>
                    <a:pt x="211838" y="1208"/>
                    <a:pt x="217460" y="2467"/>
                    <a:pt x="222048" y="4507"/>
                  </a:cubicBezTo>
                  <a:cubicBezTo>
                    <a:pt x="226938" y="6959"/>
                    <a:pt x="230653" y="10472"/>
                    <a:pt x="233193" y="15045"/>
                  </a:cubicBezTo>
                  <a:cubicBezTo>
                    <a:pt x="235999" y="19721"/>
                    <a:pt x="237402" y="26267"/>
                    <a:pt x="237402" y="34684"/>
                  </a:cubicBezTo>
                  <a:cubicBezTo>
                    <a:pt x="237402" y="43808"/>
                    <a:pt x="236201" y="50531"/>
                    <a:pt x="233801" y="54854"/>
                  </a:cubicBezTo>
                  <a:cubicBezTo>
                    <a:pt x="230612" y="61223"/>
                    <a:pt x="224879" y="64843"/>
                    <a:pt x="216602" y="65712"/>
                  </a:cubicBezTo>
                  <a:lnTo>
                    <a:pt x="216602" y="66662"/>
                  </a:lnTo>
                  <a:cubicBezTo>
                    <a:pt x="225329" y="67089"/>
                    <a:pt x="231485" y="69865"/>
                    <a:pt x="235071" y="74990"/>
                  </a:cubicBezTo>
                  <a:cubicBezTo>
                    <a:pt x="238473" y="79364"/>
                    <a:pt x="240174" y="86029"/>
                    <a:pt x="240174" y="94983"/>
                  </a:cubicBezTo>
                  <a:cubicBezTo>
                    <a:pt x="240174" y="112443"/>
                    <a:pt x="235362" y="123956"/>
                    <a:pt x="225737" y="129524"/>
                  </a:cubicBezTo>
                  <a:cubicBezTo>
                    <a:pt x="221908" y="131917"/>
                    <a:pt x="216444" y="133349"/>
                    <a:pt x="209345" y="133820"/>
                  </a:cubicBezTo>
                  <a:cubicBezTo>
                    <a:pt x="206002" y="134292"/>
                    <a:pt x="202489" y="134759"/>
                    <a:pt x="198808" y="135223"/>
                  </a:cubicBezTo>
                  <a:cubicBezTo>
                    <a:pt x="195398" y="135223"/>
                    <a:pt x="191381" y="135223"/>
                    <a:pt x="186757" y="135223"/>
                  </a:cubicBezTo>
                  <a:cubicBezTo>
                    <a:pt x="181675" y="135223"/>
                    <a:pt x="177658" y="135223"/>
                    <a:pt x="174706" y="135223"/>
                  </a:cubicBezTo>
                  <a:cubicBezTo>
                    <a:pt x="170346" y="134737"/>
                    <a:pt x="166789" y="134266"/>
                    <a:pt x="164035" y="133809"/>
                  </a:cubicBezTo>
                  <a:cubicBezTo>
                    <a:pt x="157835" y="133331"/>
                    <a:pt x="152592" y="131486"/>
                    <a:pt x="148306" y="128275"/>
                  </a:cubicBezTo>
                  <a:cubicBezTo>
                    <a:pt x="140184" y="122539"/>
                    <a:pt x="136122" y="109582"/>
                    <a:pt x="136122" y="89405"/>
                  </a:cubicBezTo>
                  <a:lnTo>
                    <a:pt x="160456" y="89405"/>
                  </a:lnTo>
                  <a:cubicBezTo>
                    <a:pt x="160456" y="101158"/>
                    <a:pt x="162117" y="108489"/>
                    <a:pt x="165438" y="111397"/>
                  </a:cubicBezTo>
                  <a:cubicBezTo>
                    <a:pt x="168207" y="113371"/>
                    <a:pt x="175313" y="114358"/>
                    <a:pt x="186757" y="114358"/>
                  </a:cubicBezTo>
                  <a:cubicBezTo>
                    <a:pt x="193075" y="114358"/>
                    <a:pt x="197629" y="114129"/>
                    <a:pt x="200420" y="113673"/>
                  </a:cubicBezTo>
                  <a:cubicBezTo>
                    <a:pt x="204205" y="113673"/>
                    <a:pt x="207081" y="113084"/>
                    <a:pt x="209047" y="111905"/>
                  </a:cubicBezTo>
                  <a:cubicBezTo>
                    <a:pt x="213105" y="109873"/>
                    <a:pt x="215133" y="104232"/>
                    <a:pt x="215133" y="94983"/>
                  </a:cubicBezTo>
                  <a:cubicBezTo>
                    <a:pt x="215133" y="88127"/>
                    <a:pt x="213856" y="83212"/>
                    <a:pt x="211300" y="80237"/>
                  </a:cubicBezTo>
                  <a:cubicBezTo>
                    <a:pt x="208988" y="77159"/>
                    <a:pt x="204504" y="75620"/>
                    <a:pt x="197847" y="75620"/>
                  </a:cubicBezTo>
                  <a:lnTo>
                    <a:pt x="177710" y="75620"/>
                  </a:lnTo>
                  <a:lnTo>
                    <a:pt x="177710" y="56831"/>
                  </a:lnTo>
                  <a:lnTo>
                    <a:pt x="197847" y="56831"/>
                  </a:lnTo>
                  <a:cubicBezTo>
                    <a:pt x="203811" y="56831"/>
                    <a:pt x="207803" y="55012"/>
                    <a:pt x="209820" y="51374"/>
                  </a:cubicBezTo>
                  <a:cubicBezTo>
                    <a:pt x="211978" y="48797"/>
                    <a:pt x="213057" y="43234"/>
                    <a:pt x="213057" y="34684"/>
                  </a:cubicBezTo>
                  <a:cubicBezTo>
                    <a:pt x="213057" y="28646"/>
                    <a:pt x="211109" y="24654"/>
                    <a:pt x="207213" y="22710"/>
                  </a:cubicBezTo>
                  <a:cubicBezTo>
                    <a:pt x="204342" y="21473"/>
                    <a:pt x="197523" y="20855"/>
                    <a:pt x="186757" y="20855"/>
                  </a:cubicBezTo>
                  <a:cubicBezTo>
                    <a:pt x="175725" y="20855"/>
                    <a:pt x="168785" y="22077"/>
                    <a:pt x="165935" y="24522"/>
                  </a:cubicBezTo>
                  <a:cubicBezTo>
                    <a:pt x="163210" y="26856"/>
                    <a:pt x="161848" y="33259"/>
                    <a:pt x="161848" y="43731"/>
                  </a:cubicBezTo>
                  <a:lnTo>
                    <a:pt x="137503" y="43731"/>
                  </a:lnTo>
                  <a:cubicBezTo>
                    <a:pt x="137503" y="25387"/>
                    <a:pt x="141388" y="12883"/>
                    <a:pt x="149157" y="6219"/>
                  </a:cubicBezTo>
                  <a:cubicBezTo>
                    <a:pt x="152699" y="4017"/>
                    <a:pt x="157846" y="2169"/>
                    <a:pt x="164599" y="674"/>
                  </a:cubicBezTo>
                  <a:cubicBezTo>
                    <a:pt x="169540" y="225"/>
                    <a:pt x="176926" y="0"/>
                    <a:pt x="186757" y="0"/>
                  </a:cubicBezTo>
                  <a:close/>
                  <a:moveTo>
                    <a:pt x="54798" y="0"/>
                  </a:moveTo>
                  <a:cubicBezTo>
                    <a:pt x="65609" y="0"/>
                    <a:pt x="74176" y="733"/>
                    <a:pt x="80502" y="2198"/>
                  </a:cubicBezTo>
                  <a:cubicBezTo>
                    <a:pt x="87733" y="3642"/>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1"/>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25" name="Group 8"/>
            <p:cNvGrpSpPr>
              <a:grpSpLocks noChangeAspect="1"/>
            </p:cNvGrpSpPr>
            <p:nvPr/>
          </p:nvGrpSpPr>
          <p:grpSpPr bwMode="auto">
            <a:xfrm>
              <a:off x="3813654" y="2765001"/>
              <a:ext cx="180975" cy="179388"/>
              <a:chOff x="888" y="1182"/>
              <a:chExt cx="114" cy="113"/>
            </a:xfrm>
          </p:grpSpPr>
          <p:sp>
            <p:nvSpPr>
              <p:cNvPr id="26" name="AutoShape 7"/>
              <p:cNvSpPr>
                <a:spLocks noChangeAspect="1" noChangeArrowheads="1" noTextEdit="1"/>
              </p:cNvSpPr>
              <p:nvPr/>
            </p:nvSpPr>
            <p:spPr bwMode="auto">
              <a:xfrm>
                <a:off x="888" y="1182"/>
                <a:ext cx="114" cy="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
            <p:nvSpPr>
              <p:cNvPr id="27" name="Freeform 9"/>
              <p:cNvSpPr>
                <a:spLocks noEditPoints="1"/>
              </p:cNvSpPr>
              <p:nvPr/>
            </p:nvSpPr>
            <p:spPr bwMode="auto">
              <a:xfrm>
                <a:off x="886" y="1179"/>
                <a:ext cx="119" cy="119"/>
              </a:xfrm>
              <a:custGeom>
                <a:avLst/>
                <a:gdLst>
                  <a:gd name="T0" fmla="*/ 31 w 47"/>
                  <a:gd name="T1" fmla="*/ 15 h 47"/>
                  <a:gd name="T2" fmla="*/ 31 w 47"/>
                  <a:gd name="T3" fmla="*/ 15 h 47"/>
                  <a:gd name="T4" fmla="*/ 31 w 47"/>
                  <a:gd name="T5" fmla="*/ 15 h 47"/>
                  <a:gd name="T6" fmla="*/ 25 w 47"/>
                  <a:gd name="T7" fmla="*/ 15 h 47"/>
                  <a:gd name="T8" fmla="*/ 25 w 47"/>
                  <a:gd name="T9" fmla="*/ 22 h 47"/>
                  <a:gd name="T10" fmla="*/ 31 w 47"/>
                  <a:gd name="T11" fmla="*/ 15 h 47"/>
                  <a:gd name="T12" fmla="*/ 22 w 47"/>
                  <a:gd name="T13" fmla="*/ 15 h 47"/>
                  <a:gd name="T14" fmla="*/ 15 w 47"/>
                  <a:gd name="T15" fmla="*/ 15 h 47"/>
                  <a:gd name="T16" fmla="*/ 22 w 47"/>
                  <a:gd name="T17" fmla="*/ 22 h 47"/>
                  <a:gd name="T18" fmla="*/ 22 w 47"/>
                  <a:gd name="T19" fmla="*/ 15 h 47"/>
                  <a:gd name="T20" fmla="*/ 22 w 47"/>
                  <a:gd name="T21" fmla="*/ 38 h 47"/>
                  <a:gd name="T22" fmla="*/ 22 w 47"/>
                  <a:gd name="T23" fmla="*/ 26 h 47"/>
                  <a:gd name="T24" fmla="*/ 11 w 47"/>
                  <a:gd name="T25" fmla="*/ 15 h 47"/>
                  <a:gd name="T26" fmla="*/ 11 w 47"/>
                  <a:gd name="T27" fmla="*/ 13 h 47"/>
                  <a:gd name="T28" fmla="*/ 36 w 47"/>
                  <a:gd name="T29" fmla="*/ 13 h 47"/>
                  <a:gd name="T30" fmla="*/ 36 w 47"/>
                  <a:gd name="T31" fmla="*/ 15 h 47"/>
                  <a:gd name="T32" fmla="*/ 25 w 47"/>
                  <a:gd name="T33" fmla="*/ 26 h 47"/>
                  <a:gd name="T34" fmla="*/ 25 w 47"/>
                  <a:gd name="T35" fmla="*/ 38 h 47"/>
                  <a:gd name="T36" fmla="*/ 22 w 47"/>
                  <a:gd name="T37" fmla="*/ 38 h 47"/>
                  <a:gd name="T38" fmla="*/ 23 w 47"/>
                  <a:gd name="T39" fmla="*/ 0 h 47"/>
                  <a:gd name="T40" fmla="*/ 0 w 47"/>
                  <a:gd name="T41" fmla="*/ 23 h 47"/>
                  <a:gd name="T42" fmla="*/ 23 w 47"/>
                  <a:gd name="T43" fmla="*/ 47 h 47"/>
                  <a:gd name="T44" fmla="*/ 47 w 47"/>
                  <a:gd name="T45" fmla="*/ 23 h 47"/>
                  <a:gd name="T46" fmla="*/ 23 w 47"/>
                  <a:gd name="T47"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7">
                    <a:moveTo>
                      <a:pt x="31" y="15"/>
                    </a:moveTo>
                    <a:cubicBezTo>
                      <a:pt x="31" y="15"/>
                      <a:pt x="31" y="15"/>
                      <a:pt x="31" y="15"/>
                    </a:cubicBezTo>
                    <a:moveTo>
                      <a:pt x="31" y="15"/>
                    </a:moveTo>
                    <a:cubicBezTo>
                      <a:pt x="25" y="15"/>
                      <a:pt x="25" y="15"/>
                      <a:pt x="25" y="15"/>
                    </a:cubicBezTo>
                    <a:cubicBezTo>
                      <a:pt x="25" y="22"/>
                      <a:pt x="25" y="22"/>
                      <a:pt x="25" y="22"/>
                    </a:cubicBezTo>
                    <a:cubicBezTo>
                      <a:pt x="31" y="15"/>
                      <a:pt x="31" y="15"/>
                      <a:pt x="31" y="15"/>
                    </a:cubicBezTo>
                    <a:moveTo>
                      <a:pt x="22" y="15"/>
                    </a:moveTo>
                    <a:cubicBezTo>
                      <a:pt x="15" y="15"/>
                      <a:pt x="15" y="15"/>
                      <a:pt x="15" y="15"/>
                    </a:cubicBezTo>
                    <a:cubicBezTo>
                      <a:pt x="22" y="22"/>
                      <a:pt x="22" y="22"/>
                      <a:pt x="22" y="22"/>
                    </a:cubicBezTo>
                    <a:cubicBezTo>
                      <a:pt x="22" y="15"/>
                      <a:pt x="22" y="15"/>
                      <a:pt x="22" y="15"/>
                    </a:cubicBezTo>
                    <a:moveTo>
                      <a:pt x="22" y="38"/>
                    </a:moveTo>
                    <a:cubicBezTo>
                      <a:pt x="22" y="26"/>
                      <a:pt x="22" y="26"/>
                      <a:pt x="22" y="26"/>
                    </a:cubicBezTo>
                    <a:cubicBezTo>
                      <a:pt x="11" y="15"/>
                      <a:pt x="11" y="15"/>
                      <a:pt x="11" y="15"/>
                    </a:cubicBezTo>
                    <a:cubicBezTo>
                      <a:pt x="11" y="13"/>
                      <a:pt x="11" y="13"/>
                      <a:pt x="11" y="13"/>
                    </a:cubicBezTo>
                    <a:cubicBezTo>
                      <a:pt x="36" y="13"/>
                      <a:pt x="36" y="13"/>
                      <a:pt x="36" y="13"/>
                    </a:cubicBezTo>
                    <a:cubicBezTo>
                      <a:pt x="36" y="15"/>
                      <a:pt x="36" y="15"/>
                      <a:pt x="36" y="15"/>
                    </a:cubicBezTo>
                    <a:cubicBezTo>
                      <a:pt x="25" y="26"/>
                      <a:pt x="25" y="26"/>
                      <a:pt x="25" y="26"/>
                    </a:cubicBezTo>
                    <a:cubicBezTo>
                      <a:pt x="25" y="38"/>
                      <a:pt x="25" y="38"/>
                      <a:pt x="25" y="38"/>
                    </a:cubicBezTo>
                    <a:cubicBezTo>
                      <a:pt x="22" y="38"/>
                      <a:pt x="22" y="38"/>
                      <a:pt x="22" y="38"/>
                    </a:cubicBezTo>
                    <a:moveTo>
                      <a:pt x="23" y="0"/>
                    </a:moveTo>
                    <a:cubicBezTo>
                      <a:pt x="10" y="0"/>
                      <a:pt x="0" y="10"/>
                      <a:pt x="0" y="23"/>
                    </a:cubicBezTo>
                    <a:cubicBezTo>
                      <a:pt x="0" y="36"/>
                      <a:pt x="10" y="47"/>
                      <a:pt x="23" y="47"/>
                    </a:cubicBezTo>
                    <a:cubicBezTo>
                      <a:pt x="36" y="47"/>
                      <a:pt x="47" y="36"/>
                      <a:pt x="47" y="23"/>
                    </a:cubicBezTo>
                    <a:cubicBezTo>
                      <a:pt x="47" y="10"/>
                      <a:pt x="36" y="0"/>
                      <a:pt x="23" y="0"/>
                    </a:cubicBezTo>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28" name="组合 27"/>
          <p:cNvGrpSpPr/>
          <p:nvPr/>
        </p:nvGrpSpPr>
        <p:grpSpPr>
          <a:xfrm>
            <a:off x="3768360" y="1838942"/>
            <a:ext cx="1576388" cy="914400"/>
            <a:chOff x="4103702" y="1598798"/>
            <a:chExt cx="1576388" cy="914400"/>
          </a:xfrm>
        </p:grpSpPr>
        <p:sp>
          <p:nvSpPr>
            <p:cNvPr id="29" name="Freeform 6"/>
            <p:cNvSpPr/>
            <p:nvPr/>
          </p:nvSpPr>
          <p:spPr bwMode="auto">
            <a:xfrm>
              <a:off x="4103702" y="1598798"/>
              <a:ext cx="1576388" cy="914400"/>
            </a:xfrm>
            <a:custGeom>
              <a:avLst/>
              <a:gdLst>
                <a:gd name="T0" fmla="*/ 142 w 418"/>
                <a:gd name="T1" fmla="*/ 3 h 243"/>
                <a:gd name="T2" fmla="*/ 107 w 418"/>
                <a:gd name="T3" fmla="*/ 0 h 243"/>
                <a:gd name="T4" fmla="*/ 31 w 418"/>
                <a:gd name="T5" fmla="*/ 25 h 243"/>
                <a:gd name="T6" fmla="*/ 0 w 418"/>
                <a:gd name="T7" fmla="*/ 121 h 243"/>
                <a:gd name="T8" fmla="*/ 29 w 418"/>
                <a:gd name="T9" fmla="*/ 215 h 243"/>
                <a:gd name="T10" fmla="*/ 31 w 418"/>
                <a:gd name="T11" fmla="*/ 217 h 243"/>
                <a:gd name="T12" fmla="*/ 107 w 418"/>
                <a:gd name="T13" fmla="*/ 243 h 243"/>
                <a:gd name="T14" fmla="*/ 107 w 418"/>
                <a:gd name="T15" fmla="*/ 243 h 243"/>
                <a:gd name="T16" fmla="*/ 145 w 418"/>
                <a:gd name="T17" fmla="*/ 240 h 243"/>
                <a:gd name="T18" fmla="*/ 418 w 418"/>
                <a:gd name="T19" fmla="*/ 121 h 243"/>
                <a:gd name="T20" fmla="*/ 142 w 418"/>
                <a:gd name="T21" fmla="*/ 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18" h="243">
                  <a:moveTo>
                    <a:pt x="142" y="3"/>
                  </a:moveTo>
                  <a:cubicBezTo>
                    <a:pt x="130" y="1"/>
                    <a:pt x="118" y="0"/>
                    <a:pt x="107" y="0"/>
                  </a:cubicBezTo>
                  <a:cubicBezTo>
                    <a:pt x="74" y="0"/>
                    <a:pt x="49" y="8"/>
                    <a:pt x="31" y="25"/>
                  </a:cubicBezTo>
                  <a:cubicBezTo>
                    <a:pt x="11" y="45"/>
                    <a:pt x="0" y="77"/>
                    <a:pt x="0" y="121"/>
                  </a:cubicBezTo>
                  <a:cubicBezTo>
                    <a:pt x="0" y="163"/>
                    <a:pt x="10" y="195"/>
                    <a:pt x="29" y="215"/>
                  </a:cubicBezTo>
                  <a:cubicBezTo>
                    <a:pt x="29" y="216"/>
                    <a:pt x="30" y="216"/>
                    <a:pt x="31" y="217"/>
                  </a:cubicBezTo>
                  <a:cubicBezTo>
                    <a:pt x="48" y="234"/>
                    <a:pt x="74" y="243"/>
                    <a:pt x="107" y="243"/>
                  </a:cubicBezTo>
                  <a:cubicBezTo>
                    <a:pt x="107" y="243"/>
                    <a:pt x="107" y="243"/>
                    <a:pt x="107" y="243"/>
                  </a:cubicBezTo>
                  <a:cubicBezTo>
                    <a:pt x="119" y="243"/>
                    <a:pt x="132" y="242"/>
                    <a:pt x="145" y="240"/>
                  </a:cubicBezTo>
                  <a:cubicBezTo>
                    <a:pt x="250" y="222"/>
                    <a:pt x="381" y="145"/>
                    <a:pt x="418" y="121"/>
                  </a:cubicBezTo>
                  <a:cubicBezTo>
                    <a:pt x="380" y="98"/>
                    <a:pt x="248" y="19"/>
                    <a:pt x="142" y="3"/>
                  </a:cubicBezTo>
                  <a:close/>
                </a:path>
              </a:pathLst>
            </a:custGeom>
            <a:solidFill>
              <a:srgbClr val="C00000"/>
            </a:solidFill>
            <a:ln>
              <a:noFill/>
            </a:ln>
            <a:effectLst>
              <a:outerShdw blurRad="76200" dir="360000" sx="105000" sy="105000" algn="c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0" name="任意多边形 29"/>
            <p:cNvSpPr/>
            <p:nvPr/>
          </p:nvSpPr>
          <p:spPr>
            <a:xfrm>
              <a:off x="4219424" y="1901431"/>
              <a:ext cx="522528" cy="297630"/>
            </a:xfrm>
            <a:custGeom>
              <a:avLst/>
              <a:gdLst/>
              <a:ahLst/>
              <a:cxnLst/>
              <a:rect l="l" t="t" r="r" b="b"/>
              <a:pathLst>
                <a:path w="237402" h="135223">
                  <a:moveTo>
                    <a:pt x="54798" y="20855"/>
                  </a:moveTo>
                  <a:cubicBezTo>
                    <a:pt x="41948" y="20855"/>
                    <a:pt x="34069" y="22129"/>
                    <a:pt x="31160" y="24676"/>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0"/>
                    <a:pt x="79629" y="110646"/>
                  </a:cubicBezTo>
                  <a:cubicBezTo>
                    <a:pt x="83378" y="107318"/>
                    <a:pt x="85252" y="98860"/>
                    <a:pt x="85252" y="85274"/>
                  </a:cubicBezTo>
                  <a:lnTo>
                    <a:pt x="85252" y="49231"/>
                  </a:lnTo>
                  <a:cubicBezTo>
                    <a:pt x="85252" y="36484"/>
                    <a:pt x="83403" y="28476"/>
                    <a:pt x="79707" y="25207"/>
                  </a:cubicBezTo>
                  <a:cubicBezTo>
                    <a:pt x="76386" y="22305"/>
                    <a:pt x="68083" y="20855"/>
                    <a:pt x="54798" y="20855"/>
                  </a:cubicBezTo>
                  <a:close/>
                  <a:moveTo>
                    <a:pt x="188148" y="0"/>
                  </a:moveTo>
                  <a:cubicBezTo>
                    <a:pt x="196595" y="0"/>
                    <a:pt x="203627" y="468"/>
                    <a:pt x="209246" y="1403"/>
                  </a:cubicBezTo>
                  <a:cubicBezTo>
                    <a:pt x="215748" y="2404"/>
                    <a:pt x="221065" y="4455"/>
                    <a:pt x="225196" y="7555"/>
                  </a:cubicBezTo>
                  <a:cubicBezTo>
                    <a:pt x="233333" y="13292"/>
                    <a:pt x="237402" y="24411"/>
                    <a:pt x="237402" y="40914"/>
                  </a:cubicBezTo>
                  <a:cubicBezTo>
                    <a:pt x="237402" y="57262"/>
                    <a:pt x="234309" y="68289"/>
                    <a:pt x="228123" y="73996"/>
                  </a:cubicBezTo>
                  <a:cubicBezTo>
                    <a:pt x="224346" y="77236"/>
                    <a:pt x="219423" y="79854"/>
                    <a:pt x="213355" y="81850"/>
                  </a:cubicBezTo>
                  <a:cubicBezTo>
                    <a:pt x="208856" y="83227"/>
                    <a:pt x="201926" y="84615"/>
                    <a:pt x="192567" y="86014"/>
                  </a:cubicBezTo>
                  <a:lnTo>
                    <a:pt x="177279" y="88091"/>
                  </a:lnTo>
                  <a:cubicBezTo>
                    <a:pt x="172993" y="88952"/>
                    <a:pt x="169647" y="90105"/>
                    <a:pt x="167239" y="91548"/>
                  </a:cubicBezTo>
                  <a:cubicBezTo>
                    <a:pt x="163181" y="93757"/>
                    <a:pt x="161152" y="99291"/>
                    <a:pt x="161152" y="108150"/>
                  </a:cubicBezTo>
                  <a:lnTo>
                    <a:pt x="161152" y="112977"/>
                  </a:lnTo>
                  <a:lnTo>
                    <a:pt x="237402" y="112977"/>
                  </a:lnTo>
                  <a:lnTo>
                    <a:pt x="237402" y="133842"/>
                  </a:lnTo>
                  <a:lnTo>
                    <a:pt x="136122" y="133842"/>
                  </a:lnTo>
                  <a:lnTo>
                    <a:pt x="136122" y="108150"/>
                  </a:lnTo>
                  <a:cubicBezTo>
                    <a:pt x="136122" y="93032"/>
                    <a:pt x="139650" y="82888"/>
                    <a:pt x="146704" y="77719"/>
                  </a:cubicBezTo>
                  <a:cubicBezTo>
                    <a:pt x="149915" y="75038"/>
                    <a:pt x="154484" y="72958"/>
                    <a:pt x="160412" y="71478"/>
                  </a:cubicBezTo>
                  <a:cubicBezTo>
                    <a:pt x="163225" y="70535"/>
                    <a:pt x="166318" y="69828"/>
                    <a:pt x="169691" y="69357"/>
                  </a:cubicBezTo>
                  <a:cubicBezTo>
                    <a:pt x="172003" y="68893"/>
                    <a:pt x="175597" y="67947"/>
                    <a:pt x="180471" y="66518"/>
                  </a:cubicBezTo>
                  <a:lnTo>
                    <a:pt x="197062" y="63746"/>
                  </a:lnTo>
                  <a:cubicBezTo>
                    <a:pt x="201090" y="63399"/>
                    <a:pt x="204224" y="62556"/>
                    <a:pt x="206462" y="61216"/>
                  </a:cubicBezTo>
                  <a:cubicBezTo>
                    <a:pt x="210395" y="58852"/>
                    <a:pt x="212361" y="52085"/>
                    <a:pt x="212361" y="40914"/>
                  </a:cubicBezTo>
                  <a:cubicBezTo>
                    <a:pt x="212361" y="32350"/>
                    <a:pt x="210755" y="26665"/>
                    <a:pt x="207545" y="23859"/>
                  </a:cubicBezTo>
                  <a:cubicBezTo>
                    <a:pt x="204342" y="21856"/>
                    <a:pt x="197876" y="20855"/>
                    <a:pt x="188148" y="20855"/>
                  </a:cubicBezTo>
                  <a:cubicBezTo>
                    <a:pt x="176189" y="20855"/>
                    <a:pt x="168789" y="22077"/>
                    <a:pt x="165946" y="24522"/>
                  </a:cubicBezTo>
                  <a:cubicBezTo>
                    <a:pt x="162750" y="27327"/>
                    <a:pt x="161152" y="35347"/>
                    <a:pt x="161152" y="48580"/>
                  </a:cubicBezTo>
                  <a:lnTo>
                    <a:pt x="136122" y="48580"/>
                  </a:lnTo>
                  <a:cubicBezTo>
                    <a:pt x="136122" y="43322"/>
                    <a:pt x="136351" y="39316"/>
                    <a:pt x="136807" y="36562"/>
                  </a:cubicBezTo>
                  <a:cubicBezTo>
                    <a:pt x="136807" y="32850"/>
                    <a:pt x="137039" y="29610"/>
                    <a:pt x="137503" y="26841"/>
                  </a:cubicBezTo>
                  <a:cubicBezTo>
                    <a:pt x="138453" y="20693"/>
                    <a:pt x="140666" y="15877"/>
                    <a:pt x="144142" y="12393"/>
                  </a:cubicBezTo>
                  <a:cubicBezTo>
                    <a:pt x="150467" y="4131"/>
                    <a:pt x="165136" y="0"/>
                    <a:pt x="188148" y="0"/>
                  </a:cubicBezTo>
                  <a:close/>
                  <a:moveTo>
                    <a:pt x="54798" y="0"/>
                  </a:moveTo>
                  <a:cubicBezTo>
                    <a:pt x="65609" y="0"/>
                    <a:pt x="74176" y="733"/>
                    <a:pt x="80502" y="2198"/>
                  </a:cubicBezTo>
                  <a:cubicBezTo>
                    <a:pt x="87733" y="3641"/>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0"/>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grpSp>
          <p:nvGrpSpPr>
            <p:cNvPr id="31" name="Group 4"/>
            <p:cNvGrpSpPr>
              <a:grpSpLocks noChangeAspect="1"/>
            </p:cNvGrpSpPr>
            <p:nvPr/>
          </p:nvGrpSpPr>
          <p:grpSpPr bwMode="auto">
            <a:xfrm>
              <a:off x="4776466" y="1947403"/>
              <a:ext cx="180975" cy="190500"/>
              <a:chOff x="887" y="972"/>
              <a:chExt cx="114" cy="120"/>
            </a:xfrm>
          </p:grpSpPr>
          <p:sp>
            <p:nvSpPr>
              <p:cNvPr id="32" name="AutoShape 3"/>
              <p:cNvSpPr>
                <a:spLocks noChangeAspect="1" noChangeArrowheads="1" noTextEdit="1"/>
              </p:cNvSpPr>
              <p:nvPr/>
            </p:nvSpPr>
            <p:spPr bwMode="auto">
              <a:xfrm>
                <a:off x="887" y="972"/>
                <a:ext cx="114" cy="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a typeface="微软雅黑" panose="020B0503020204020204" pitchFamily="34" charset="-122"/>
                </a:endParaRPr>
              </a:p>
            </p:txBody>
          </p:sp>
          <p:sp>
            <p:nvSpPr>
              <p:cNvPr id="33" name="Freeform 5"/>
              <p:cNvSpPr>
                <a:spLocks noEditPoints="1"/>
              </p:cNvSpPr>
              <p:nvPr/>
            </p:nvSpPr>
            <p:spPr bwMode="auto">
              <a:xfrm>
                <a:off x="885" y="975"/>
                <a:ext cx="119" cy="117"/>
              </a:xfrm>
              <a:custGeom>
                <a:avLst/>
                <a:gdLst>
                  <a:gd name="T0" fmla="*/ 27 w 47"/>
                  <a:gd name="T1" fmla="*/ 26 h 47"/>
                  <a:gd name="T2" fmla="*/ 27 w 47"/>
                  <a:gd name="T3" fmla="*/ 23 h 47"/>
                  <a:gd name="T4" fmla="*/ 37 w 47"/>
                  <a:gd name="T5" fmla="*/ 23 h 47"/>
                  <a:gd name="T6" fmla="*/ 37 w 47"/>
                  <a:gd name="T7" fmla="*/ 26 h 47"/>
                  <a:gd name="T8" fmla="*/ 27 w 47"/>
                  <a:gd name="T9" fmla="*/ 26 h 47"/>
                  <a:gd name="T10" fmla="*/ 23 w 47"/>
                  <a:gd name="T11" fmla="*/ 30 h 47"/>
                  <a:gd name="T12" fmla="*/ 21 w 47"/>
                  <a:gd name="T13" fmla="*/ 24 h 47"/>
                  <a:gd name="T14" fmla="*/ 23 w 47"/>
                  <a:gd name="T15" fmla="*/ 18 h 47"/>
                  <a:gd name="T16" fmla="*/ 25 w 47"/>
                  <a:gd name="T17" fmla="*/ 19 h 47"/>
                  <a:gd name="T18" fmla="*/ 24 w 47"/>
                  <a:gd name="T19" fmla="*/ 24 h 47"/>
                  <a:gd name="T20" fmla="*/ 25 w 47"/>
                  <a:gd name="T21" fmla="*/ 29 h 47"/>
                  <a:gd name="T22" fmla="*/ 23 w 47"/>
                  <a:gd name="T23" fmla="*/ 30 h 47"/>
                  <a:gd name="T24" fmla="*/ 19 w 47"/>
                  <a:gd name="T25" fmla="*/ 33 h 47"/>
                  <a:gd name="T26" fmla="*/ 16 w 47"/>
                  <a:gd name="T27" fmla="*/ 24 h 47"/>
                  <a:gd name="T28" fmla="*/ 19 w 47"/>
                  <a:gd name="T29" fmla="*/ 16 h 47"/>
                  <a:gd name="T30" fmla="*/ 20 w 47"/>
                  <a:gd name="T31" fmla="*/ 17 h 47"/>
                  <a:gd name="T32" fmla="*/ 18 w 47"/>
                  <a:gd name="T33" fmla="*/ 24 h 47"/>
                  <a:gd name="T34" fmla="*/ 20 w 47"/>
                  <a:gd name="T35" fmla="*/ 32 h 47"/>
                  <a:gd name="T36" fmla="*/ 19 w 47"/>
                  <a:gd name="T37" fmla="*/ 33 h 47"/>
                  <a:gd name="T38" fmla="*/ 14 w 47"/>
                  <a:gd name="T39" fmla="*/ 35 h 47"/>
                  <a:gd name="T40" fmla="*/ 11 w 47"/>
                  <a:gd name="T41" fmla="*/ 24 h 47"/>
                  <a:gd name="T42" fmla="*/ 14 w 47"/>
                  <a:gd name="T43" fmla="*/ 13 h 47"/>
                  <a:gd name="T44" fmla="*/ 16 w 47"/>
                  <a:gd name="T45" fmla="*/ 14 h 47"/>
                  <a:gd name="T46" fmla="*/ 14 w 47"/>
                  <a:gd name="T47" fmla="*/ 24 h 47"/>
                  <a:gd name="T48" fmla="*/ 16 w 47"/>
                  <a:gd name="T49" fmla="*/ 34 h 47"/>
                  <a:gd name="T50" fmla="*/ 14 w 47"/>
                  <a:gd name="T51" fmla="*/ 35 h 47"/>
                  <a:gd name="T52" fmla="*/ 23 w 47"/>
                  <a:gd name="T53" fmla="*/ 0 h 47"/>
                  <a:gd name="T54" fmla="*/ 0 w 47"/>
                  <a:gd name="T55" fmla="*/ 24 h 47"/>
                  <a:gd name="T56" fmla="*/ 23 w 47"/>
                  <a:gd name="T57" fmla="*/ 47 h 47"/>
                  <a:gd name="T58" fmla="*/ 47 w 47"/>
                  <a:gd name="T59" fmla="*/ 24 h 47"/>
                  <a:gd name="T60" fmla="*/ 23 w 47"/>
                  <a:gd name="T6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7" h="47">
                    <a:moveTo>
                      <a:pt x="27" y="26"/>
                    </a:moveTo>
                    <a:cubicBezTo>
                      <a:pt x="27" y="23"/>
                      <a:pt x="27" y="23"/>
                      <a:pt x="27" y="23"/>
                    </a:cubicBezTo>
                    <a:cubicBezTo>
                      <a:pt x="37" y="23"/>
                      <a:pt x="37" y="23"/>
                      <a:pt x="37" y="23"/>
                    </a:cubicBezTo>
                    <a:cubicBezTo>
                      <a:pt x="37" y="26"/>
                      <a:pt x="37" y="26"/>
                      <a:pt x="37" y="26"/>
                    </a:cubicBezTo>
                    <a:cubicBezTo>
                      <a:pt x="27" y="26"/>
                      <a:pt x="27" y="26"/>
                      <a:pt x="27" y="26"/>
                    </a:cubicBezTo>
                    <a:moveTo>
                      <a:pt x="23" y="30"/>
                    </a:moveTo>
                    <a:cubicBezTo>
                      <a:pt x="22" y="28"/>
                      <a:pt x="21" y="26"/>
                      <a:pt x="21" y="24"/>
                    </a:cubicBezTo>
                    <a:cubicBezTo>
                      <a:pt x="21" y="22"/>
                      <a:pt x="22" y="20"/>
                      <a:pt x="23" y="18"/>
                    </a:cubicBezTo>
                    <a:cubicBezTo>
                      <a:pt x="25" y="19"/>
                      <a:pt x="25" y="19"/>
                      <a:pt x="25" y="19"/>
                    </a:cubicBezTo>
                    <a:cubicBezTo>
                      <a:pt x="24" y="21"/>
                      <a:pt x="24" y="22"/>
                      <a:pt x="24" y="24"/>
                    </a:cubicBezTo>
                    <a:cubicBezTo>
                      <a:pt x="24" y="26"/>
                      <a:pt x="24" y="28"/>
                      <a:pt x="25" y="29"/>
                    </a:cubicBezTo>
                    <a:cubicBezTo>
                      <a:pt x="23" y="30"/>
                      <a:pt x="23" y="30"/>
                      <a:pt x="23" y="30"/>
                    </a:cubicBezTo>
                    <a:moveTo>
                      <a:pt x="19" y="33"/>
                    </a:moveTo>
                    <a:cubicBezTo>
                      <a:pt x="17" y="30"/>
                      <a:pt x="16" y="27"/>
                      <a:pt x="16" y="24"/>
                    </a:cubicBezTo>
                    <a:cubicBezTo>
                      <a:pt x="16" y="21"/>
                      <a:pt x="17" y="18"/>
                      <a:pt x="19" y="16"/>
                    </a:cubicBezTo>
                    <a:cubicBezTo>
                      <a:pt x="20" y="17"/>
                      <a:pt x="20" y="17"/>
                      <a:pt x="20" y="17"/>
                    </a:cubicBezTo>
                    <a:cubicBezTo>
                      <a:pt x="19" y="19"/>
                      <a:pt x="18" y="21"/>
                      <a:pt x="18" y="24"/>
                    </a:cubicBezTo>
                    <a:cubicBezTo>
                      <a:pt x="18" y="27"/>
                      <a:pt x="19" y="29"/>
                      <a:pt x="20" y="32"/>
                    </a:cubicBezTo>
                    <a:cubicBezTo>
                      <a:pt x="19" y="33"/>
                      <a:pt x="19" y="33"/>
                      <a:pt x="19" y="33"/>
                    </a:cubicBezTo>
                    <a:moveTo>
                      <a:pt x="14" y="35"/>
                    </a:moveTo>
                    <a:cubicBezTo>
                      <a:pt x="12" y="32"/>
                      <a:pt x="11" y="28"/>
                      <a:pt x="11" y="24"/>
                    </a:cubicBezTo>
                    <a:cubicBezTo>
                      <a:pt x="11" y="20"/>
                      <a:pt x="12" y="16"/>
                      <a:pt x="14" y="13"/>
                    </a:cubicBezTo>
                    <a:cubicBezTo>
                      <a:pt x="16" y="14"/>
                      <a:pt x="16" y="14"/>
                      <a:pt x="16" y="14"/>
                    </a:cubicBezTo>
                    <a:cubicBezTo>
                      <a:pt x="14" y="17"/>
                      <a:pt x="14" y="21"/>
                      <a:pt x="14" y="24"/>
                    </a:cubicBezTo>
                    <a:cubicBezTo>
                      <a:pt x="14" y="28"/>
                      <a:pt x="14" y="31"/>
                      <a:pt x="16" y="34"/>
                    </a:cubicBezTo>
                    <a:cubicBezTo>
                      <a:pt x="14" y="35"/>
                      <a:pt x="14" y="35"/>
                      <a:pt x="14" y="35"/>
                    </a:cubicBezTo>
                    <a:moveTo>
                      <a:pt x="23" y="0"/>
                    </a:moveTo>
                    <a:cubicBezTo>
                      <a:pt x="10" y="0"/>
                      <a:pt x="0" y="11"/>
                      <a:pt x="0" y="24"/>
                    </a:cubicBezTo>
                    <a:cubicBezTo>
                      <a:pt x="0" y="37"/>
                      <a:pt x="10" y="47"/>
                      <a:pt x="23" y="47"/>
                    </a:cubicBezTo>
                    <a:cubicBezTo>
                      <a:pt x="36" y="47"/>
                      <a:pt x="47" y="37"/>
                      <a:pt x="47" y="24"/>
                    </a:cubicBezTo>
                    <a:cubicBezTo>
                      <a:pt x="47" y="11"/>
                      <a:pt x="36" y="0"/>
                      <a:pt x="23"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grpSp>
        <p:nvGrpSpPr>
          <p:cNvPr id="34" name="组合 33"/>
          <p:cNvGrpSpPr/>
          <p:nvPr/>
        </p:nvGrpSpPr>
        <p:grpSpPr>
          <a:xfrm>
            <a:off x="2846022" y="1029317"/>
            <a:ext cx="1574800" cy="892175"/>
            <a:chOff x="3181364" y="789173"/>
            <a:chExt cx="1574800" cy="892175"/>
          </a:xfrm>
        </p:grpSpPr>
        <p:sp>
          <p:nvSpPr>
            <p:cNvPr id="35" name="Freeform 5"/>
            <p:cNvSpPr/>
            <p:nvPr/>
          </p:nvSpPr>
          <p:spPr bwMode="auto">
            <a:xfrm>
              <a:off x="3181364" y="789173"/>
              <a:ext cx="1574800" cy="892175"/>
            </a:xfrm>
            <a:custGeom>
              <a:avLst/>
              <a:gdLst>
                <a:gd name="T0" fmla="*/ 352 w 418"/>
                <a:gd name="T1" fmla="*/ 198 h 237"/>
                <a:gd name="T2" fmla="*/ 399 w 418"/>
                <a:gd name="T3" fmla="*/ 203 h 237"/>
                <a:gd name="T4" fmla="*/ 418 w 418"/>
                <a:gd name="T5" fmla="*/ 121 h 237"/>
                <a:gd name="T6" fmla="*/ 312 w 418"/>
                <a:gd name="T7" fmla="*/ 0 h 237"/>
                <a:gd name="T8" fmla="*/ 0 w 418"/>
                <a:gd name="T9" fmla="*/ 121 h 237"/>
                <a:gd name="T10" fmla="*/ 258 w 418"/>
                <a:gd name="T11" fmla="*/ 237 h 237"/>
                <a:gd name="T12" fmla="*/ 352 w 418"/>
                <a:gd name="T13" fmla="*/ 198 h 237"/>
              </a:gdLst>
              <a:ahLst/>
              <a:cxnLst>
                <a:cxn ang="0">
                  <a:pos x="T0" y="T1"/>
                </a:cxn>
                <a:cxn ang="0">
                  <a:pos x="T2" y="T3"/>
                </a:cxn>
                <a:cxn ang="0">
                  <a:pos x="T4" y="T5"/>
                </a:cxn>
                <a:cxn ang="0">
                  <a:pos x="T6" y="T7"/>
                </a:cxn>
                <a:cxn ang="0">
                  <a:pos x="T8" y="T9"/>
                </a:cxn>
                <a:cxn ang="0">
                  <a:pos x="T10" y="T11"/>
                </a:cxn>
                <a:cxn ang="0">
                  <a:pos x="T12" y="T13"/>
                </a:cxn>
              </a:cxnLst>
              <a:rect l="0" t="0" r="r" b="b"/>
              <a:pathLst>
                <a:path w="418" h="237">
                  <a:moveTo>
                    <a:pt x="352" y="198"/>
                  </a:moveTo>
                  <a:cubicBezTo>
                    <a:pt x="367" y="198"/>
                    <a:pt x="383" y="200"/>
                    <a:pt x="399" y="203"/>
                  </a:cubicBezTo>
                  <a:cubicBezTo>
                    <a:pt x="412" y="183"/>
                    <a:pt x="418" y="156"/>
                    <a:pt x="418" y="121"/>
                  </a:cubicBezTo>
                  <a:cubicBezTo>
                    <a:pt x="418" y="39"/>
                    <a:pt x="384" y="0"/>
                    <a:pt x="312" y="0"/>
                  </a:cubicBezTo>
                  <a:cubicBezTo>
                    <a:pt x="202" y="0"/>
                    <a:pt x="43" y="95"/>
                    <a:pt x="0" y="121"/>
                  </a:cubicBezTo>
                  <a:cubicBezTo>
                    <a:pt x="36" y="144"/>
                    <a:pt x="155" y="215"/>
                    <a:pt x="258" y="237"/>
                  </a:cubicBezTo>
                  <a:cubicBezTo>
                    <a:pt x="282" y="207"/>
                    <a:pt x="319" y="198"/>
                    <a:pt x="352" y="198"/>
                  </a:cubicBezTo>
                  <a:close/>
                </a:path>
              </a:pathLst>
            </a:custGeom>
            <a:solidFill>
              <a:srgbClr val="C00000"/>
            </a:solidFill>
            <a:ln>
              <a:noFill/>
            </a:ln>
            <a:effectLst>
              <a:outerShdw blurRad="50800" dist="38100" dir="8100000" algn="tr" rotWithShape="0">
                <a:prstClr val="black">
                  <a:alpha val="40000"/>
                </a:prstClr>
              </a:outerShdw>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任意多边形 35"/>
            <p:cNvSpPr/>
            <p:nvPr/>
          </p:nvSpPr>
          <p:spPr>
            <a:xfrm>
              <a:off x="4067648" y="1077659"/>
              <a:ext cx="411374" cy="261852"/>
            </a:xfrm>
            <a:custGeom>
              <a:avLst/>
              <a:gdLst/>
              <a:ahLst/>
              <a:cxnLst/>
              <a:rect l="l" t="t" r="r" b="b"/>
              <a:pathLst>
                <a:path w="212438" h="135223">
                  <a:moveTo>
                    <a:pt x="54798" y="20855"/>
                  </a:moveTo>
                  <a:cubicBezTo>
                    <a:pt x="41948" y="20855"/>
                    <a:pt x="34069" y="22129"/>
                    <a:pt x="31160" y="24676"/>
                  </a:cubicBezTo>
                  <a:cubicBezTo>
                    <a:pt x="26609" y="28314"/>
                    <a:pt x="24334" y="36499"/>
                    <a:pt x="24334" y="49231"/>
                  </a:cubicBezTo>
                  <a:lnTo>
                    <a:pt x="24334" y="85274"/>
                  </a:lnTo>
                  <a:cubicBezTo>
                    <a:pt x="24334" y="98860"/>
                    <a:pt x="26212" y="106935"/>
                    <a:pt x="29967" y="109497"/>
                  </a:cubicBezTo>
                  <a:cubicBezTo>
                    <a:pt x="33701" y="112738"/>
                    <a:pt x="41978" y="114358"/>
                    <a:pt x="54798" y="114358"/>
                  </a:cubicBezTo>
                  <a:cubicBezTo>
                    <a:pt x="68053" y="114358"/>
                    <a:pt x="76330" y="113120"/>
                    <a:pt x="79629" y="110646"/>
                  </a:cubicBezTo>
                  <a:cubicBezTo>
                    <a:pt x="83378" y="107318"/>
                    <a:pt x="85252" y="98860"/>
                    <a:pt x="85252" y="85274"/>
                  </a:cubicBezTo>
                  <a:lnTo>
                    <a:pt x="85252" y="49231"/>
                  </a:lnTo>
                  <a:cubicBezTo>
                    <a:pt x="85252" y="36484"/>
                    <a:pt x="83403" y="28476"/>
                    <a:pt x="79707" y="25207"/>
                  </a:cubicBezTo>
                  <a:cubicBezTo>
                    <a:pt x="76386" y="22305"/>
                    <a:pt x="68083" y="20855"/>
                    <a:pt x="54798" y="20855"/>
                  </a:cubicBezTo>
                  <a:close/>
                  <a:moveTo>
                    <a:pt x="181565" y="1381"/>
                  </a:moveTo>
                  <a:lnTo>
                    <a:pt x="212438" y="1381"/>
                  </a:lnTo>
                  <a:lnTo>
                    <a:pt x="212438" y="133842"/>
                  </a:lnTo>
                  <a:lnTo>
                    <a:pt x="188104" y="133842"/>
                  </a:lnTo>
                  <a:lnTo>
                    <a:pt x="188104" y="20170"/>
                  </a:lnTo>
                  <a:lnTo>
                    <a:pt x="153365" y="56212"/>
                  </a:lnTo>
                  <a:lnTo>
                    <a:pt x="139580" y="41080"/>
                  </a:lnTo>
                  <a:close/>
                  <a:moveTo>
                    <a:pt x="54798" y="0"/>
                  </a:moveTo>
                  <a:cubicBezTo>
                    <a:pt x="65609" y="0"/>
                    <a:pt x="74176" y="733"/>
                    <a:pt x="80502" y="2198"/>
                  </a:cubicBezTo>
                  <a:cubicBezTo>
                    <a:pt x="87733" y="3641"/>
                    <a:pt x="93573" y="6340"/>
                    <a:pt x="98021" y="10295"/>
                  </a:cubicBezTo>
                  <a:cubicBezTo>
                    <a:pt x="106195" y="17990"/>
                    <a:pt x="110282" y="33049"/>
                    <a:pt x="110282" y="55472"/>
                  </a:cubicBezTo>
                  <a:lnTo>
                    <a:pt x="110282" y="79729"/>
                  </a:lnTo>
                  <a:cubicBezTo>
                    <a:pt x="110282" y="102542"/>
                    <a:pt x="106114" y="117631"/>
                    <a:pt x="97778" y="124995"/>
                  </a:cubicBezTo>
                  <a:cubicBezTo>
                    <a:pt x="93330" y="128949"/>
                    <a:pt x="87597" y="131626"/>
                    <a:pt x="80579" y="133025"/>
                  </a:cubicBezTo>
                  <a:cubicBezTo>
                    <a:pt x="74239" y="134490"/>
                    <a:pt x="65645" y="135223"/>
                    <a:pt x="54798" y="135223"/>
                  </a:cubicBezTo>
                  <a:cubicBezTo>
                    <a:pt x="43929" y="135223"/>
                    <a:pt x="35347" y="134494"/>
                    <a:pt x="29050" y="133036"/>
                  </a:cubicBezTo>
                  <a:cubicBezTo>
                    <a:pt x="21915" y="131615"/>
                    <a:pt x="16293" y="128850"/>
                    <a:pt x="12183" y="124741"/>
                  </a:cubicBezTo>
                  <a:cubicBezTo>
                    <a:pt x="4061" y="117561"/>
                    <a:pt x="0" y="102557"/>
                    <a:pt x="0" y="79729"/>
                  </a:cubicBezTo>
                  <a:lnTo>
                    <a:pt x="0" y="54776"/>
                  </a:lnTo>
                  <a:cubicBezTo>
                    <a:pt x="0" y="32832"/>
                    <a:pt x="3487" y="18123"/>
                    <a:pt x="10460" y="10648"/>
                  </a:cubicBezTo>
                  <a:cubicBezTo>
                    <a:pt x="17559" y="3549"/>
                    <a:pt x="32338" y="0"/>
                    <a:pt x="54798" y="0"/>
                  </a:cubicBezTo>
                  <a:close/>
                </a:path>
              </a:pathLst>
            </a:custGeom>
            <a:solidFill>
              <a:sysClr val="window" lastClr="FFFFFF"/>
            </a:solidFill>
            <a:ln>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endParaRPr>
            </a:p>
          </p:txBody>
        </p:sp>
        <p:sp>
          <p:nvSpPr>
            <p:cNvPr id="37" name="Freeform 25"/>
            <p:cNvSpPr>
              <a:spLocks noEditPoints="1"/>
            </p:cNvSpPr>
            <p:nvPr/>
          </p:nvSpPr>
          <p:spPr bwMode="auto">
            <a:xfrm>
              <a:off x="3850179" y="1135839"/>
              <a:ext cx="173001" cy="170118"/>
            </a:xfrm>
            <a:custGeom>
              <a:avLst/>
              <a:gdLst>
                <a:gd name="T0" fmla="*/ 19 w 47"/>
                <a:gd name="T1" fmla="*/ 12 h 47"/>
                <a:gd name="T2" fmla="*/ 20 w 47"/>
                <a:gd name="T3" fmla="*/ 14 h 47"/>
                <a:gd name="T4" fmla="*/ 20 w 47"/>
                <a:gd name="T5" fmla="*/ 15 h 47"/>
                <a:gd name="T6" fmla="*/ 17 w 47"/>
                <a:gd name="T7" fmla="*/ 17 h 47"/>
                <a:gd name="T8" fmla="*/ 17 w 47"/>
                <a:gd name="T9" fmla="*/ 19 h 47"/>
                <a:gd name="T10" fmla="*/ 15 w 47"/>
                <a:gd name="T11" fmla="*/ 21 h 47"/>
                <a:gd name="T12" fmla="*/ 13 w 47"/>
                <a:gd name="T13" fmla="*/ 22 h 47"/>
                <a:gd name="T14" fmla="*/ 14 w 47"/>
                <a:gd name="T15" fmla="*/ 25 h 47"/>
                <a:gd name="T16" fmla="*/ 15 w 47"/>
                <a:gd name="T17" fmla="*/ 25 h 47"/>
                <a:gd name="T18" fmla="*/ 16 w 47"/>
                <a:gd name="T19" fmla="*/ 27 h 47"/>
                <a:gd name="T20" fmla="*/ 18 w 47"/>
                <a:gd name="T21" fmla="*/ 29 h 47"/>
                <a:gd name="T22" fmla="*/ 18 w 47"/>
                <a:gd name="T23" fmla="*/ 31 h 47"/>
                <a:gd name="T24" fmla="*/ 17 w 47"/>
                <a:gd name="T25" fmla="*/ 34 h 47"/>
                <a:gd name="T26" fmla="*/ 16 w 47"/>
                <a:gd name="T27" fmla="*/ 32 h 47"/>
                <a:gd name="T28" fmla="*/ 15 w 47"/>
                <a:gd name="T29" fmla="*/ 29 h 47"/>
                <a:gd name="T30" fmla="*/ 14 w 47"/>
                <a:gd name="T31" fmla="*/ 26 h 47"/>
                <a:gd name="T32" fmla="*/ 12 w 47"/>
                <a:gd name="T33" fmla="*/ 22 h 47"/>
                <a:gd name="T34" fmla="*/ 11 w 47"/>
                <a:gd name="T35" fmla="*/ 21 h 47"/>
                <a:gd name="T36" fmla="*/ 35 w 47"/>
                <a:gd name="T37" fmla="*/ 28 h 47"/>
                <a:gd name="T38" fmla="*/ 34 w 47"/>
                <a:gd name="T39" fmla="*/ 26 h 47"/>
                <a:gd name="T40" fmla="*/ 33 w 47"/>
                <a:gd name="T41" fmla="*/ 26 h 47"/>
                <a:gd name="T42" fmla="*/ 33 w 47"/>
                <a:gd name="T43" fmla="*/ 27 h 47"/>
                <a:gd name="T44" fmla="*/ 32 w 47"/>
                <a:gd name="T45" fmla="*/ 28 h 47"/>
                <a:gd name="T46" fmla="*/ 30 w 47"/>
                <a:gd name="T47" fmla="*/ 32 h 47"/>
                <a:gd name="T48" fmla="*/ 29 w 47"/>
                <a:gd name="T49" fmla="*/ 32 h 47"/>
                <a:gd name="T50" fmla="*/ 28 w 47"/>
                <a:gd name="T51" fmla="*/ 33 h 47"/>
                <a:gd name="T52" fmla="*/ 26 w 47"/>
                <a:gd name="T53" fmla="*/ 33 h 47"/>
                <a:gd name="T54" fmla="*/ 27 w 47"/>
                <a:gd name="T55" fmla="*/ 29 h 47"/>
                <a:gd name="T56" fmla="*/ 26 w 47"/>
                <a:gd name="T57" fmla="*/ 28 h 47"/>
                <a:gd name="T58" fmla="*/ 24 w 47"/>
                <a:gd name="T59" fmla="*/ 25 h 47"/>
                <a:gd name="T60" fmla="*/ 27 w 47"/>
                <a:gd name="T61" fmla="*/ 23 h 47"/>
                <a:gd name="T62" fmla="*/ 27 w 47"/>
                <a:gd name="T63" fmla="*/ 23 h 47"/>
                <a:gd name="T64" fmla="*/ 29 w 47"/>
                <a:gd name="T65" fmla="*/ 24 h 47"/>
                <a:gd name="T66" fmla="*/ 30 w 47"/>
                <a:gd name="T67" fmla="*/ 24 h 47"/>
                <a:gd name="T68" fmla="*/ 31 w 47"/>
                <a:gd name="T69" fmla="*/ 24 h 47"/>
                <a:gd name="T70" fmla="*/ 32 w 47"/>
                <a:gd name="T71" fmla="*/ 24 h 47"/>
                <a:gd name="T72" fmla="*/ 31 w 47"/>
                <a:gd name="T73" fmla="*/ 22 h 47"/>
                <a:gd name="T74" fmla="*/ 31 w 47"/>
                <a:gd name="T75" fmla="*/ 22 h 47"/>
                <a:gd name="T76" fmla="*/ 32 w 47"/>
                <a:gd name="T77" fmla="*/ 23 h 47"/>
                <a:gd name="T78" fmla="*/ 32 w 47"/>
                <a:gd name="T79" fmla="*/ 22 h 47"/>
                <a:gd name="T80" fmla="*/ 31 w 47"/>
                <a:gd name="T81" fmla="*/ 22 h 47"/>
                <a:gd name="T82" fmla="*/ 30 w 47"/>
                <a:gd name="T83" fmla="*/ 23 h 47"/>
                <a:gd name="T84" fmla="*/ 29 w 47"/>
                <a:gd name="T85" fmla="*/ 21 h 47"/>
                <a:gd name="T86" fmla="*/ 29 w 47"/>
                <a:gd name="T87" fmla="*/ 23 h 47"/>
                <a:gd name="T88" fmla="*/ 28 w 47"/>
                <a:gd name="T89" fmla="*/ 22 h 47"/>
                <a:gd name="T90" fmla="*/ 26 w 47"/>
                <a:gd name="T91" fmla="*/ 22 h 47"/>
                <a:gd name="T92" fmla="*/ 27 w 47"/>
                <a:gd name="T93" fmla="*/ 21 h 47"/>
                <a:gd name="T94" fmla="*/ 28 w 47"/>
                <a:gd name="T95" fmla="*/ 21 h 47"/>
                <a:gd name="T96" fmla="*/ 29 w 47"/>
                <a:gd name="T97" fmla="*/ 20 h 47"/>
                <a:gd name="T98" fmla="*/ 30 w 47"/>
                <a:gd name="T99" fmla="*/ 19 h 47"/>
                <a:gd name="T100" fmla="*/ 29 w 47"/>
                <a:gd name="T101" fmla="*/ 18 h 47"/>
                <a:gd name="T102" fmla="*/ 29 w 47"/>
                <a:gd name="T103" fmla="*/ 18 h 47"/>
                <a:gd name="T104" fmla="*/ 30 w 47"/>
                <a:gd name="T105" fmla="*/ 16 h 47"/>
                <a:gd name="T106" fmla="*/ 31 w 47"/>
                <a:gd name="T107" fmla="*/ 17 h 47"/>
                <a:gd name="T108" fmla="*/ 32 w 47"/>
                <a:gd name="T109" fmla="*/ 15 h 47"/>
                <a:gd name="T110" fmla="*/ 26 w 47"/>
                <a:gd name="T111" fmla="*/ 11 h 47"/>
                <a:gd name="T112" fmla="*/ 20 w 47"/>
                <a:gd name="T113" fmla="*/ 38 h 47"/>
                <a:gd name="T114" fmla="*/ 26 w 47"/>
                <a:gd name="T115" fmla="*/ 10 h 47"/>
                <a:gd name="T116" fmla="*/ 23 w 47"/>
                <a:gd name="T117" fmla="*/ 0 h 47"/>
                <a:gd name="T118" fmla="*/ 47 w 47"/>
                <a:gd name="T119"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7" h="47">
                  <a:moveTo>
                    <a:pt x="23" y="11"/>
                  </a:moveTo>
                  <a:cubicBezTo>
                    <a:pt x="22" y="11"/>
                    <a:pt x="20" y="11"/>
                    <a:pt x="19" y="12"/>
                  </a:cubicBezTo>
                  <a:cubicBezTo>
                    <a:pt x="19" y="12"/>
                    <a:pt x="19" y="12"/>
                    <a:pt x="19" y="12"/>
                  </a:cubicBezTo>
                  <a:cubicBezTo>
                    <a:pt x="18" y="13"/>
                    <a:pt x="18" y="13"/>
                    <a:pt x="18" y="13"/>
                  </a:cubicBezTo>
                  <a:cubicBezTo>
                    <a:pt x="19" y="14"/>
                    <a:pt x="19" y="14"/>
                    <a:pt x="19" y="14"/>
                  </a:cubicBezTo>
                  <a:cubicBezTo>
                    <a:pt x="20" y="14"/>
                    <a:pt x="20" y="14"/>
                    <a:pt x="20" y="14"/>
                  </a:cubicBezTo>
                  <a:cubicBezTo>
                    <a:pt x="20" y="14"/>
                    <a:pt x="20" y="14"/>
                    <a:pt x="21" y="14"/>
                  </a:cubicBezTo>
                  <a:cubicBezTo>
                    <a:pt x="21" y="14"/>
                    <a:pt x="21" y="14"/>
                    <a:pt x="21" y="14"/>
                  </a:cubicBezTo>
                  <a:cubicBezTo>
                    <a:pt x="21" y="14"/>
                    <a:pt x="20" y="15"/>
                    <a:pt x="20" y="15"/>
                  </a:cubicBezTo>
                  <a:cubicBezTo>
                    <a:pt x="18" y="15"/>
                    <a:pt x="18" y="15"/>
                    <a:pt x="18" y="15"/>
                  </a:cubicBezTo>
                  <a:cubicBezTo>
                    <a:pt x="17" y="15"/>
                    <a:pt x="17" y="15"/>
                    <a:pt x="17" y="15"/>
                  </a:cubicBezTo>
                  <a:cubicBezTo>
                    <a:pt x="17" y="17"/>
                    <a:pt x="17" y="17"/>
                    <a:pt x="17" y="17"/>
                  </a:cubicBezTo>
                  <a:cubicBezTo>
                    <a:pt x="17" y="18"/>
                    <a:pt x="17" y="18"/>
                    <a:pt x="17" y="18"/>
                  </a:cubicBezTo>
                  <a:cubicBezTo>
                    <a:pt x="17" y="18"/>
                    <a:pt x="17" y="18"/>
                    <a:pt x="17" y="18"/>
                  </a:cubicBezTo>
                  <a:cubicBezTo>
                    <a:pt x="17" y="19"/>
                    <a:pt x="17" y="19"/>
                    <a:pt x="17" y="19"/>
                  </a:cubicBezTo>
                  <a:cubicBezTo>
                    <a:pt x="17" y="19"/>
                    <a:pt x="16" y="20"/>
                    <a:pt x="16" y="20"/>
                  </a:cubicBezTo>
                  <a:cubicBezTo>
                    <a:pt x="16" y="20"/>
                    <a:pt x="16" y="20"/>
                    <a:pt x="16" y="20"/>
                  </a:cubicBezTo>
                  <a:cubicBezTo>
                    <a:pt x="15" y="21"/>
                    <a:pt x="15" y="21"/>
                    <a:pt x="15" y="21"/>
                  </a:cubicBezTo>
                  <a:cubicBezTo>
                    <a:pt x="14" y="22"/>
                    <a:pt x="14" y="22"/>
                    <a:pt x="14" y="22"/>
                  </a:cubicBezTo>
                  <a:cubicBezTo>
                    <a:pt x="13" y="22"/>
                    <a:pt x="13" y="22"/>
                    <a:pt x="13" y="22"/>
                  </a:cubicBezTo>
                  <a:cubicBezTo>
                    <a:pt x="13" y="22"/>
                    <a:pt x="13" y="22"/>
                    <a:pt x="13" y="22"/>
                  </a:cubicBezTo>
                  <a:cubicBezTo>
                    <a:pt x="13" y="23"/>
                    <a:pt x="13" y="23"/>
                    <a:pt x="13" y="23"/>
                  </a:cubicBezTo>
                  <a:cubicBezTo>
                    <a:pt x="13" y="23"/>
                    <a:pt x="13" y="23"/>
                    <a:pt x="13" y="24"/>
                  </a:cubicBezTo>
                  <a:cubicBezTo>
                    <a:pt x="13" y="25"/>
                    <a:pt x="14" y="25"/>
                    <a:pt x="14" y="25"/>
                  </a:cubicBezTo>
                  <a:cubicBezTo>
                    <a:pt x="14" y="26"/>
                    <a:pt x="14" y="26"/>
                    <a:pt x="14" y="26"/>
                  </a:cubicBezTo>
                  <a:cubicBezTo>
                    <a:pt x="15" y="26"/>
                    <a:pt x="15" y="26"/>
                    <a:pt x="15" y="26"/>
                  </a:cubicBezTo>
                  <a:cubicBezTo>
                    <a:pt x="15" y="26"/>
                    <a:pt x="15" y="25"/>
                    <a:pt x="15" y="25"/>
                  </a:cubicBezTo>
                  <a:cubicBezTo>
                    <a:pt x="15" y="25"/>
                    <a:pt x="15" y="26"/>
                    <a:pt x="15" y="26"/>
                  </a:cubicBezTo>
                  <a:cubicBezTo>
                    <a:pt x="16" y="26"/>
                    <a:pt x="16" y="27"/>
                    <a:pt x="16" y="27"/>
                  </a:cubicBezTo>
                  <a:cubicBezTo>
                    <a:pt x="16" y="27"/>
                    <a:pt x="16" y="27"/>
                    <a:pt x="16" y="27"/>
                  </a:cubicBezTo>
                  <a:cubicBezTo>
                    <a:pt x="17" y="27"/>
                    <a:pt x="17" y="27"/>
                    <a:pt x="17" y="27"/>
                  </a:cubicBezTo>
                  <a:cubicBezTo>
                    <a:pt x="17" y="28"/>
                    <a:pt x="17" y="28"/>
                    <a:pt x="17" y="28"/>
                  </a:cubicBezTo>
                  <a:cubicBezTo>
                    <a:pt x="18" y="29"/>
                    <a:pt x="18" y="29"/>
                    <a:pt x="18" y="29"/>
                  </a:cubicBezTo>
                  <a:cubicBezTo>
                    <a:pt x="19" y="29"/>
                    <a:pt x="19" y="29"/>
                    <a:pt x="19" y="29"/>
                  </a:cubicBezTo>
                  <a:cubicBezTo>
                    <a:pt x="19" y="30"/>
                    <a:pt x="19" y="30"/>
                    <a:pt x="19" y="30"/>
                  </a:cubicBezTo>
                  <a:cubicBezTo>
                    <a:pt x="19" y="31"/>
                    <a:pt x="18" y="31"/>
                    <a:pt x="18" y="31"/>
                  </a:cubicBezTo>
                  <a:cubicBezTo>
                    <a:pt x="18" y="33"/>
                    <a:pt x="18" y="33"/>
                    <a:pt x="18" y="33"/>
                  </a:cubicBezTo>
                  <a:cubicBezTo>
                    <a:pt x="18" y="33"/>
                    <a:pt x="18" y="33"/>
                    <a:pt x="18" y="33"/>
                  </a:cubicBezTo>
                  <a:cubicBezTo>
                    <a:pt x="17" y="34"/>
                    <a:pt x="17" y="34"/>
                    <a:pt x="17" y="34"/>
                  </a:cubicBezTo>
                  <a:cubicBezTo>
                    <a:pt x="17" y="34"/>
                    <a:pt x="17" y="34"/>
                    <a:pt x="17" y="33"/>
                  </a:cubicBezTo>
                  <a:cubicBezTo>
                    <a:pt x="17" y="33"/>
                    <a:pt x="17" y="33"/>
                    <a:pt x="16" y="33"/>
                  </a:cubicBezTo>
                  <a:cubicBezTo>
                    <a:pt x="16" y="32"/>
                    <a:pt x="16" y="32"/>
                    <a:pt x="16" y="32"/>
                  </a:cubicBezTo>
                  <a:cubicBezTo>
                    <a:pt x="16" y="31"/>
                    <a:pt x="16" y="32"/>
                    <a:pt x="16" y="31"/>
                  </a:cubicBezTo>
                  <a:cubicBezTo>
                    <a:pt x="15" y="30"/>
                    <a:pt x="15" y="30"/>
                    <a:pt x="15" y="30"/>
                  </a:cubicBezTo>
                  <a:cubicBezTo>
                    <a:pt x="15" y="29"/>
                    <a:pt x="15" y="29"/>
                    <a:pt x="15" y="29"/>
                  </a:cubicBezTo>
                  <a:cubicBezTo>
                    <a:pt x="14" y="29"/>
                    <a:pt x="14" y="29"/>
                    <a:pt x="14" y="29"/>
                  </a:cubicBezTo>
                  <a:cubicBezTo>
                    <a:pt x="14" y="28"/>
                    <a:pt x="14" y="28"/>
                    <a:pt x="14" y="27"/>
                  </a:cubicBezTo>
                  <a:cubicBezTo>
                    <a:pt x="14" y="27"/>
                    <a:pt x="14" y="27"/>
                    <a:pt x="14" y="26"/>
                  </a:cubicBezTo>
                  <a:cubicBezTo>
                    <a:pt x="13" y="26"/>
                    <a:pt x="13" y="25"/>
                    <a:pt x="12" y="25"/>
                  </a:cubicBezTo>
                  <a:cubicBezTo>
                    <a:pt x="12" y="25"/>
                    <a:pt x="12" y="24"/>
                    <a:pt x="12" y="23"/>
                  </a:cubicBezTo>
                  <a:cubicBezTo>
                    <a:pt x="12" y="23"/>
                    <a:pt x="12" y="23"/>
                    <a:pt x="12" y="22"/>
                  </a:cubicBezTo>
                  <a:cubicBezTo>
                    <a:pt x="12" y="21"/>
                    <a:pt x="12" y="21"/>
                    <a:pt x="12" y="21"/>
                  </a:cubicBezTo>
                  <a:cubicBezTo>
                    <a:pt x="11" y="20"/>
                    <a:pt x="11" y="20"/>
                    <a:pt x="11" y="20"/>
                  </a:cubicBezTo>
                  <a:cubicBezTo>
                    <a:pt x="11" y="21"/>
                    <a:pt x="11" y="21"/>
                    <a:pt x="11" y="21"/>
                  </a:cubicBezTo>
                  <a:cubicBezTo>
                    <a:pt x="10" y="28"/>
                    <a:pt x="14" y="34"/>
                    <a:pt x="21" y="36"/>
                  </a:cubicBezTo>
                  <a:cubicBezTo>
                    <a:pt x="22" y="36"/>
                    <a:pt x="22" y="36"/>
                    <a:pt x="23" y="36"/>
                  </a:cubicBezTo>
                  <a:cubicBezTo>
                    <a:pt x="28" y="36"/>
                    <a:pt x="33" y="33"/>
                    <a:pt x="35" y="28"/>
                  </a:cubicBezTo>
                  <a:cubicBezTo>
                    <a:pt x="34" y="28"/>
                    <a:pt x="34" y="28"/>
                    <a:pt x="34" y="28"/>
                  </a:cubicBezTo>
                  <a:cubicBezTo>
                    <a:pt x="34" y="28"/>
                    <a:pt x="35" y="27"/>
                    <a:pt x="35" y="27"/>
                  </a:cubicBezTo>
                  <a:cubicBezTo>
                    <a:pt x="35" y="26"/>
                    <a:pt x="34" y="27"/>
                    <a:pt x="34" y="26"/>
                  </a:cubicBezTo>
                  <a:cubicBezTo>
                    <a:pt x="33" y="26"/>
                    <a:pt x="33" y="25"/>
                    <a:pt x="33" y="25"/>
                  </a:cubicBezTo>
                  <a:cubicBezTo>
                    <a:pt x="33" y="25"/>
                    <a:pt x="33" y="26"/>
                    <a:pt x="33" y="26"/>
                  </a:cubicBezTo>
                  <a:cubicBezTo>
                    <a:pt x="33" y="26"/>
                    <a:pt x="33" y="26"/>
                    <a:pt x="33" y="26"/>
                  </a:cubicBezTo>
                  <a:cubicBezTo>
                    <a:pt x="33" y="27"/>
                    <a:pt x="33" y="27"/>
                    <a:pt x="33" y="27"/>
                  </a:cubicBezTo>
                  <a:cubicBezTo>
                    <a:pt x="33" y="27"/>
                    <a:pt x="33" y="27"/>
                    <a:pt x="33" y="27"/>
                  </a:cubicBezTo>
                  <a:cubicBezTo>
                    <a:pt x="33" y="27"/>
                    <a:pt x="33" y="27"/>
                    <a:pt x="33" y="27"/>
                  </a:cubicBezTo>
                  <a:cubicBezTo>
                    <a:pt x="32" y="27"/>
                    <a:pt x="32" y="27"/>
                    <a:pt x="32" y="27"/>
                  </a:cubicBezTo>
                  <a:cubicBezTo>
                    <a:pt x="32" y="27"/>
                    <a:pt x="32" y="27"/>
                    <a:pt x="32" y="27"/>
                  </a:cubicBezTo>
                  <a:cubicBezTo>
                    <a:pt x="31" y="27"/>
                    <a:pt x="32" y="28"/>
                    <a:pt x="32" y="28"/>
                  </a:cubicBezTo>
                  <a:cubicBezTo>
                    <a:pt x="33" y="28"/>
                    <a:pt x="32" y="29"/>
                    <a:pt x="32" y="29"/>
                  </a:cubicBezTo>
                  <a:cubicBezTo>
                    <a:pt x="31" y="30"/>
                    <a:pt x="31" y="30"/>
                    <a:pt x="31" y="30"/>
                  </a:cubicBezTo>
                  <a:cubicBezTo>
                    <a:pt x="31" y="30"/>
                    <a:pt x="30" y="31"/>
                    <a:pt x="30" y="32"/>
                  </a:cubicBezTo>
                  <a:cubicBezTo>
                    <a:pt x="30" y="32"/>
                    <a:pt x="30" y="32"/>
                    <a:pt x="30" y="32"/>
                  </a:cubicBezTo>
                  <a:cubicBezTo>
                    <a:pt x="29" y="32"/>
                    <a:pt x="29" y="32"/>
                    <a:pt x="29" y="32"/>
                  </a:cubicBezTo>
                  <a:cubicBezTo>
                    <a:pt x="29" y="32"/>
                    <a:pt x="29" y="32"/>
                    <a:pt x="29" y="32"/>
                  </a:cubicBezTo>
                  <a:cubicBezTo>
                    <a:pt x="29" y="32"/>
                    <a:pt x="29" y="32"/>
                    <a:pt x="29" y="32"/>
                  </a:cubicBezTo>
                  <a:cubicBezTo>
                    <a:pt x="28" y="33"/>
                    <a:pt x="28" y="33"/>
                    <a:pt x="28" y="33"/>
                  </a:cubicBezTo>
                  <a:cubicBezTo>
                    <a:pt x="28" y="33"/>
                    <a:pt x="28" y="33"/>
                    <a:pt x="28" y="33"/>
                  </a:cubicBezTo>
                  <a:cubicBezTo>
                    <a:pt x="27" y="33"/>
                    <a:pt x="27" y="33"/>
                    <a:pt x="26" y="34"/>
                  </a:cubicBezTo>
                  <a:cubicBezTo>
                    <a:pt x="26" y="34"/>
                    <a:pt x="26" y="34"/>
                    <a:pt x="26" y="34"/>
                  </a:cubicBezTo>
                  <a:cubicBezTo>
                    <a:pt x="26" y="33"/>
                    <a:pt x="26" y="33"/>
                    <a:pt x="26" y="33"/>
                  </a:cubicBezTo>
                  <a:cubicBezTo>
                    <a:pt x="26" y="33"/>
                    <a:pt x="26" y="32"/>
                    <a:pt x="26" y="32"/>
                  </a:cubicBezTo>
                  <a:cubicBezTo>
                    <a:pt x="26" y="31"/>
                    <a:pt x="27" y="31"/>
                    <a:pt x="27" y="30"/>
                  </a:cubicBezTo>
                  <a:cubicBezTo>
                    <a:pt x="27" y="30"/>
                    <a:pt x="27" y="30"/>
                    <a:pt x="27" y="29"/>
                  </a:cubicBezTo>
                  <a:cubicBezTo>
                    <a:pt x="27" y="29"/>
                    <a:pt x="27" y="29"/>
                    <a:pt x="27" y="28"/>
                  </a:cubicBezTo>
                  <a:cubicBezTo>
                    <a:pt x="27" y="28"/>
                    <a:pt x="27" y="28"/>
                    <a:pt x="27" y="28"/>
                  </a:cubicBezTo>
                  <a:cubicBezTo>
                    <a:pt x="27" y="28"/>
                    <a:pt x="26" y="28"/>
                    <a:pt x="26" y="28"/>
                  </a:cubicBezTo>
                  <a:cubicBezTo>
                    <a:pt x="25" y="28"/>
                    <a:pt x="25" y="27"/>
                    <a:pt x="25" y="27"/>
                  </a:cubicBezTo>
                  <a:cubicBezTo>
                    <a:pt x="25" y="27"/>
                    <a:pt x="25" y="27"/>
                    <a:pt x="24" y="26"/>
                  </a:cubicBezTo>
                  <a:cubicBezTo>
                    <a:pt x="24" y="25"/>
                    <a:pt x="24" y="25"/>
                    <a:pt x="24" y="25"/>
                  </a:cubicBezTo>
                  <a:cubicBezTo>
                    <a:pt x="25" y="24"/>
                    <a:pt x="25" y="24"/>
                    <a:pt x="25" y="24"/>
                  </a:cubicBezTo>
                  <a:cubicBezTo>
                    <a:pt x="25" y="24"/>
                    <a:pt x="26" y="23"/>
                    <a:pt x="27" y="23"/>
                  </a:cubicBezTo>
                  <a:cubicBezTo>
                    <a:pt x="27" y="23"/>
                    <a:pt x="27" y="23"/>
                    <a:pt x="27" y="23"/>
                  </a:cubicBezTo>
                  <a:cubicBezTo>
                    <a:pt x="27" y="23"/>
                    <a:pt x="27" y="23"/>
                    <a:pt x="27" y="23"/>
                  </a:cubicBezTo>
                  <a:cubicBezTo>
                    <a:pt x="27" y="23"/>
                    <a:pt x="27" y="23"/>
                    <a:pt x="27" y="23"/>
                  </a:cubicBezTo>
                  <a:cubicBezTo>
                    <a:pt x="27" y="23"/>
                    <a:pt x="27" y="23"/>
                    <a:pt x="27" y="23"/>
                  </a:cubicBezTo>
                  <a:cubicBezTo>
                    <a:pt x="28" y="23"/>
                    <a:pt x="28" y="23"/>
                    <a:pt x="28" y="23"/>
                  </a:cubicBezTo>
                  <a:cubicBezTo>
                    <a:pt x="28" y="23"/>
                    <a:pt x="28" y="23"/>
                    <a:pt x="28" y="23"/>
                  </a:cubicBezTo>
                  <a:cubicBezTo>
                    <a:pt x="29" y="23"/>
                    <a:pt x="29" y="23"/>
                    <a:pt x="29" y="24"/>
                  </a:cubicBezTo>
                  <a:cubicBezTo>
                    <a:pt x="29" y="24"/>
                    <a:pt x="29" y="24"/>
                    <a:pt x="29" y="24"/>
                  </a:cubicBezTo>
                  <a:cubicBezTo>
                    <a:pt x="29" y="24"/>
                    <a:pt x="29" y="25"/>
                    <a:pt x="30" y="25"/>
                  </a:cubicBezTo>
                  <a:cubicBezTo>
                    <a:pt x="30" y="25"/>
                    <a:pt x="30" y="24"/>
                    <a:pt x="30" y="24"/>
                  </a:cubicBezTo>
                  <a:cubicBezTo>
                    <a:pt x="30" y="24"/>
                    <a:pt x="30" y="24"/>
                    <a:pt x="30" y="24"/>
                  </a:cubicBezTo>
                  <a:cubicBezTo>
                    <a:pt x="31" y="24"/>
                    <a:pt x="31" y="24"/>
                    <a:pt x="31" y="24"/>
                  </a:cubicBezTo>
                  <a:cubicBezTo>
                    <a:pt x="31" y="24"/>
                    <a:pt x="31" y="24"/>
                    <a:pt x="31" y="24"/>
                  </a:cubicBezTo>
                  <a:cubicBezTo>
                    <a:pt x="32" y="24"/>
                    <a:pt x="31" y="24"/>
                    <a:pt x="32" y="24"/>
                  </a:cubicBezTo>
                  <a:cubicBezTo>
                    <a:pt x="32" y="24"/>
                    <a:pt x="32" y="24"/>
                    <a:pt x="32" y="24"/>
                  </a:cubicBezTo>
                  <a:cubicBezTo>
                    <a:pt x="32" y="24"/>
                    <a:pt x="32" y="24"/>
                    <a:pt x="32" y="24"/>
                  </a:cubicBezTo>
                  <a:cubicBezTo>
                    <a:pt x="31" y="24"/>
                    <a:pt x="31" y="24"/>
                    <a:pt x="31" y="24"/>
                  </a:cubicBezTo>
                  <a:cubicBezTo>
                    <a:pt x="31" y="23"/>
                    <a:pt x="31" y="23"/>
                    <a:pt x="31" y="23"/>
                  </a:cubicBezTo>
                  <a:cubicBezTo>
                    <a:pt x="31" y="22"/>
                    <a:pt x="31" y="22"/>
                    <a:pt x="31" y="22"/>
                  </a:cubicBezTo>
                  <a:cubicBezTo>
                    <a:pt x="31" y="22"/>
                    <a:pt x="31" y="22"/>
                    <a:pt x="31" y="22"/>
                  </a:cubicBezTo>
                  <a:cubicBezTo>
                    <a:pt x="31" y="22"/>
                    <a:pt x="31" y="22"/>
                    <a:pt x="31" y="22"/>
                  </a:cubicBezTo>
                  <a:cubicBezTo>
                    <a:pt x="31" y="22"/>
                    <a:pt x="31" y="22"/>
                    <a:pt x="31" y="22"/>
                  </a:cubicBezTo>
                  <a:cubicBezTo>
                    <a:pt x="32" y="22"/>
                    <a:pt x="32" y="22"/>
                    <a:pt x="32" y="22"/>
                  </a:cubicBezTo>
                  <a:cubicBezTo>
                    <a:pt x="32" y="22"/>
                    <a:pt x="32" y="22"/>
                    <a:pt x="32" y="22"/>
                  </a:cubicBezTo>
                  <a:cubicBezTo>
                    <a:pt x="32" y="22"/>
                    <a:pt x="32" y="23"/>
                    <a:pt x="32" y="23"/>
                  </a:cubicBezTo>
                  <a:cubicBezTo>
                    <a:pt x="33" y="22"/>
                    <a:pt x="33" y="22"/>
                    <a:pt x="33" y="22"/>
                  </a:cubicBezTo>
                  <a:cubicBezTo>
                    <a:pt x="32" y="22"/>
                    <a:pt x="32" y="22"/>
                    <a:pt x="32" y="22"/>
                  </a:cubicBezTo>
                  <a:cubicBezTo>
                    <a:pt x="32" y="22"/>
                    <a:pt x="32" y="22"/>
                    <a:pt x="32" y="22"/>
                  </a:cubicBezTo>
                  <a:cubicBezTo>
                    <a:pt x="31" y="22"/>
                    <a:pt x="31" y="22"/>
                    <a:pt x="31" y="21"/>
                  </a:cubicBezTo>
                  <a:cubicBezTo>
                    <a:pt x="31" y="22"/>
                    <a:pt x="31" y="22"/>
                    <a:pt x="31" y="22"/>
                  </a:cubicBezTo>
                  <a:cubicBezTo>
                    <a:pt x="31" y="22"/>
                    <a:pt x="31" y="22"/>
                    <a:pt x="31" y="22"/>
                  </a:cubicBezTo>
                  <a:cubicBezTo>
                    <a:pt x="30" y="22"/>
                    <a:pt x="31" y="23"/>
                    <a:pt x="30" y="23"/>
                  </a:cubicBezTo>
                  <a:cubicBezTo>
                    <a:pt x="30" y="23"/>
                    <a:pt x="30" y="23"/>
                    <a:pt x="30" y="23"/>
                  </a:cubicBezTo>
                  <a:cubicBezTo>
                    <a:pt x="30" y="23"/>
                    <a:pt x="30" y="23"/>
                    <a:pt x="30" y="23"/>
                  </a:cubicBezTo>
                  <a:cubicBezTo>
                    <a:pt x="30" y="22"/>
                    <a:pt x="30" y="22"/>
                    <a:pt x="30" y="22"/>
                  </a:cubicBezTo>
                  <a:cubicBezTo>
                    <a:pt x="30" y="21"/>
                    <a:pt x="30" y="21"/>
                    <a:pt x="30" y="21"/>
                  </a:cubicBezTo>
                  <a:cubicBezTo>
                    <a:pt x="29" y="21"/>
                    <a:pt x="29" y="21"/>
                    <a:pt x="29" y="21"/>
                  </a:cubicBezTo>
                  <a:cubicBezTo>
                    <a:pt x="30" y="22"/>
                    <a:pt x="30" y="22"/>
                    <a:pt x="30" y="22"/>
                  </a:cubicBezTo>
                  <a:cubicBezTo>
                    <a:pt x="30" y="22"/>
                    <a:pt x="30" y="22"/>
                    <a:pt x="29" y="23"/>
                  </a:cubicBezTo>
                  <a:cubicBezTo>
                    <a:pt x="29" y="23"/>
                    <a:pt x="29" y="23"/>
                    <a:pt x="29" y="23"/>
                  </a:cubicBezTo>
                  <a:cubicBezTo>
                    <a:pt x="29" y="23"/>
                    <a:pt x="29" y="22"/>
                    <a:pt x="29" y="22"/>
                  </a:cubicBezTo>
                  <a:cubicBezTo>
                    <a:pt x="29" y="22"/>
                    <a:pt x="29" y="21"/>
                    <a:pt x="29" y="21"/>
                  </a:cubicBezTo>
                  <a:cubicBezTo>
                    <a:pt x="28" y="22"/>
                    <a:pt x="28" y="22"/>
                    <a:pt x="28" y="22"/>
                  </a:cubicBezTo>
                  <a:cubicBezTo>
                    <a:pt x="28" y="22"/>
                    <a:pt x="28" y="22"/>
                    <a:pt x="28" y="22"/>
                  </a:cubicBezTo>
                  <a:cubicBezTo>
                    <a:pt x="27" y="23"/>
                    <a:pt x="27" y="23"/>
                    <a:pt x="27" y="23"/>
                  </a:cubicBezTo>
                  <a:cubicBezTo>
                    <a:pt x="26" y="22"/>
                    <a:pt x="26" y="22"/>
                    <a:pt x="26" y="22"/>
                  </a:cubicBezTo>
                  <a:cubicBezTo>
                    <a:pt x="26" y="22"/>
                    <a:pt x="26" y="22"/>
                    <a:pt x="26" y="21"/>
                  </a:cubicBezTo>
                  <a:cubicBezTo>
                    <a:pt x="26" y="21"/>
                    <a:pt x="26" y="21"/>
                    <a:pt x="27" y="21"/>
                  </a:cubicBezTo>
                  <a:cubicBezTo>
                    <a:pt x="27" y="21"/>
                    <a:pt x="27" y="21"/>
                    <a:pt x="27" y="21"/>
                  </a:cubicBezTo>
                  <a:cubicBezTo>
                    <a:pt x="27" y="21"/>
                    <a:pt x="27" y="21"/>
                    <a:pt x="27" y="21"/>
                  </a:cubicBezTo>
                  <a:cubicBezTo>
                    <a:pt x="28" y="21"/>
                    <a:pt x="28" y="21"/>
                    <a:pt x="28" y="21"/>
                  </a:cubicBezTo>
                  <a:cubicBezTo>
                    <a:pt x="28" y="21"/>
                    <a:pt x="28" y="21"/>
                    <a:pt x="28" y="21"/>
                  </a:cubicBezTo>
                  <a:cubicBezTo>
                    <a:pt x="28" y="20"/>
                    <a:pt x="28" y="20"/>
                    <a:pt x="28" y="20"/>
                  </a:cubicBezTo>
                  <a:cubicBezTo>
                    <a:pt x="28" y="20"/>
                    <a:pt x="28" y="20"/>
                    <a:pt x="29" y="20"/>
                  </a:cubicBezTo>
                  <a:cubicBezTo>
                    <a:pt x="29" y="20"/>
                    <a:pt x="29" y="20"/>
                    <a:pt x="29" y="20"/>
                  </a:cubicBezTo>
                  <a:cubicBezTo>
                    <a:pt x="29" y="20"/>
                    <a:pt x="29" y="20"/>
                    <a:pt x="29" y="20"/>
                  </a:cubicBezTo>
                  <a:cubicBezTo>
                    <a:pt x="30" y="20"/>
                    <a:pt x="30" y="20"/>
                    <a:pt x="30" y="20"/>
                  </a:cubicBezTo>
                  <a:cubicBezTo>
                    <a:pt x="30" y="20"/>
                    <a:pt x="30" y="20"/>
                    <a:pt x="30" y="19"/>
                  </a:cubicBezTo>
                  <a:cubicBezTo>
                    <a:pt x="29" y="19"/>
                    <a:pt x="29" y="19"/>
                    <a:pt x="29" y="19"/>
                  </a:cubicBezTo>
                  <a:cubicBezTo>
                    <a:pt x="29" y="19"/>
                    <a:pt x="29" y="19"/>
                    <a:pt x="29" y="19"/>
                  </a:cubicBezTo>
                  <a:cubicBezTo>
                    <a:pt x="29" y="18"/>
                    <a:pt x="29" y="18"/>
                    <a:pt x="29" y="18"/>
                  </a:cubicBezTo>
                  <a:cubicBezTo>
                    <a:pt x="29" y="18"/>
                    <a:pt x="29" y="18"/>
                    <a:pt x="29" y="18"/>
                  </a:cubicBezTo>
                  <a:cubicBezTo>
                    <a:pt x="29" y="19"/>
                    <a:pt x="29" y="19"/>
                    <a:pt x="29" y="19"/>
                  </a:cubicBezTo>
                  <a:cubicBezTo>
                    <a:pt x="29" y="19"/>
                    <a:pt x="29" y="19"/>
                    <a:pt x="29" y="18"/>
                  </a:cubicBezTo>
                  <a:cubicBezTo>
                    <a:pt x="28" y="18"/>
                    <a:pt x="28" y="18"/>
                    <a:pt x="28" y="18"/>
                  </a:cubicBezTo>
                  <a:cubicBezTo>
                    <a:pt x="29" y="17"/>
                    <a:pt x="29" y="17"/>
                    <a:pt x="29" y="17"/>
                  </a:cubicBezTo>
                  <a:cubicBezTo>
                    <a:pt x="29" y="16"/>
                    <a:pt x="29" y="16"/>
                    <a:pt x="30" y="16"/>
                  </a:cubicBezTo>
                  <a:cubicBezTo>
                    <a:pt x="30" y="16"/>
                    <a:pt x="30" y="16"/>
                    <a:pt x="30" y="16"/>
                  </a:cubicBezTo>
                  <a:cubicBezTo>
                    <a:pt x="30" y="16"/>
                    <a:pt x="30" y="16"/>
                    <a:pt x="30" y="16"/>
                  </a:cubicBezTo>
                  <a:cubicBezTo>
                    <a:pt x="31" y="17"/>
                    <a:pt x="31" y="17"/>
                    <a:pt x="31" y="17"/>
                  </a:cubicBezTo>
                  <a:cubicBezTo>
                    <a:pt x="32" y="17"/>
                    <a:pt x="32" y="17"/>
                    <a:pt x="32" y="17"/>
                  </a:cubicBezTo>
                  <a:cubicBezTo>
                    <a:pt x="32" y="17"/>
                    <a:pt x="32" y="16"/>
                    <a:pt x="32" y="16"/>
                  </a:cubicBezTo>
                  <a:cubicBezTo>
                    <a:pt x="32" y="16"/>
                    <a:pt x="32" y="15"/>
                    <a:pt x="32" y="15"/>
                  </a:cubicBezTo>
                  <a:cubicBezTo>
                    <a:pt x="32" y="14"/>
                    <a:pt x="32" y="14"/>
                    <a:pt x="32" y="14"/>
                  </a:cubicBezTo>
                  <a:cubicBezTo>
                    <a:pt x="32" y="14"/>
                    <a:pt x="32" y="14"/>
                    <a:pt x="32" y="14"/>
                  </a:cubicBezTo>
                  <a:cubicBezTo>
                    <a:pt x="30" y="13"/>
                    <a:pt x="28" y="12"/>
                    <a:pt x="26" y="11"/>
                  </a:cubicBezTo>
                  <a:cubicBezTo>
                    <a:pt x="25" y="11"/>
                    <a:pt x="24" y="11"/>
                    <a:pt x="23" y="11"/>
                  </a:cubicBezTo>
                  <a:moveTo>
                    <a:pt x="23" y="38"/>
                  </a:moveTo>
                  <a:cubicBezTo>
                    <a:pt x="22" y="38"/>
                    <a:pt x="21" y="38"/>
                    <a:pt x="20" y="38"/>
                  </a:cubicBezTo>
                  <a:cubicBezTo>
                    <a:pt x="13" y="36"/>
                    <a:pt x="8" y="28"/>
                    <a:pt x="9" y="21"/>
                  </a:cubicBezTo>
                  <a:cubicBezTo>
                    <a:pt x="11" y="14"/>
                    <a:pt x="17" y="9"/>
                    <a:pt x="23" y="9"/>
                  </a:cubicBezTo>
                  <a:cubicBezTo>
                    <a:pt x="24" y="9"/>
                    <a:pt x="25" y="9"/>
                    <a:pt x="26" y="10"/>
                  </a:cubicBezTo>
                  <a:cubicBezTo>
                    <a:pt x="34" y="11"/>
                    <a:pt x="39" y="19"/>
                    <a:pt x="37" y="27"/>
                  </a:cubicBezTo>
                  <a:cubicBezTo>
                    <a:pt x="36" y="33"/>
                    <a:pt x="30" y="38"/>
                    <a:pt x="23" y="38"/>
                  </a:cubicBezTo>
                  <a:moveTo>
                    <a:pt x="23" y="0"/>
                  </a:moveTo>
                  <a:cubicBezTo>
                    <a:pt x="10" y="0"/>
                    <a:pt x="0" y="11"/>
                    <a:pt x="0" y="24"/>
                  </a:cubicBezTo>
                  <a:cubicBezTo>
                    <a:pt x="0" y="37"/>
                    <a:pt x="10" y="47"/>
                    <a:pt x="23" y="47"/>
                  </a:cubicBezTo>
                  <a:cubicBezTo>
                    <a:pt x="36" y="47"/>
                    <a:pt x="47" y="37"/>
                    <a:pt x="47" y="24"/>
                  </a:cubicBezTo>
                  <a:cubicBezTo>
                    <a:pt x="47" y="11"/>
                    <a:pt x="36" y="0"/>
                    <a:pt x="23" y="0"/>
                  </a:cubicBezTo>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38" name="Freeform 157"/>
          <p:cNvSpPr>
            <a:spLocks noEditPoints="1"/>
          </p:cNvSpPr>
          <p:nvPr/>
        </p:nvSpPr>
        <p:spPr bwMode="auto">
          <a:xfrm>
            <a:off x="4517389" y="2992646"/>
            <a:ext cx="212725" cy="215900"/>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45 w 56"/>
              <a:gd name="T11" fmla="*/ 33 h 56"/>
              <a:gd name="T12" fmla="*/ 33 w 56"/>
              <a:gd name="T13" fmla="*/ 33 h 56"/>
              <a:gd name="T14" fmla="*/ 33 w 56"/>
              <a:gd name="T15" fmla="*/ 45 h 56"/>
              <a:gd name="T16" fmla="*/ 28 w 56"/>
              <a:gd name="T17" fmla="*/ 50 h 56"/>
              <a:gd name="T18" fmla="*/ 23 w 56"/>
              <a:gd name="T19" fmla="*/ 45 h 56"/>
              <a:gd name="T20" fmla="*/ 23 w 56"/>
              <a:gd name="T21" fmla="*/ 33 h 56"/>
              <a:gd name="T22" fmla="*/ 11 w 56"/>
              <a:gd name="T23" fmla="*/ 33 h 56"/>
              <a:gd name="T24" fmla="*/ 6 w 56"/>
              <a:gd name="T25" fmla="*/ 28 h 56"/>
              <a:gd name="T26" fmla="*/ 11 w 56"/>
              <a:gd name="T27" fmla="*/ 23 h 56"/>
              <a:gd name="T28" fmla="*/ 23 w 56"/>
              <a:gd name="T29" fmla="*/ 23 h 56"/>
              <a:gd name="T30" fmla="*/ 23 w 56"/>
              <a:gd name="T31" fmla="*/ 11 h 56"/>
              <a:gd name="T32" fmla="*/ 28 w 56"/>
              <a:gd name="T33" fmla="*/ 6 h 56"/>
              <a:gd name="T34" fmla="*/ 33 w 56"/>
              <a:gd name="T35" fmla="*/ 11 h 56"/>
              <a:gd name="T36" fmla="*/ 33 w 56"/>
              <a:gd name="T37" fmla="*/ 23 h 56"/>
              <a:gd name="T38" fmla="*/ 45 w 56"/>
              <a:gd name="T39" fmla="*/ 23 h 56"/>
              <a:gd name="T40" fmla="*/ 50 w 56"/>
              <a:gd name="T41" fmla="*/ 28 h 56"/>
              <a:gd name="T42" fmla="*/ 45 w 56"/>
              <a:gd name="T43" fmla="*/ 3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 h="56">
                <a:moveTo>
                  <a:pt x="28" y="0"/>
                </a:moveTo>
                <a:cubicBezTo>
                  <a:pt x="12" y="0"/>
                  <a:pt x="0" y="13"/>
                  <a:pt x="0" y="28"/>
                </a:cubicBezTo>
                <a:cubicBezTo>
                  <a:pt x="0" y="44"/>
                  <a:pt x="12" y="56"/>
                  <a:pt x="28" y="56"/>
                </a:cubicBezTo>
                <a:cubicBezTo>
                  <a:pt x="43" y="56"/>
                  <a:pt x="56" y="44"/>
                  <a:pt x="56" y="28"/>
                </a:cubicBezTo>
                <a:cubicBezTo>
                  <a:pt x="56" y="13"/>
                  <a:pt x="43" y="0"/>
                  <a:pt x="28" y="0"/>
                </a:cubicBezTo>
                <a:close/>
                <a:moveTo>
                  <a:pt x="45" y="33"/>
                </a:moveTo>
                <a:cubicBezTo>
                  <a:pt x="33" y="33"/>
                  <a:pt x="33" y="33"/>
                  <a:pt x="33" y="33"/>
                </a:cubicBezTo>
                <a:cubicBezTo>
                  <a:pt x="33" y="45"/>
                  <a:pt x="33" y="45"/>
                  <a:pt x="33" y="45"/>
                </a:cubicBezTo>
                <a:cubicBezTo>
                  <a:pt x="33" y="48"/>
                  <a:pt x="31" y="50"/>
                  <a:pt x="28" y="50"/>
                </a:cubicBezTo>
                <a:cubicBezTo>
                  <a:pt x="25" y="50"/>
                  <a:pt x="23" y="48"/>
                  <a:pt x="23" y="45"/>
                </a:cubicBezTo>
                <a:cubicBezTo>
                  <a:pt x="23" y="33"/>
                  <a:pt x="23" y="33"/>
                  <a:pt x="23" y="33"/>
                </a:cubicBezTo>
                <a:cubicBezTo>
                  <a:pt x="11" y="33"/>
                  <a:pt x="11" y="33"/>
                  <a:pt x="11" y="33"/>
                </a:cubicBezTo>
                <a:cubicBezTo>
                  <a:pt x="8" y="33"/>
                  <a:pt x="6" y="31"/>
                  <a:pt x="6" y="28"/>
                </a:cubicBezTo>
                <a:cubicBezTo>
                  <a:pt x="6" y="25"/>
                  <a:pt x="8" y="23"/>
                  <a:pt x="11" y="23"/>
                </a:cubicBezTo>
                <a:cubicBezTo>
                  <a:pt x="23" y="23"/>
                  <a:pt x="23" y="23"/>
                  <a:pt x="23" y="23"/>
                </a:cubicBezTo>
                <a:cubicBezTo>
                  <a:pt x="23" y="11"/>
                  <a:pt x="23" y="11"/>
                  <a:pt x="23" y="11"/>
                </a:cubicBezTo>
                <a:cubicBezTo>
                  <a:pt x="23" y="8"/>
                  <a:pt x="25" y="6"/>
                  <a:pt x="28" y="6"/>
                </a:cubicBezTo>
                <a:cubicBezTo>
                  <a:pt x="31" y="6"/>
                  <a:pt x="33" y="8"/>
                  <a:pt x="33" y="11"/>
                </a:cubicBezTo>
                <a:cubicBezTo>
                  <a:pt x="33" y="23"/>
                  <a:pt x="33" y="23"/>
                  <a:pt x="33" y="23"/>
                </a:cubicBezTo>
                <a:cubicBezTo>
                  <a:pt x="45" y="23"/>
                  <a:pt x="45" y="23"/>
                  <a:pt x="45" y="23"/>
                </a:cubicBezTo>
                <a:cubicBezTo>
                  <a:pt x="48" y="23"/>
                  <a:pt x="50" y="25"/>
                  <a:pt x="50" y="28"/>
                </a:cubicBezTo>
                <a:cubicBezTo>
                  <a:pt x="50" y="31"/>
                  <a:pt x="48" y="33"/>
                  <a:pt x="45" y="33"/>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39" name="组合 38"/>
          <p:cNvGrpSpPr/>
          <p:nvPr/>
        </p:nvGrpSpPr>
        <p:grpSpPr>
          <a:xfrm>
            <a:off x="4916339" y="1097095"/>
            <a:ext cx="2369356" cy="939142"/>
            <a:chOff x="5251681" y="856951"/>
            <a:chExt cx="2369356" cy="939142"/>
          </a:xfrm>
        </p:grpSpPr>
        <p:sp>
          <p:nvSpPr>
            <p:cNvPr id="40" name="文本框 889"/>
            <p:cNvSpPr txBox="1"/>
            <p:nvPr/>
          </p:nvSpPr>
          <p:spPr>
            <a:xfrm>
              <a:off x="5251681" y="1094362"/>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41" name="文本框 890"/>
            <p:cNvSpPr txBox="1"/>
            <p:nvPr/>
          </p:nvSpPr>
          <p:spPr>
            <a:xfrm>
              <a:off x="5251681" y="856951"/>
              <a:ext cx="171065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42" name="组合 41"/>
          <p:cNvGrpSpPr/>
          <p:nvPr/>
        </p:nvGrpSpPr>
        <p:grpSpPr>
          <a:xfrm>
            <a:off x="1061245" y="1964562"/>
            <a:ext cx="2369356" cy="975388"/>
            <a:chOff x="1396587" y="1724418"/>
            <a:chExt cx="2369356" cy="975388"/>
          </a:xfrm>
        </p:grpSpPr>
        <p:sp>
          <p:nvSpPr>
            <p:cNvPr id="43" name="文本框 901"/>
            <p:cNvSpPr txBox="1"/>
            <p:nvPr/>
          </p:nvSpPr>
          <p:spPr>
            <a:xfrm>
              <a:off x="1396587" y="1998075"/>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44" name="文本框 902"/>
            <p:cNvSpPr txBox="1"/>
            <p:nvPr/>
          </p:nvSpPr>
          <p:spPr>
            <a:xfrm>
              <a:off x="1396587" y="1724418"/>
              <a:ext cx="170907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45" name="组合 44"/>
          <p:cNvGrpSpPr/>
          <p:nvPr/>
        </p:nvGrpSpPr>
        <p:grpSpPr>
          <a:xfrm>
            <a:off x="4756319" y="2764029"/>
            <a:ext cx="2369356" cy="939142"/>
            <a:chOff x="5091661" y="2523885"/>
            <a:chExt cx="2369356" cy="939142"/>
          </a:xfrm>
        </p:grpSpPr>
        <p:sp>
          <p:nvSpPr>
            <p:cNvPr id="46" name="文本框 903"/>
            <p:cNvSpPr txBox="1"/>
            <p:nvPr/>
          </p:nvSpPr>
          <p:spPr>
            <a:xfrm>
              <a:off x="5091661" y="2761296"/>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47" name="文本框 904"/>
            <p:cNvSpPr txBox="1"/>
            <p:nvPr/>
          </p:nvSpPr>
          <p:spPr>
            <a:xfrm>
              <a:off x="5091661" y="2523885"/>
              <a:ext cx="1710655"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48" name="组合 47"/>
          <p:cNvGrpSpPr/>
          <p:nvPr/>
        </p:nvGrpSpPr>
        <p:grpSpPr>
          <a:xfrm>
            <a:off x="1061245" y="3755399"/>
            <a:ext cx="2369356" cy="975388"/>
            <a:chOff x="1396587" y="3515255"/>
            <a:chExt cx="2369356" cy="975388"/>
          </a:xfrm>
        </p:grpSpPr>
        <p:sp>
          <p:nvSpPr>
            <p:cNvPr id="49" name="文本框 905"/>
            <p:cNvSpPr txBox="1"/>
            <p:nvPr/>
          </p:nvSpPr>
          <p:spPr>
            <a:xfrm>
              <a:off x="1396587" y="3788912"/>
              <a:ext cx="2369356" cy="701731"/>
            </a:xfrm>
            <a:prstGeom prst="rect">
              <a:avLst/>
            </a:prstGeom>
            <a:noFill/>
          </p:spPr>
          <p:txBody>
            <a:bodyPr wrap="square" rtlCol="0">
              <a:spAutoFit/>
            </a:bodyPr>
            <a:lstStyle/>
            <a:p>
              <a:pPr algn="just">
                <a:lnSpc>
                  <a:spcPct val="120000"/>
                </a:lnSpc>
              </a:pPr>
              <a:r>
                <a:rPr lang="zh-CN" altLang="en-US" sz="1100" dirty="0">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lang="en-US" altLang="zh-CN" sz="1100" dirty="0">
                <a:latin typeface="微软雅黑" panose="020B0503020204020204" pitchFamily="34" charset="-122"/>
                <a:ea typeface="微软雅黑" panose="020B0503020204020204" pitchFamily="34" charset="-122"/>
                <a:cs typeface="+mn-ea"/>
                <a:sym typeface="+mn-lt"/>
              </a:endParaRPr>
            </a:p>
          </p:txBody>
        </p:sp>
        <p:sp>
          <p:nvSpPr>
            <p:cNvPr id="50" name="文本框 906"/>
            <p:cNvSpPr txBox="1"/>
            <p:nvPr/>
          </p:nvSpPr>
          <p:spPr>
            <a:xfrm>
              <a:off x="1396587" y="3515255"/>
              <a:ext cx="1709074" cy="307777"/>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cs typeface="+mn-ea"/>
                  <a:sym typeface="+mn-lt"/>
                </a:rPr>
                <a:t>单击此处添加文字</a:t>
              </a:r>
              <a:endParaRPr lang="en-US" altLang="zh-CN" sz="1400" dirty="0">
                <a:latin typeface="微软雅黑" panose="020B0503020204020204" pitchFamily="34" charset="-122"/>
                <a:ea typeface="微软雅黑" panose="020B0503020204020204" pitchFamily="34" charset="-122"/>
                <a:cs typeface="+mn-ea"/>
                <a:sym typeface="+mn-lt"/>
              </a:endParaRPr>
            </a:p>
          </p:txBody>
        </p:sp>
      </p:grpSp>
      <p:grpSp>
        <p:nvGrpSpPr>
          <p:cNvPr id="51" name="组合 50"/>
          <p:cNvGrpSpPr/>
          <p:nvPr/>
        </p:nvGrpSpPr>
        <p:grpSpPr>
          <a:xfrm>
            <a:off x="6713737" y="3561002"/>
            <a:ext cx="1890711" cy="1170988"/>
            <a:chOff x="6004814" y="3641148"/>
            <a:chExt cx="1890711" cy="1170988"/>
          </a:xfrm>
        </p:grpSpPr>
        <p:sp>
          <p:nvSpPr>
            <p:cNvPr id="52" name="Freeform 975"/>
            <p:cNvSpPr>
              <a:spLocks noEditPoints="1"/>
            </p:cNvSpPr>
            <p:nvPr/>
          </p:nvSpPr>
          <p:spPr bwMode="auto">
            <a:xfrm>
              <a:off x="6004814" y="3918802"/>
              <a:ext cx="293687" cy="296863"/>
            </a:xfrm>
            <a:custGeom>
              <a:avLst/>
              <a:gdLst>
                <a:gd name="T0" fmla="*/ 39 w 78"/>
                <a:gd name="T1" fmla="*/ 0 h 78"/>
                <a:gd name="T2" fmla="*/ 0 w 78"/>
                <a:gd name="T3" fmla="*/ 39 h 78"/>
                <a:gd name="T4" fmla="*/ 39 w 78"/>
                <a:gd name="T5" fmla="*/ 78 h 78"/>
                <a:gd name="T6" fmla="*/ 78 w 78"/>
                <a:gd name="T7" fmla="*/ 39 h 78"/>
                <a:gd name="T8" fmla="*/ 39 w 78"/>
                <a:gd name="T9" fmla="*/ 0 h 78"/>
                <a:gd name="T10" fmla="*/ 63 w 78"/>
                <a:gd name="T11" fmla="*/ 46 h 78"/>
                <a:gd name="T12" fmla="*/ 46 w 78"/>
                <a:gd name="T13" fmla="*/ 46 h 78"/>
                <a:gd name="T14" fmla="*/ 46 w 78"/>
                <a:gd name="T15" fmla="*/ 63 h 78"/>
                <a:gd name="T16" fmla="*/ 39 w 78"/>
                <a:gd name="T17" fmla="*/ 70 h 78"/>
                <a:gd name="T18" fmla="*/ 32 w 78"/>
                <a:gd name="T19" fmla="*/ 63 h 78"/>
                <a:gd name="T20" fmla="*/ 32 w 78"/>
                <a:gd name="T21" fmla="*/ 46 h 78"/>
                <a:gd name="T22" fmla="*/ 16 w 78"/>
                <a:gd name="T23" fmla="*/ 46 h 78"/>
                <a:gd name="T24" fmla="*/ 8 w 78"/>
                <a:gd name="T25" fmla="*/ 39 h 78"/>
                <a:gd name="T26" fmla="*/ 16 w 78"/>
                <a:gd name="T27" fmla="*/ 32 h 78"/>
                <a:gd name="T28" fmla="*/ 32 w 78"/>
                <a:gd name="T29" fmla="*/ 32 h 78"/>
                <a:gd name="T30" fmla="*/ 32 w 78"/>
                <a:gd name="T31" fmla="*/ 16 h 78"/>
                <a:gd name="T32" fmla="*/ 39 w 78"/>
                <a:gd name="T33" fmla="*/ 8 h 78"/>
                <a:gd name="T34" fmla="*/ 46 w 78"/>
                <a:gd name="T35" fmla="*/ 16 h 78"/>
                <a:gd name="T36" fmla="*/ 46 w 78"/>
                <a:gd name="T37" fmla="*/ 32 h 78"/>
                <a:gd name="T38" fmla="*/ 63 w 78"/>
                <a:gd name="T39" fmla="*/ 32 h 78"/>
                <a:gd name="T40" fmla="*/ 70 w 78"/>
                <a:gd name="T41" fmla="*/ 39 h 78"/>
                <a:gd name="T42" fmla="*/ 63 w 78"/>
                <a:gd name="T43"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0"/>
                  </a:moveTo>
                  <a:cubicBezTo>
                    <a:pt x="18" y="0"/>
                    <a:pt x="0" y="18"/>
                    <a:pt x="0" y="39"/>
                  </a:cubicBezTo>
                  <a:cubicBezTo>
                    <a:pt x="0" y="60"/>
                    <a:pt x="18" y="78"/>
                    <a:pt x="39" y="78"/>
                  </a:cubicBezTo>
                  <a:cubicBezTo>
                    <a:pt x="60" y="78"/>
                    <a:pt x="78" y="60"/>
                    <a:pt x="78" y="39"/>
                  </a:cubicBezTo>
                  <a:cubicBezTo>
                    <a:pt x="78" y="18"/>
                    <a:pt x="60" y="0"/>
                    <a:pt x="39" y="0"/>
                  </a:cubicBezTo>
                  <a:close/>
                  <a:moveTo>
                    <a:pt x="63" y="46"/>
                  </a:moveTo>
                  <a:cubicBezTo>
                    <a:pt x="46" y="46"/>
                    <a:pt x="46" y="46"/>
                    <a:pt x="46" y="46"/>
                  </a:cubicBezTo>
                  <a:cubicBezTo>
                    <a:pt x="46" y="63"/>
                    <a:pt x="46" y="63"/>
                    <a:pt x="46" y="63"/>
                  </a:cubicBezTo>
                  <a:cubicBezTo>
                    <a:pt x="46" y="67"/>
                    <a:pt x="43" y="70"/>
                    <a:pt x="39" y="70"/>
                  </a:cubicBezTo>
                  <a:cubicBezTo>
                    <a:pt x="35" y="70"/>
                    <a:pt x="32" y="67"/>
                    <a:pt x="32" y="63"/>
                  </a:cubicBezTo>
                  <a:cubicBezTo>
                    <a:pt x="32" y="46"/>
                    <a:pt x="32" y="46"/>
                    <a:pt x="32" y="46"/>
                  </a:cubicBezTo>
                  <a:cubicBezTo>
                    <a:pt x="16" y="46"/>
                    <a:pt x="16" y="46"/>
                    <a:pt x="16" y="46"/>
                  </a:cubicBezTo>
                  <a:cubicBezTo>
                    <a:pt x="12" y="46"/>
                    <a:pt x="8" y="43"/>
                    <a:pt x="8" y="39"/>
                  </a:cubicBezTo>
                  <a:cubicBezTo>
                    <a:pt x="8" y="35"/>
                    <a:pt x="12" y="32"/>
                    <a:pt x="16" y="32"/>
                  </a:cubicBezTo>
                  <a:cubicBezTo>
                    <a:pt x="32" y="32"/>
                    <a:pt x="32" y="32"/>
                    <a:pt x="32" y="32"/>
                  </a:cubicBezTo>
                  <a:cubicBezTo>
                    <a:pt x="32" y="16"/>
                    <a:pt x="32" y="16"/>
                    <a:pt x="32" y="16"/>
                  </a:cubicBezTo>
                  <a:cubicBezTo>
                    <a:pt x="32" y="12"/>
                    <a:pt x="35" y="8"/>
                    <a:pt x="39" y="8"/>
                  </a:cubicBezTo>
                  <a:cubicBezTo>
                    <a:pt x="43" y="8"/>
                    <a:pt x="46" y="12"/>
                    <a:pt x="46" y="16"/>
                  </a:cubicBezTo>
                  <a:cubicBezTo>
                    <a:pt x="46" y="32"/>
                    <a:pt x="46" y="32"/>
                    <a:pt x="46" y="32"/>
                  </a:cubicBezTo>
                  <a:cubicBezTo>
                    <a:pt x="63" y="32"/>
                    <a:pt x="63" y="32"/>
                    <a:pt x="63" y="32"/>
                  </a:cubicBezTo>
                  <a:cubicBezTo>
                    <a:pt x="67" y="32"/>
                    <a:pt x="70" y="35"/>
                    <a:pt x="70" y="39"/>
                  </a:cubicBezTo>
                  <a:cubicBezTo>
                    <a:pt x="70" y="43"/>
                    <a:pt x="67" y="46"/>
                    <a:pt x="63" y="46"/>
                  </a:cubicBezTo>
                  <a:close/>
                </a:path>
              </a:pathLst>
            </a:custGeom>
            <a:solidFill>
              <a:srgbClr val="118176"/>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3" name="组合 52"/>
            <p:cNvGrpSpPr/>
            <p:nvPr/>
          </p:nvGrpSpPr>
          <p:grpSpPr>
            <a:xfrm>
              <a:off x="6004814" y="3641148"/>
              <a:ext cx="1890711" cy="1170988"/>
              <a:chOff x="6004814" y="3641148"/>
              <a:chExt cx="1890711" cy="1170988"/>
            </a:xfrm>
          </p:grpSpPr>
          <p:sp>
            <p:nvSpPr>
              <p:cNvPr id="54" name="Freeform 976"/>
              <p:cNvSpPr>
                <a:spLocks noEditPoints="1"/>
              </p:cNvSpPr>
              <p:nvPr/>
            </p:nvSpPr>
            <p:spPr bwMode="auto">
              <a:xfrm>
                <a:off x="6004814" y="3918802"/>
                <a:ext cx="293687" cy="296863"/>
              </a:xfrm>
              <a:custGeom>
                <a:avLst/>
                <a:gdLst>
                  <a:gd name="T0" fmla="*/ 39 w 78"/>
                  <a:gd name="T1" fmla="*/ 0 h 78"/>
                  <a:gd name="T2" fmla="*/ 0 w 78"/>
                  <a:gd name="T3" fmla="*/ 39 h 78"/>
                  <a:gd name="T4" fmla="*/ 39 w 78"/>
                  <a:gd name="T5" fmla="*/ 78 h 78"/>
                  <a:gd name="T6" fmla="*/ 78 w 78"/>
                  <a:gd name="T7" fmla="*/ 39 h 78"/>
                  <a:gd name="T8" fmla="*/ 39 w 78"/>
                  <a:gd name="T9" fmla="*/ 0 h 78"/>
                  <a:gd name="T10" fmla="*/ 63 w 78"/>
                  <a:gd name="T11" fmla="*/ 46 h 78"/>
                  <a:gd name="T12" fmla="*/ 46 w 78"/>
                  <a:gd name="T13" fmla="*/ 46 h 78"/>
                  <a:gd name="T14" fmla="*/ 46 w 78"/>
                  <a:gd name="T15" fmla="*/ 63 h 78"/>
                  <a:gd name="T16" fmla="*/ 39 w 78"/>
                  <a:gd name="T17" fmla="*/ 70 h 78"/>
                  <a:gd name="T18" fmla="*/ 32 w 78"/>
                  <a:gd name="T19" fmla="*/ 63 h 78"/>
                  <a:gd name="T20" fmla="*/ 32 w 78"/>
                  <a:gd name="T21" fmla="*/ 46 h 78"/>
                  <a:gd name="T22" fmla="*/ 16 w 78"/>
                  <a:gd name="T23" fmla="*/ 46 h 78"/>
                  <a:gd name="T24" fmla="*/ 8 w 78"/>
                  <a:gd name="T25" fmla="*/ 39 h 78"/>
                  <a:gd name="T26" fmla="*/ 16 w 78"/>
                  <a:gd name="T27" fmla="*/ 32 h 78"/>
                  <a:gd name="T28" fmla="*/ 32 w 78"/>
                  <a:gd name="T29" fmla="*/ 32 h 78"/>
                  <a:gd name="T30" fmla="*/ 32 w 78"/>
                  <a:gd name="T31" fmla="*/ 16 h 78"/>
                  <a:gd name="T32" fmla="*/ 39 w 78"/>
                  <a:gd name="T33" fmla="*/ 8 h 78"/>
                  <a:gd name="T34" fmla="*/ 46 w 78"/>
                  <a:gd name="T35" fmla="*/ 16 h 78"/>
                  <a:gd name="T36" fmla="*/ 46 w 78"/>
                  <a:gd name="T37" fmla="*/ 32 h 78"/>
                  <a:gd name="T38" fmla="*/ 63 w 78"/>
                  <a:gd name="T39" fmla="*/ 32 h 78"/>
                  <a:gd name="T40" fmla="*/ 70 w 78"/>
                  <a:gd name="T41" fmla="*/ 39 h 78"/>
                  <a:gd name="T42" fmla="*/ 63 w 78"/>
                  <a:gd name="T43" fmla="*/ 4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8" h="78">
                    <a:moveTo>
                      <a:pt x="39" y="0"/>
                    </a:moveTo>
                    <a:cubicBezTo>
                      <a:pt x="18" y="0"/>
                      <a:pt x="0" y="18"/>
                      <a:pt x="0" y="39"/>
                    </a:cubicBezTo>
                    <a:cubicBezTo>
                      <a:pt x="0" y="60"/>
                      <a:pt x="18" y="78"/>
                      <a:pt x="39" y="78"/>
                    </a:cubicBezTo>
                    <a:cubicBezTo>
                      <a:pt x="60" y="78"/>
                      <a:pt x="78" y="60"/>
                      <a:pt x="78" y="39"/>
                    </a:cubicBezTo>
                    <a:cubicBezTo>
                      <a:pt x="78" y="18"/>
                      <a:pt x="60" y="0"/>
                      <a:pt x="39" y="0"/>
                    </a:cubicBezTo>
                    <a:close/>
                    <a:moveTo>
                      <a:pt x="63" y="46"/>
                    </a:moveTo>
                    <a:cubicBezTo>
                      <a:pt x="46" y="46"/>
                      <a:pt x="46" y="46"/>
                      <a:pt x="46" y="46"/>
                    </a:cubicBezTo>
                    <a:cubicBezTo>
                      <a:pt x="46" y="63"/>
                      <a:pt x="46" y="63"/>
                      <a:pt x="46" y="63"/>
                    </a:cubicBezTo>
                    <a:cubicBezTo>
                      <a:pt x="46" y="67"/>
                      <a:pt x="43" y="70"/>
                      <a:pt x="39" y="70"/>
                    </a:cubicBezTo>
                    <a:cubicBezTo>
                      <a:pt x="35" y="70"/>
                      <a:pt x="32" y="67"/>
                      <a:pt x="32" y="63"/>
                    </a:cubicBezTo>
                    <a:cubicBezTo>
                      <a:pt x="32" y="46"/>
                      <a:pt x="32" y="46"/>
                      <a:pt x="32" y="46"/>
                    </a:cubicBezTo>
                    <a:cubicBezTo>
                      <a:pt x="16" y="46"/>
                      <a:pt x="16" y="46"/>
                      <a:pt x="16" y="46"/>
                    </a:cubicBezTo>
                    <a:cubicBezTo>
                      <a:pt x="12" y="46"/>
                      <a:pt x="8" y="43"/>
                      <a:pt x="8" y="39"/>
                    </a:cubicBezTo>
                    <a:cubicBezTo>
                      <a:pt x="8" y="35"/>
                      <a:pt x="12" y="32"/>
                      <a:pt x="16" y="32"/>
                    </a:cubicBezTo>
                    <a:cubicBezTo>
                      <a:pt x="32" y="32"/>
                      <a:pt x="32" y="32"/>
                      <a:pt x="32" y="32"/>
                    </a:cubicBezTo>
                    <a:cubicBezTo>
                      <a:pt x="32" y="16"/>
                      <a:pt x="32" y="16"/>
                      <a:pt x="32" y="16"/>
                    </a:cubicBezTo>
                    <a:cubicBezTo>
                      <a:pt x="32" y="12"/>
                      <a:pt x="35" y="8"/>
                      <a:pt x="39" y="8"/>
                    </a:cubicBezTo>
                    <a:cubicBezTo>
                      <a:pt x="43" y="8"/>
                      <a:pt x="46" y="12"/>
                      <a:pt x="46" y="16"/>
                    </a:cubicBezTo>
                    <a:cubicBezTo>
                      <a:pt x="46" y="32"/>
                      <a:pt x="46" y="32"/>
                      <a:pt x="46" y="32"/>
                    </a:cubicBezTo>
                    <a:cubicBezTo>
                      <a:pt x="63" y="32"/>
                      <a:pt x="63" y="32"/>
                      <a:pt x="63" y="32"/>
                    </a:cubicBezTo>
                    <a:cubicBezTo>
                      <a:pt x="67" y="32"/>
                      <a:pt x="70" y="35"/>
                      <a:pt x="70" y="39"/>
                    </a:cubicBezTo>
                    <a:cubicBezTo>
                      <a:pt x="70" y="43"/>
                      <a:pt x="67" y="46"/>
                      <a:pt x="63" y="46"/>
                    </a:cubicBezTo>
                    <a:close/>
                  </a:path>
                </a:pathLst>
              </a:custGeom>
              <a:solidFill>
                <a:srgbClr val="C00000"/>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5" name="文本框 907"/>
              <p:cNvSpPr txBox="1"/>
              <p:nvPr/>
            </p:nvSpPr>
            <p:spPr>
              <a:xfrm>
                <a:off x="6250071" y="3907273"/>
                <a:ext cx="1645454" cy="904863"/>
              </a:xfrm>
              <a:prstGeom prst="rect">
                <a:avLst/>
              </a:prstGeom>
              <a:noFill/>
            </p:spPr>
            <p:txBody>
              <a:bodyPr wrap="square" rtlCol="0">
                <a:spAutoFit/>
              </a:bodyPr>
              <a:lstStyle/>
              <a:p>
                <a:pPr marL="0" marR="0" lvl="0" indent="0" algn="just" defTabSz="914400" eaLnBrk="1" fontAlgn="auto" latinLnBrk="0" hangingPunct="1">
                  <a:lnSpc>
                    <a:spcPct val="120000"/>
                  </a:lnSpc>
                  <a:spcBef>
                    <a:spcPts val="0"/>
                  </a:spcBef>
                  <a:spcAft>
                    <a:spcPts val="0"/>
                  </a:spcAft>
                  <a:buClrTx/>
                  <a:buSzTx/>
                  <a:buFontTx/>
                  <a:buNone/>
                  <a:defRPr/>
                </a:pPr>
                <a:r>
                  <a:rPr kumimoji="0" lang="zh-CN" altLang="en-US"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您的内容打在这里，或者通过复制您的文本后，在此框中选择粘贴，并选择只保留文字。</a:t>
                </a:r>
                <a:endParaRPr kumimoji="0" lang="en-US" altLang="zh-CN" sz="11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sp>
            <p:nvSpPr>
              <p:cNvPr id="56" name="文本框 908"/>
              <p:cNvSpPr txBox="1"/>
              <p:nvPr/>
            </p:nvSpPr>
            <p:spPr>
              <a:xfrm>
                <a:off x="6231021" y="3641148"/>
                <a:ext cx="164863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rPr>
                  <a:t>单击此处添加文字</a:t>
                </a:r>
                <a:endParaRPr kumimoji="0" lang="en-US" altLang="zh-CN" sz="14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wipe(right)">
                                      <p:cBhvr>
                                        <p:cTn id="15" dur="500"/>
                                        <p:tgtEl>
                                          <p:spTgt spid="34"/>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par>
                          <p:cTn id="22" fill="hold">
                            <p:stCondLst>
                              <p:cond delay="2000"/>
                            </p:stCondLst>
                            <p:childTnLst>
                              <p:par>
                                <p:cTn id="23" presetID="37"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900" decel="100000" fill="hold"/>
                                        <p:tgtEl>
                                          <p:spTgt spid="39"/>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37" presetClass="entr" presetSubtype="0" fill="hold"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900" decel="100000" fill="hold"/>
                                        <p:tgtEl>
                                          <p:spTgt spid="42"/>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2"/>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right)">
                                      <p:cBhvr>
                                        <p:cTn id="49" dur="500"/>
                                        <p:tgtEl>
                                          <p:spTgt spid="21"/>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p:cTn id="53" dur="500" fill="hold"/>
                                        <p:tgtEl>
                                          <p:spTgt spid="38"/>
                                        </p:tgtEl>
                                        <p:attrNameLst>
                                          <p:attrName>ppt_w</p:attrName>
                                        </p:attrNameLst>
                                      </p:cBhvr>
                                      <p:tavLst>
                                        <p:tav tm="0">
                                          <p:val>
                                            <p:fltVal val="0"/>
                                          </p:val>
                                        </p:tav>
                                        <p:tav tm="100000">
                                          <p:val>
                                            <p:strVal val="#ppt_w"/>
                                          </p:val>
                                        </p:tav>
                                      </p:tavLst>
                                    </p:anim>
                                    <p:anim calcmode="lin" valueType="num">
                                      <p:cBhvr>
                                        <p:cTn id="54" dur="500" fill="hold"/>
                                        <p:tgtEl>
                                          <p:spTgt spid="38"/>
                                        </p:tgtEl>
                                        <p:attrNameLst>
                                          <p:attrName>ppt_h</p:attrName>
                                        </p:attrNameLst>
                                      </p:cBhvr>
                                      <p:tavLst>
                                        <p:tav tm="0">
                                          <p:val>
                                            <p:fltVal val="0"/>
                                          </p:val>
                                        </p:tav>
                                        <p:tav tm="100000">
                                          <p:val>
                                            <p:strVal val="#ppt_h"/>
                                          </p:val>
                                        </p:tav>
                                      </p:tavLst>
                                    </p:anim>
                                    <p:animEffect transition="in" filter="fade">
                                      <p:cBhvr>
                                        <p:cTn id="55" dur="500"/>
                                        <p:tgtEl>
                                          <p:spTgt spid="38"/>
                                        </p:tgtEl>
                                      </p:cBhvr>
                                    </p:animEffect>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fade">
                                      <p:cBhvr>
                                        <p:cTn id="59" dur="1000"/>
                                        <p:tgtEl>
                                          <p:spTgt spid="45"/>
                                        </p:tgtEl>
                                      </p:cBhvr>
                                    </p:animEffect>
                                    <p:anim calcmode="lin" valueType="num">
                                      <p:cBhvr>
                                        <p:cTn id="60" dur="1000" fill="hold"/>
                                        <p:tgtEl>
                                          <p:spTgt spid="45"/>
                                        </p:tgtEl>
                                        <p:attrNameLst>
                                          <p:attrName>ppt_x</p:attrName>
                                        </p:attrNameLst>
                                      </p:cBhvr>
                                      <p:tavLst>
                                        <p:tav tm="0">
                                          <p:val>
                                            <p:strVal val="#ppt_x"/>
                                          </p:val>
                                        </p:tav>
                                        <p:tav tm="100000">
                                          <p:val>
                                            <p:strVal val="#ppt_x"/>
                                          </p:val>
                                        </p:tav>
                                      </p:tavLst>
                                    </p:anim>
                                    <p:anim calcmode="lin" valueType="num">
                                      <p:cBhvr>
                                        <p:cTn id="61" dur="900" decel="100000" fill="hold"/>
                                        <p:tgtEl>
                                          <p:spTgt spid="4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63" fill="hold">
                            <p:stCondLst>
                              <p:cond delay="7000"/>
                            </p:stCondLst>
                            <p:childTnLst>
                              <p:par>
                                <p:cTn id="64" presetID="22" presetClass="entr" presetSubtype="8"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000"/>
                            </p:stCondLst>
                            <p:childTnLst>
                              <p:par>
                                <p:cTn id="74" presetID="37" presetClass="entr" presetSubtype="0"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Effect transition="in" filter="fade">
                                      <p:cBhvr>
                                        <p:cTn id="76" dur="1000"/>
                                        <p:tgtEl>
                                          <p:spTgt spid="48"/>
                                        </p:tgtEl>
                                      </p:cBhvr>
                                    </p:animEffect>
                                    <p:anim calcmode="lin" valueType="num">
                                      <p:cBhvr>
                                        <p:cTn id="77" dur="1000" fill="hold"/>
                                        <p:tgtEl>
                                          <p:spTgt spid="48"/>
                                        </p:tgtEl>
                                        <p:attrNameLst>
                                          <p:attrName>ppt_x</p:attrName>
                                        </p:attrNameLst>
                                      </p:cBhvr>
                                      <p:tavLst>
                                        <p:tav tm="0">
                                          <p:val>
                                            <p:strVal val="#ppt_x"/>
                                          </p:val>
                                        </p:tav>
                                        <p:tav tm="100000">
                                          <p:val>
                                            <p:strVal val="#ppt_x"/>
                                          </p:val>
                                        </p:tav>
                                      </p:tavLst>
                                    </p:anim>
                                    <p:anim calcmode="lin" valueType="num">
                                      <p:cBhvr>
                                        <p:cTn id="78" dur="900" decel="100000" fill="hold"/>
                                        <p:tgtEl>
                                          <p:spTgt spid="48"/>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80" fill="hold">
                            <p:stCondLst>
                              <p:cond delay="9000"/>
                            </p:stCondLst>
                            <p:childTnLst>
                              <p:par>
                                <p:cTn id="81" presetID="42" presetClass="entr" presetSubtype="0" fill="hold" nodeType="afterEffect">
                                  <p:stCondLst>
                                    <p:cond delay="0"/>
                                  </p:stCondLst>
                                  <p:childTnLst>
                                    <p:set>
                                      <p:cBhvr>
                                        <p:cTn id="82" dur="1" fill="hold">
                                          <p:stCondLst>
                                            <p:cond delay="0"/>
                                          </p:stCondLst>
                                        </p:cTn>
                                        <p:tgtEl>
                                          <p:spTgt spid="51"/>
                                        </p:tgtEl>
                                        <p:attrNameLst>
                                          <p:attrName>style.visibility</p:attrName>
                                        </p:attrNameLst>
                                      </p:cBhvr>
                                      <p:to>
                                        <p:strVal val="visible"/>
                                      </p:to>
                                    </p:set>
                                    <p:animEffect transition="in" filter="fade">
                                      <p:cBhvr>
                                        <p:cTn id="83" dur="1000"/>
                                        <p:tgtEl>
                                          <p:spTgt spid="51"/>
                                        </p:tgtEl>
                                      </p:cBhvr>
                                    </p:animEffect>
                                    <p:anim calcmode="lin" valueType="num">
                                      <p:cBhvr>
                                        <p:cTn id="84" dur="1000" fill="hold"/>
                                        <p:tgtEl>
                                          <p:spTgt spid="51"/>
                                        </p:tgtEl>
                                        <p:attrNameLst>
                                          <p:attrName>ppt_x</p:attrName>
                                        </p:attrNameLst>
                                      </p:cBhvr>
                                      <p:tavLst>
                                        <p:tav tm="0">
                                          <p:val>
                                            <p:strVal val="#ppt_x"/>
                                          </p:val>
                                        </p:tav>
                                        <p:tav tm="100000">
                                          <p:val>
                                            <p:strVal val="#ppt_x"/>
                                          </p:val>
                                        </p:tav>
                                      </p:tavLst>
                                    </p:anim>
                                    <p:anim calcmode="lin" valueType="num">
                                      <p:cBhvr>
                                        <p:cTn id="8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2" grpId="0" animBg="1"/>
      <p:bldP spid="14" grpId="0" animBg="1"/>
      <p:bldP spid="3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C:\Users\Administrator\Desktop\微立体创业计划\00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800" y="-20538"/>
            <a:ext cx="609601" cy="609601"/>
          </a:xfrm>
          <a:prstGeom prst="rect">
            <a:avLst/>
          </a:prstGeom>
          <a:noFill/>
          <a:effectLst>
            <a:outerShdw blurRad="127000" dist="63500" dir="3000000" sx="104000" sy="104000" algn="tl" rotWithShape="0">
              <a:prstClr val="black">
                <a:alpha val="34000"/>
              </a:prstClr>
            </a:outerShdw>
          </a:effectLst>
          <a:extLst>
            <a:ext uri="{909E8E84-426E-40DD-AFC4-6F175D3DCCD1}">
              <a14:hiddenFill xmlns:a14="http://schemas.microsoft.com/office/drawing/2010/main">
                <a:solidFill>
                  <a:srgbClr val="FFFFFF"/>
                </a:solidFill>
              </a14:hiddenFill>
            </a:ext>
          </a:extLst>
        </p:spPr>
      </p:pic>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圆角矩形 5"/>
          <p:cNvSpPr/>
          <p:nvPr/>
        </p:nvSpPr>
        <p:spPr>
          <a:xfrm>
            <a:off x="628568" y="2284289"/>
            <a:ext cx="2448272" cy="2375693"/>
          </a:xfrm>
          <a:prstGeom prst="round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7" name="组合 6"/>
          <p:cNvGrpSpPr/>
          <p:nvPr/>
        </p:nvGrpSpPr>
        <p:grpSpPr>
          <a:xfrm>
            <a:off x="1108334" y="1152407"/>
            <a:ext cx="1447442" cy="1447442"/>
            <a:chOff x="304800" y="673100"/>
            <a:chExt cx="4000500" cy="4000500"/>
          </a:xfrm>
          <a:effectLst>
            <a:outerShdw blurRad="444500" dist="254000" dir="8100000" algn="tr" rotWithShape="0">
              <a:prstClr val="black">
                <a:alpha val="50000"/>
              </a:prstClr>
            </a:outerShdw>
          </a:effectLst>
        </p:grpSpPr>
        <p:sp>
          <p:nvSpPr>
            <p:cNvPr id="8" name="同心圆 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9" name="椭圆 8"/>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0" name="椭圆 9"/>
          <p:cNvSpPr/>
          <p:nvPr/>
        </p:nvSpPr>
        <p:spPr>
          <a:xfrm>
            <a:off x="2212421" y="2097634"/>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1" name="矩形 10"/>
          <p:cNvSpPr/>
          <p:nvPr/>
        </p:nvSpPr>
        <p:spPr>
          <a:xfrm>
            <a:off x="1508889" y="1647056"/>
            <a:ext cx="6463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成绩</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2" name="圆角矩形 11"/>
          <p:cNvSpPr/>
          <p:nvPr/>
        </p:nvSpPr>
        <p:spPr>
          <a:xfrm>
            <a:off x="5580112" y="2253677"/>
            <a:ext cx="2448272" cy="2375693"/>
          </a:xfrm>
          <a:prstGeom prst="roundRect">
            <a:avLst/>
          </a:prstGeom>
          <a:noFill/>
          <a:ln w="127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nvGrpSpPr>
          <p:cNvPr id="14" name="组合 13"/>
          <p:cNvGrpSpPr/>
          <p:nvPr/>
        </p:nvGrpSpPr>
        <p:grpSpPr>
          <a:xfrm>
            <a:off x="6080527" y="1165705"/>
            <a:ext cx="1447442" cy="1447442"/>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16" name="椭圆 15"/>
            <p:cNvSpPr/>
            <p:nvPr/>
          </p:nvSpPr>
          <p:spPr>
            <a:xfrm>
              <a:off x="392112" y="760412"/>
              <a:ext cx="3825874" cy="3825874"/>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17" name="椭圆 16"/>
          <p:cNvSpPr/>
          <p:nvPr/>
        </p:nvSpPr>
        <p:spPr>
          <a:xfrm>
            <a:off x="7237772" y="2067023"/>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8" name="矩形 17"/>
          <p:cNvSpPr/>
          <p:nvPr/>
        </p:nvSpPr>
        <p:spPr>
          <a:xfrm>
            <a:off x="6481082" y="1686218"/>
            <a:ext cx="646331"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1" i="0" u="none" strike="noStrike" kern="0" cap="none" spc="0" normalizeH="0" baseline="0" noProof="0">
                <a:ln>
                  <a:noFill/>
                </a:ln>
                <a:solidFill>
                  <a:sysClr val="window" lastClr="FFFFFF"/>
                </a:solidFill>
                <a:effectLst/>
                <a:uLnTx/>
                <a:uFillTx/>
                <a:latin typeface="微软雅黑" panose="020B0503020204020204" pitchFamily="34" charset="-122"/>
                <a:ea typeface="微软雅黑" panose="020B0503020204020204" pitchFamily="34" charset="-122"/>
              </a:rPr>
              <a:t>经验</a:t>
            </a:r>
            <a:endParaRPr kumimoji="0" lang="zh-CN" altLang="en-US" sz="1800" b="1"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TextBox 18"/>
          <p:cNvSpPr txBox="1"/>
          <p:nvPr/>
        </p:nvSpPr>
        <p:spPr>
          <a:xfrm>
            <a:off x="892717" y="2829770"/>
            <a:ext cx="1944216" cy="1600438"/>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a:t>
            </a:r>
            <a:endParaRPr kumimoji="0" lang="zh-CN" altLang="en-US" sz="1600" b="1" i="0" u="none" strike="noStrike" kern="0" cap="none" spc="0" normalizeH="0" baseline="0" noProof="0" dirty="0">
              <a:ln>
                <a:noFill/>
              </a:ln>
              <a:solidFill>
                <a:srgbClr val="F79646"/>
              </a:solidFill>
              <a:effectLst/>
              <a:uLnTx/>
              <a:uFillTx/>
              <a:latin typeface="微软雅黑" panose="020B0503020204020204" pitchFamily="34" charset="-122"/>
              <a:ea typeface="微软雅黑" panose="020B0503020204020204" pitchFamily="34" charset="-122"/>
            </a:endParaRPr>
          </a:p>
        </p:txBody>
      </p:sp>
      <p:sp>
        <p:nvSpPr>
          <p:cNvPr id="20" name="TextBox 19"/>
          <p:cNvSpPr txBox="1"/>
          <p:nvPr/>
        </p:nvSpPr>
        <p:spPr>
          <a:xfrm>
            <a:off x="5832140" y="2793515"/>
            <a:ext cx="1944216" cy="1600438"/>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点击输入简要文字内容，文字内容需概括精炼，不用多余的文字修饰。点击输入简要文字内容，文字内容需概括精炼，不用多余的文字修饰。</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30000"/>
              </a:lnSpc>
              <a:spcBef>
                <a:spcPts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rPr>
              <a:t>       点击输入简要文字内容，文字内容需概括精炼，不用多余的文字修饰。</a:t>
            </a:r>
            <a:endParaRPr kumimoji="0" lang="zh-CN" altLang="en-US" sz="1600" b="1" i="0" u="none" strike="noStrike" kern="0" cap="none" spc="0" normalizeH="0" baseline="0" noProof="0" dirty="0">
              <a:ln>
                <a:noFill/>
              </a:ln>
              <a:solidFill>
                <a:srgbClr val="F79646"/>
              </a:solidFill>
              <a:effectLst/>
              <a:uLnTx/>
              <a:uFillTx/>
              <a:latin typeface="微软雅黑" panose="020B0503020204020204" pitchFamily="34" charset="-122"/>
              <a:ea typeface="微软雅黑" panose="020B0503020204020204" pitchFamily="34" charset="-122"/>
            </a:endParaRPr>
          </a:p>
        </p:txBody>
      </p:sp>
      <p:sp>
        <p:nvSpPr>
          <p:cNvPr id="21" name="Freeform 27"/>
          <p:cNvSpPr>
            <a:spLocks noChangeAspect="1"/>
          </p:cNvSpPr>
          <p:nvPr/>
        </p:nvSpPr>
        <p:spPr bwMode="auto">
          <a:xfrm>
            <a:off x="4272265" y="1259287"/>
            <a:ext cx="966319" cy="2952328"/>
          </a:xfrm>
          <a:custGeom>
            <a:avLst/>
            <a:gdLst>
              <a:gd name="T0" fmla="*/ 88 w 1065"/>
              <a:gd name="T1" fmla="*/ 1758 h 3258"/>
              <a:gd name="T2" fmla="*/ 201 w 1065"/>
              <a:gd name="T3" fmla="*/ 1774 h 3258"/>
              <a:gd name="T4" fmla="*/ 186 w 1065"/>
              <a:gd name="T5" fmla="*/ 2117 h 3258"/>
              <a:gd name="T6" fmla="*/ 174 w 1065"/>
              <a:gd name="T7" fmla="*/ 2406 h 3258"/>
              <a:gd name="T8" fmla="*/ 167 w 1065"/>
              <a:gd name="T9" fmla="*/ 3007 h 3258"/>
              <a:gd name="T10" fmla="*/ 221 w 1065"/>
              <a:gd name="T11" fmla="*/ 3116 h 3258"/>
              <a:gd name="T12" fmla="*/ 216 w 1065"/>
              <a:gd name="T13" fmla="*/ 3183 h 3258"/>
              <a:gd name="T14" fmla="*/ 380 w 1065"/>
              <a:gd name="T15" fmla="*/ 3099 h 3258"/>
              <a:gd name="T16" fmla="*/ 422 w 1065"/>
              <a:gd name="T17" fmla="*/ 2957 h 3258"/>
              <a:gd name="T18" fmla="*/ 392 w 1065"/>
              <a:gd name="T19" fmla="*/ 2738 h 3258"/>
              <a:gd name="T20" fmla="*/ 377 w 1065"/>
              <a:gd name="T21" fmla="*/ 2375 h 3258"/>
              <a:gd name="T22" fmla="*/ 498 w 1065"/>
              <a:gd name="T23" fmla="*/ 1950 h 3258"/>
              <a:gd name="T24" fmla="*/ 569 w 1065"/>
              <a:gd name="T25" fmla="*/ 2566 h 3258"/>
              <a:gd name="T26" fmla="*/ 558 w 1065"/>
              <a:gd name="T27" fmla="*/ 2921 h 3258"/>
              <a:gd name="T28" fmla="*/ 584 w 1065"/>
              <a:gd name="T29" fmla="*/ 3105 h 3258"/>
              <a:gd name="T30" fmla="*/ 712 w 1065"/>
              <a:gd name="T31" fmla="*/ 3113 h 3258"/>
              <a:gd name="T32" fmla="*/ 1062 w 1065"/>
              <a:gd name="T33" fmla="*/ 3113 h 3258"/>
              <a:gd name="T34" fmla="*/ 832 w 1065"/>
              <a:gd name="T35" fmla="*/ 2941 h 3258"/>
              <a:gd name="T36" fmla="*/ 855 w 1065"/>
              <a:gd name="T37" fmla="*/ 1626 h 3258"/>
              <a:gd name="T38" fmla="*/ 889 w 1065"/>
              <a:gd name="T39" fmla="*/ 1305 h 3258"/>
              <a:gd name="T40" fmla="*/ 866 w 1065"/>
              <a:gd name="T41" fmla="*/ 1161 h 3258"/>
              <a:gd name="T42" fmla="*/ 847 w 1065"/>
              <a:gd name="T43" fmla="*/ 1063 h 3258"/>
              <a:gd name="T44" fmla="*/ 859 w 1065"/>
              <a:gd name="T45" fmla="*/ 853 h 3258"/>
              <a:gd name="T46" fmla="*/ 626 w 1065"/>
              <a:gd name="T47" fmla="*/ 505 h 3258"/>
              <a:gd name="T48" fmla="*/ 651 w 1065"/>
              <a:gd name="T49" fmla="*/ 352 h 3258"/>
              <a:gd name="T50" fmla="*/ 684 w 1065"/>
              <a:gd name="T51" fmla="*/ 264 h 3258"/>
              <a:gd name="T52" fmla="*/ 668 w 1065"/>
              <a:gd name="T53" fmla="*/ 115 h 3258"/>
              <a:gd name="T54" fmla="*/ 595 w 1065"/>
              <a:gd name="T55" fmla="*/ 41 h 3258"/>
              <a:gd name="T56" fmla="*/ 385 w 1065"/>
              <a:gd name="T57" fmla="*/ 105 h 3258"/>
              <a:gd name="T58" fmla="*/ 383 w 1065"/>
              <a:gd name="T59" fmla="*/ 110 h 3258"/>
              <a:gd name="T60" fmla="*/ 380 w 1065"/>
              <a:gd name="T61" fmla="*/ 219 h 3258"/>
              <a:gd name="T62" fmla="*/ 381 w 1065"/>
              <a:gd name="T63" fmla="*/ 245 h 3258"/>
              <a:gd name="T64" fmla="*/ 385 w 1065"/>
              <a:gd name="T65" fmla="*/ 334 h 3258"/>
              <a:gd name="T66" fmla="*/ 407 w 1065"/>
              <a:gd name="T67" fmla="*/ 334 h 3258"/>
              <a:gd name="T68" fmla="*/ 332 w 1065"/>
              <a:gd name="T69" fmla="*/ 497 h 3258"/>
              <a:gd name="T70" fmla="*/ 62 w 1065"/>
              <a:gd name="T71" fmla="*/ 689 h 3258"/>
              <a:gd name="T72" fmla="*/ 24 w 1065"/>
              <a:gd name="T73" fmla="*/ 1060 h 3258"/>
              <a:gd name="T74" fmla="*/ 24 w 1065"/>
              <a:gd name="T75" fmla="*/ 1305 h 3258"/>
              <a:gd name="T76" fmla="*/ 99 w 1065"/>
              <a:gd name="T77" fmla="*/ 1493 h 3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5" h="3258">
                <a:moveTo>
                  <a:pt x="9" y="1727"/>
                </a:moveTo>
                <a:cubicBezTo>
                  <a:pt x="17" y="1764"/>
                  <a:pt x="57" y="1749"/>
                  <a:pt x="88" y="1758"/>
                </a:cubicBezTo>
                <a:cubicBezTo>
                  <a:pt x="121" y="1768"/>
                  <a:pt x="139" y="1805"/>
                  <a:pt x="178" y="1793"/>
                </a:cubicBezTo>
                <a:cubicBezTo>
                  <a:pt x="190" y="1790"/>
                  <a:pt x="189" y="1782"/>
                  <a:pt x="201" y="1774"/>
                </a:cubicBezTo>
                <a:cubicBezTo>
                  <a:pt x="191" y="1841"/>
                  <a:pt x="206" y="1913"/>
                  <a:pt x="204" y="1989"/>
                </a:cubicBezTo>
                <a:cubicBezTo>
                  <a:pt x="204" y="2030"/>
                  <a:pt x="188" y="2074"/>
                  <a:pt x="186" y="2117"/>
                </a:cubicBezTo>
                <a:cubicBezTo>
                  <a:pt x="183" y="2162"/>
                  <a:pt x="191" y="2214"/>
                  <a:pt x="189" y="2254"/>
                </a:cubicBezTo>
                <a:cubicBezTo>
                  <a:pt x="187" y="2304"/>
                  <a:pt x="177" y="2355"/>
                  <a:pt x="174" y="2406"/>
                </a:cubicBezTo>
                <a:cubicBezTo>
                  <a:pt x="166" y="2599"/>
                  <a:pt x="159" y="2789"/>
                  <a:pt x="201" y="2960"/>
                </a:cubicBezTo>
                <a:cubicBezTo>
                  <a:pt x="195" y="2985"/>
                  <a:pt x="167" y="2985"/>
                  <a:pt x="167" y="3007"/>
                </a:cubicBezTo>
                <a:cubicBezTo>
                  <a:pt x="166" y="3035"/>
                  <a:pt x="205" y="3047"/>
                  <a:pt x="224" y="3070"/>
                </a:cubicBezTo>
                <a:cubicBezTo>
                  <a:pt x="220" y="3084"/>
                  <a:pt x="221" y="3098"/>
                  <a:pt x="221" y="3116"/>
                </a:cubicBezTo>
                <a:cubicBezTo>
                  <a:pt x="221" y="3131"/>
                  <a:pt x="219" y="3147"/>
                  <a:pt x="223" y="3160"/>
                </a:cubicBezTo>
                <a:cubicBezTo>
                  <a:pt x="220" y="3165"/>
                  <a:pt x="216" y="3169"/>
                  <a:pt x="216" y="3183"/>
                </a:cubicBezTo>
                <a:cubicBezTo>
                  <a:pt x="235" y="3223"/>
                  <a:pt x="350" y="3258"/>
                  <a:pt x="385" y="3216"/>
                </a:cubicBezTo>
                <a:cubicBezTo>
                  <a:pt x="420" y="3187"/>
                  <a:pt x="380" y="3137"/>
                  <a:pt x="380" y="3099"/>
                </a:cubicBezTo>
                <a:cubicBezTo>
                  <a:pt x="380" y="3061"/>
                  <a:pt x="372" y="3054"/>
                  <a:pt x="385" y="3036"/>
                </a:cubicBezTo>
                <a:cubicBezTo>
                  <a:pt x="396" y="3011"/>
                  <a:pt x="412" y="2987"/>
                  <a:pt x="422" y="2957"/>
                </a:cubicBezTo>
                <a:cubicBezTo>
                  <a:pt x="418" y="2939"/>
                  <a:pt x="405" y="2930"/>
                  <a:pt x="396" y="2918"/>
                </a:cubicBezTo>
                <a:cubicBezTo>
                  <a:pt x="389" y="2855"/>
                  <a:pt x="407" y="2799"/>
                  <a:pt x="392" y="2738"/>
                </a:cubicBezTo>
                <a:cubicBezTo>
                  <a:pt x="382" y="2694"/>
                  <a:pt x="351" y="2653"/>
                  <a:pt x="347" y="2613"/>
                </a:cubicBezTo>
                <a:cubicBezTo>
                  <a:pt x="341" y="2539"/>
                  <a:pt x="365" y="2439"/>
                  <a:pt x="377" y="2375"/>
                </a:cubicBezTo>
                <a:cubicBezTo>
                  <a:pt x="396" y="2278"/>
                  <a:pt x="417" y="2187"/>
                  <a:pt x="441" y="2102"/>
                </a:cubicBezTo>
                <a:cubicBezTo>
                  <a:pt x="457" y="2048"/>
                  <a:pt x="474" y="1997"/>
                  <a:pt x="498" y="1950"/>
                </a:cubicBezTo>
                <a:cubicBezTo>
                  <a:pt x="547" y="2048"/>
                  <a:pt x="524" y="2221"/>
                  <a:pt x="577" y="2316"/>
                </a:cubicBezTo>
                <a:cubicBezTo>
                  <a:pt x="567" y="2398"/>
                  <a:pt x="568" y="2480"/>
                  <a:pt x="569" y="2566"/>
                </a:cubicBezTo>
                <a:cubicBezTo>
                  <a:pt x="570" y="2648"/>
                  <a:pt x="598" y="2732"/>
                  <a:pt x="592" y="2804"/>
                </a:cubicBezTo>
                <a:cubicBezTo>
                  <a:pt x="588" y="2847"/>
                  <a:pt x="555" y="2880"/>
                  <a:pt x="558" y="2921"/>
                </a:cubicBezTo>
                <a:cubicBezTo>
                  <a:pt x="571" y="2937"/>
                  <a:pt x="583" y="2955"/>
                  <a:pt x="599" y="2968"/>
                </a:cubicBezTo>
                <a:cubicBezTo>
                  <a:pt x="583" y="3009"/>
                  <a:pt x="585" y="3055"/>
                  <a:pt x="584" y="3105"/>
                </a:cubicBezTo>
                <a:cubicBezTo>
                  <a:pt x="613" y="3122"/>
                  <a:pt x="660" y="3120"/>
                  <a:pt x="701" y="3124"/>
                </a:cubicBezTo>
                <a:cubicBezTo>
                  <a:pt x="711" y="3127"/>
                  <a:pt x="708" y="3116"/>
                  <a:pt x="712" y="3113"/>
                </a:cubicBezTo>
                <a:cubicBezTo>
                  <a:pt x="800" y="3134"/>
                  <a:pt x="987" y="3200"/>
                  <a:pt x="1065" y="3132"/>
                </a:cubicBezTo>
                <a:cubicBezTo>
                  <a:pt x="1062" y="3128"/>
                  <a:pt x="1061" y="3122"/>
                  <a:pt x="1062" y="3113"/>
                </a:cubicBezTo>
                <a:cubicBezTo>
                  <a:pt x="945" y="3089"/>
                  <a:pt x="866" y="3046"/>
                  <a:pt x="810" y="2957"/>
                </a:cubicBezTo>
                <a:cubicBezTo>
                  <a:pt x="816" y="2950"/>
                  <a:pt x="824" y="2945"/>
                  <a:pt x="832" y="2941"/>
                </a:cubicBezTo>
                <a:cubicBezTo>
                  <a:pt x="850" y="2772"/>
                  <a:pt x="806" y="2560"/>
                  <a:pt x="817" y="2383"/>
                </a:cubicBezTo>
                <a:cubicBezTo>
                  <a:pt x="832" y="2134"/>
                  <a:pt x="874" y="1888"/>
                  <a:pt x="855" y="1626"/>
                </a:cubicBezTo>
                <a:cubicBezTo>
                  <a:pt x="858" y="1616"/>
                  <a:pt x="870" y="1616"/>
                  <a:pt x="877" y="1610"/>
                </a:cubicBezTo>
                <a:cubicBezTo>
                  <a:pt x="895" y="1499"/>
                  <a:pt x="873" y="1405"/>
                  <a:pt x="889" y="1305"/>
                </a:cubicBezTo>
                <a:cubicBezTo>
                  <a:pt x="887" y="1290"/>
                  <a:pt x="873" y="1287"/>
                  <a:pt x="866" y="1278"/>
                </a:cubicBezTo>
                <a:cubicBezTo>
                  <a:pt x="877" y="1239"/>
                  <a:pt x="866" y="1200"/>
                  <a:pt x="866" y="1161"/>
                </a:cubicBezTo>
                <a:cubicBezTo>
                  <a:pt x="866" y="1142"/>
                  <a:pt x="878" y="1126"/>
                  <a:pt x="874" y="1106"/>
                </a:cubicBezTo>
                <a:cubicBezTo>
                  <a:pt x="871" y="1090"/>
                  <a:pt x="850" y="1079"/>
                  <a:pt x="847" y="1063"/>
                </a:cubicBezTo>
                <a:cubicBezTo>
                  <a:pt x="843" y="1038"/>
                  <a:pt x="858" y="943"/>
                  <a:pt x="862" y="903"/>
                </a:cubicBezTo>
                <a:cubicBezTo>
                  <a:pt x="864" y="887"/>
                  <a:pt x="860" y="871"/>
                  <a:pt x="859" y="853"/>
                </a:cubicBezTo>
                <a:cubicBezTo>
                  <a:pt x="851" y="747"/>
                  <a:pt x="844" y="633"/>
                  <a:pt x="806" y="579"/>
                </a:cubicBezTo>
                <a:cubicBezTo>
                  <a:pt x="726" y="532"/>
                  <a:pt x="627" y="515"/>
                  <a:pt x="626" y="505"/>
                </a:cubicBezTo>
                <a:cubicBezTo>
                  <a:pt x="621" y="486"/>
                  <a:pt x="621" y="462"/>
                  <a:pt x="621" y="425"/>
                </a:cubicBezTo>
                <a:cubicBezTo>
                  <a:pt x="621" y="405"/>
                  <a:pt x="641" y="405"/>
                  <a:pt x="651" y="352"/>
                </a:cubicBezTo>
                <a:cubicBezTo>
                  <a:pt x="654" y="344"/>
                  <a:pt x="662" y="335"/>
                  <a:pt x="666" y="324"/>
                </a:cubicBezTo>
                <a:cubicBezTo>
                  <a:pt x="674" y="303"/>
                  <a:pt x="680" y="277"/>
                  <a:pt x="684" y="264"/>
                </a:cubicBezTo>
                <a:cubicBezTo>
                  <a:pt x="699" y="207"/>
                  <a:pt x="666" y="245"/>
                  <a:pt x="673" y="199"/>
                </a:cubicBezTo>
                <a:cubicBezTo>
                  <a:pt x="673" y="160"/>
                  <a:pt x="676" y="171"/>
                  <a:pt x="668" y="115"/>
                </a:cubicBezTo>
                <a:cubicBezTo>
                  <a:pt x="649" y="104"/>
                  <a:pt x="654" y="44"/>
                  <a:pt x="595" y="44"/>
                </a:cubicBezTo>
                <a:cubicBezTo>
                  <a:pt x="594" y="44"/>
                  <a:pt x="595" y="42"/>
                  <a:pt x="595" y="41"/>
                </a:cubicBezTo>
                <a:cubicBezTo>
                  <a:pt x="525" y="0"/>
                  <a:pt x="428" y="36"/>
                  <a:pt x="392" y="93"/>
                </a:cubicBezTo>
                <a:cubicBezTo>
                  <a:pt x="389" y="97"/>
                  <a:pt x="387" y="101"/>
                  <a:pt x="385" y="105"/>
                </a:cubicBezTo>
                <a:cubicBezTo>
                  <a:pt x="385" y="106"/>
                  <a:pt x="384" y="107"/>
                  <a:pt x="384" y="108"/>
                </a:cubicBezTo>
                <a:cubicBezTo>
                  <a:pt x="383" y="109"/>
                  <a:pt x="383" y="110"/>
                  <a:pt x="383" y="110"/>
                </a:cubicBezTo>
                <a:cubicBezTo>
                  <a:pt x="379" y="121"/>
                  <a:pt x="377" y="131"/>
                  <a:pt x="377" y="142"/>
                </a:cubicBezTo>
                <a:cubicBezTo>
                  <a:pt x="377" y="183"/>
                  <a:pt x="378" y="206"/>
                  <a:pt x="380" y="219"/>
                </a:cubicBezTo>
                <a:cubicBezTo>
                  <a:pt x="380" y="225"/>
                  <a:pt x="382" y="236"/>
                  <a:pt x="382" y="238"/>
                </a:cubicBezTo>
                <a:cubicBezTo>
                  <a:pt x="381" y="240"/>
                  <a:pt x="381" y="243"/>
                  <a:pt x="381" y="245"/>
                </a:cubicBezTo>
                <a:cubicBezTo>
                  <a:pt x="375" y="242"/>
                  <a:pt x="380" y="227"/>
                  <a:pt x="366" y="232"/>
                </a:cubicBezTo>
                <a:cubicBezTo>
                  <a:pt x="352" y="235"/>
                  <a:pt x="374" y="300"/>
                  <a:pt x="385" y="334"/>
                </a:cubicBezTo>
                <a:cubicBezTo>
                  <a:pt x="396" y="337"/>
                  <a:pt x="396" y="337"/>
                  <a:pt x="407" y="334"/>
                </a:cubicBezTo>
                <a:cubicBezTo>
                  <a:pt x="407" y="334"/>
                  <a:pt x="407" y="334"/>
                  <a:pt x="407" y="334"/>
                </a:cubicBezTo>
                <a:cubicBezTo>
                  <a:pt x="407" y="366"/>
                  <a:pt x="406" y="400"/>
                  <a:pt x="415" y="423"/>
                </a:cubicBezTo>
                <a:cubicBezTo>
                  <a:pt x="392" y="438"/>
                  <a:pt x="361" y="475"/>
                  <a:pt x="332" y="497"/>
                </a:cubicBezTo>
                <a:cubicBezTo>
                  <a:pt x="247" y="508"/>
                  <a:pt x="190" y="548"/>
                  <a:pt x="110" y="564"/>
                </a:cubicBezTo>
                <a:cubicBezTo>
                  <a:pt x="79" y="591"/>
                  <a:pt x="77" y="641"/>
                  <a:pt x="62" y="689"/>
                </a:cubicBezTo>
                <a:cubicBezTo>
                  <a:pt x="57" y="701"/>
                  <a:pt x="47" y="711"/>
                  <a:pt x="43" y="724"/>
                </a:cubicBezTo>
                <a:cubicBezTo>
                  <a:pt x="16" y="814"/>
                  <a:pt x="34" y="954"/>
                  <a:pt x="24" y="1060"/>
                </a:cubicBezTo>
                <a:cubicBezTo>
                  <a:pt x="19" y="1107"/>
                  <a:pt x="0" y="1150"/>
                  <a:pt x="24" y="1192"/>
                </a:cubicBezTo>
                <a:cubicBezTo>
                  <a:pt x="19" y="1214"/>
                  <a:pt x="11" y="1279"/>
                  <a:pt x="24" y="1305"/>
                </a:cubicBezTo>
                <a:cubicBezTo>
                  <a:pt x="35" y="1328"/>
                  <a:pt x="59" y="1347"/>
                  <a:pt x="69" y="1372"/>
                </a:cubicBezTo>
                <a:cubicBezTo>
                  <a:pt x="85" y="1411"/>
                  <a:pt x="79" y="1454"/>
                  <a:pt x="99" y="1493"/>
                </a:cubicBezTo>
                <a:cubicBezTo>
                  <a:pt x="66" y="1567"/>
                  <a:pt x="38" y="1648"/>
                  <a:pt x="9" y="1727"/>
                </a:cubicBezTo>
                <a:close/>
              </a:path>
            </a:pathLst>
          </a:custGeom>
          <a:solidFill>
            <a:sysClr val="windowText" lastClr="000000">
              <a:lumMod val="75000"/>
              <a:lumOff val="25000"/>
            </a:sysClr>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2" name="Freeform 5"/>
          <p:cNvSpPr/>
          <p:nvPr/>
        </p:nvSpPr>
        <p:spPr bwMode="auto">
          <a:xfrm>
            <a:off x="3607088" y="1384743"/>
            <a:ext cx="675632" cy="2731280"/>
          </a:xfrm>
          <a:custGeom>
            <a:avLst/>
            <a:gdLst>
              <a:gd name="T0" fmla="*/ 669 w 744"/>
              <a:gd name="T1" fmla="*/ 475 h 3015"/>
              <a:gd name="T2" fmla="*/ 617 w 744"/>
              <a:gd name="T3" fmla="*/ 421 h 3015"/>
              <a:gd name="T4" fmla="*/ 557 w 744"/>
              <a:gd name="T5" fmla="*/ 410 h 3015"/>
              <a:gd name="T6" fmla="*/ 559 w 744"/>
              <a:gd name="T7" fmla="*/ 398 h 3015"/>
              <a:gd name="T8" fmla="*/ 573 w 744"/>
              <a:gd name="T9" fmla="*/ 405 h 3015"/>
              <a:gd name="T10" fmla="*/ 596 w 744"/>
              <a:gd name="T11" fmla="*/ 388 h 3015"/>
              <a:gd name="T12" fmla="*/ 617 w 744"/>
              <a:gd name="T13" fmla="*/ 375 h 3015"/>
              <a:gd name="T14" fmla="*/ 631 w 744"/>
              <a:gd name="T15" fmla="*/ 329 h 3015"/>
              <a:gd name="T16" fmla="*/ 644 w 744"/>
              <a:gd name="T17" fmla="*/ 295 h 3015"/>
              <a:gd name="T18" fmla="*/ 648 w 744"/>
              <a:gd name="T19" fmla="*/ 260 h 3015"/>
              <a:gd name="T20" fmla="*/ 643 w 744"/>
              <a:gd name="T21" fmla="*/ 258 h 3015"/>
              <a:gd name="T22" fmla="*/ 637 w 744"/>
              <a:gd name="T23" fmla="*/ 254 h 3015"/>
              <a:gd name="T24" fmla="*/ 638 w 744"/>
              <a:gd name="T25" fmla="*/ 236 h 3015"/>
              <a:gd name="T26" fmla="*/ 653 w 744"/>
              <a:gd name="T27" fmla="*/ 247 h 3015"/>
              <a:gd name="T28" fmla="*/ 660 w 744"/>
              <a:gd name="T29" fmla="*/ 255 h 3015"/>
              <a:gd name="T30" fmla="*/ 634 w 744"/>
              <a:gd name="T31" fmla="*/ 211 h 3015"/>
              <a:gd name="T32" fmla="*/ 640 w 744"/>
              <a:gd name="T33" fmla="*/ 155 h 3015"/>
              <a:gd name="T34" fmla="*/ 611 w 744"/>
              <a:gd name="T35" fmla="*/ 89 h 3015"/>
              <a:gd name="T36" fmla="*/ 569 w 744"/>
              <a:gd name="T37" fmla="*/ 44 h 3015"/>
              <a:gd name="T38" fmla="*/ 497 w 744"/>
              <a:gd name="T39" fmla="*/ 12 h 3015"/>
              <a:gd name="T40" fmla="*/ 454 w 744"/>
              <a:gd name="T41" fmla="*/ 2 h 3015"/>
              <a:gd name="T42" fmla="*/ 418 w 744"/>
              <a:gd name="T43" fmla="*/ 20 h 3015"/>
              <a:gd name="T44" fmla="*/ 374 w 744"/>
              <a:gd name="T45" fmla="*/ 24 h 3015"/>
              <a:gd name="T46" fmla="*/ 317 w 744"/>
              <a:gd name="T47" fmla="*/ 73 h 3015"/>
              <a:gd name="T48" fmla="*/ 285 w 744"/>
              <a:gd name="T49" fmla="*/ 115 h 3015"/>
              <a:gd name="T50" fmla="*/ 269 w 744"/>
              <a:gd name="T51" fmla="*/ 170 h 3015"/>
              <a:gd name="T52" fmla="*/ 285 w 744"/>
              <a:gd name="T53" fmla="*/ 250 h 3015"/>
              <a:gd name="T54" fmla="*/ 307 w 744"/>
              <a:gd name="T55" fmla="*/ 309 h 3015"/>
              <a:gd name="T56" fmla="*/ 332 w 744"/>
              <a:gd name="T57" fmla="*/ 354 h 3015"/>
              <a:gd name="T58" fmla="*/ 337 w 744"/>
              <a:gd name="T59" fmla="*/ 391 h 3015"/>
              <a:gd name="T60" fmla="*/ 349 w 744"/>
              <a:gd name="T61" fmla="*/ 369 h 3015"/>
              <a:gd name="T62" fmla="*/ 359 w 744"/>
              <a:gd name="T63" fmla="*/ 394 h 3015"/>
              <a:gd name="T64" fmla="*/ 366 w 744"/>
              <a:gd name="T65" fmla="*/ 417 h 3015"/>
              <a:gd name="T66" fmla="*/ 383 w 744"/>
              <a:gd name="T67" fmla="*/ 410 h 3015"/>
              <a:gd name="T68" fmla="*/ 400 w 744"/>
              <a:gd name="T69" fmla="*/ 405 h 3015"/>
              <a:gd name="T70" fmla="*/ 418 w 744"/>
              <a:gd name="T71" fmla="*/ 441 h 3015"/>
              <a:gd name="T72" fmla="*/ 353 w 744"/>
              <a:gd name="T73" fmla="*/ 497 h 3015"/>
              <a:gd name="T74" fmla="*/ 173 w 744"/>
              <a:gd name="T75" fmla="*/ 699 h 3015"/>
              <a:gd name="T76" fmla="*/ 94 w 744"/>
              <a:gd name="T77" fmla="*/ 1057 h 3015"/>
              <a:gd name="T78" fmla="*/ 164 w 744"/>
              <a:gd name="T79" fmla="*/ 1145 h 3015"/>
              <a:gd name="T80" fmla="*/ 152 w 744"/>
              <a:gd name="T81" fmla="*/ 1404 h 3015"/>
              <a:gd name="T82" fmla="*/ 256 w 744"/>
              <a:gd name="T83" fmla="*/ 2435 h 3015"/>
              <a:gd name="T84" fmla="*/ 139 w 744"/>
              <a:gd name="T85" fmla="*/ 2964 h 3015"/>
              <a:gd name="T86" fmla="*/ 316 w 744"/>
              <a:gd name="T87" fmla="*/ 3010 h 3015"/>
              <a:gd name="T88" fmla="*/ 377 w 744"/>
              <a:gd name="T89" fmla="*/ 2988 h 3015"/>
              <a:gd name="T90" fmla="*/ 433 w 744"/>
              <a:gd name="T91" fmla="*/ 2985 h 3015"/>
              <a:gd name="T92" fmla="*/ 438 w 744"/>
              <a:gd name="T93" fmla="*/ 2963 h 3015"/>
              <a:gd name="T94" fmla="*/ 526 w 744"/>
              <a:gd name="T95" fmla="*/ 2861 h 3015"/>
              <a:gd name="T96" fmla="*/ 552 w 744"/>
              <a:gd name="T97" fmla="*/ 2960 h 3015"/>
              <a:gd name="T98" fmla="*/ 594 w 744"/>
              <a:gd name="T99" fmla="*/ 2841 h 3015"/>
              <a:gd name="T100" fmla="*/ 566 w 744"/>
              <a:gd name="T101" fmla="*/ 2444 h 3015"/>
              <a:gd name="T102" fmla="*/ 643 w 744"/>
              <a:gd name="T103" fmla="*/ 1536 h 3015"/>
              <a:gd name="T104" fmla="*/ 605 w 744"/>
              <a:gd name="T105" fmla="*/ 1013 h 3015"/>
              <a:gd name="T106" fmla="*/ 684 w 744"/>
              <a:gd name="T107" fmla="*/ 835 h 3015"/>
              <a:gd name="T108" fmla="*/ 744 w 744"/>
              <a:gd name="T109" fmla="*/ 556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4" h="3015">
                <a:moveTo>
                  <a:pt x="744" y="556"/>
                </a:moveTo>
                <a:cubicBezTo>
                  <a:pt x="744" y="529"/>
                  <a:pt x="714" y="477"/>
                  <a:pt x="669" y="475"/>
                </a:cubicBezTo>
                <a:cubicBezTo>
                  <a:pt x="616" y="469"/>
                  <a:pt x="633" y="428"/>
                  <a:pt x="618" y="421"/>
                </a:cubicBezTo>
                <a:cubicBezTo>
                  <a:pt x="618" y="421"/>
                  <a:pt x="617" y="421"/>
                  <a:pt x="617" y="421"/>
                </a:cubicBezTo>
                <a:cubicBezTo>
                  <a:pt x="601" y="408"/>
                  <a:pt x="587" y="411"/>
                  <a:pt x="565" y="414"/>
                </a:cubicBezTo>
                <a:cubicBezTo>
                  <a:pt x="560" y="414"/>
                  <a:pt x="558" y="412"/>
                  <a:pt x="557" y="410"/>
                </a:cubicBezTo>
                <a:cubicBezTo>
                  <a:pt x="553" y="405"/>
                  <a:pt x="549" y="401"/>
                  <a:pt x="553" y="400"/>
                </a:cubicBezTo>
                <a:cubicBezTo>
                  <a:pt x="557" y="399"/>
                  <a:pt x="558" y="395"/>
                  <a:pt x="559" y="398"/>
                </a:cubicBezTo>
                <a:cubicBezTo>
                  <a:pt x="561" y="400"/>
                  <a:pt x="560" y="401"/>
                  <a:pt x="564" y="403"/>
                </a:cubicBezTo>
                <a:cubicBezTo>
                  <a:pt x="568" y="404"/>
                  <a:pt x="569" y="406"/>
                  <a:pt x="573" y="405"/>
                </a:cubicBezTo>
                <a:cubicBezTo>
                  <a:pt x="577" y="405"/>
                  <a:pt x="576" y="404"/>
                  <a:pt x="579" y="400"/>
                </a:cubicBezTo>
                <a:cubicBezTo>
                  <a:pt x="582" y="397"/>
                  <a:pt x="589" y="392"/>
                  <a:pt x="596" y="388"/>
                </a:cubicBezTo>
                <a:cubicBezTo>
                  <a:pt x="603" y="385"/>
                  <a:pt x="605" y="384"/>
                  <a:pt x="608" y="381"/>
                </a:cubicBezTo>
                <a:cubicBezTo>
                  <a:pt x="611" y="378"/>
                  <a:pt x="613" y="381"/>
                  <a:pt x="617" y="375"/>
                </a:cubicBezTo>
                <a:cubicBezTo>
                  <a:pt x="620" y="369"/>
                  <a:pt x="621" y="366"/>
                  <a:pt x="622" y="363"/>
                </a:cubicBezTo>
                <a:cubicBezTo>
                  <a:pt x="624" y="359"/>
                  <a:pt x="629" y="334"/>
                  <a:pt x="631" y="329"/>
                </a:cubicBezTo>
                <a:cubicBezTo>
                  <a:pt x="633" y="323"/>
                  <a:pt x="633" y="326"/>
                  <a:pt x="637" y="315"/>
                </a:cubicBezTo>
                <a:cubicBezTo>
                  <a:pt x="641" y="304"/>
                  <a:pt x="642" y="303"/>
                  <a:pt x="644" y="295"/>
                </a:cubicBezTo>
                <a:cubicBezTo>
                  <a:pt x="646" y="288"/>
                  <a:pt x="650" y="286"/>
                  <a:pt x="649" y="276"/>
                </a:cubicBezTo>
                <a:cubicBezTo>
                  <a:pt x="649" y="267"/>
                  <a:pt x="650" y="265"/>
                  <a:pt x="648" y="260"/>
                </a:cubicBezTo>
                <a:cubicBezTo>
                  <a:pt x="646" y="255"/>
                  <a:pt x="648" y="258"/>
                  <a:pt x="646" y="255"/>
                </a:cubicBezTo>
                <a:cubicBezTo>
                  <a:pt x="641" y="248"/>
                  <a:pt x="646" y="255"/>
                  <a:pt x="643" y="258"/>
                </a:cubicBezTo>
                <a:cubicBezTo>
                  <a:pt x="640" y="262"/>
                  <a:pt x="639" y="264"/>
                  <a:pt x="638" y="263"/>
                </a:cubicBezTo>
                <a:cubicBezTo>
                  <a:pt x="637" y="263"/>
                  <a:pt x="638" y="260"/>
                  <a:pt x="637" y="254"/>
                </a:cubicBezTo>
                <a:cubicBezTo>
                  <a:pt x="637" y="248"/>
                  <a:pt x="638" y="249"/>
                  <a:pt x="637" y="243"/>
                </a:cubicBezTo>
                <a:cubicBezTo>
                  <a:pt x="637" y="237"/>
                  <a:pt x="633" y="235"/>
                  <a:pt x="638" y="236"/>
                </a:cubicBezTo>
                <a:cubicBezTo>
                  <a:pt x="644" y="238"/>
                  <a:pt x="642" y="235"/>
                  <a:pt x="646" y="239"/>
                </a:cubicBezTo>
                <a:cubicBezTo>
                  <a:pt x="651" y="244"/>
                  <a:pt x="650" y="241"/>
                  <a:pt x="653" y="247"/>
                </a:cubicBezTo>
                <a:cubicBezTo>
                  <a:pt x="655" y="252"/>
                  <a:pt x="655" y="250"/>
                  <a:pt x="658" y="257"/>
                </a:cubicBezTo>
                <a:cubicBezTo>
                  <a:pt x="661" y="263"/>
                  <a:pt x="667" y="267"/>
                  <a:pt x="660" y="255"/>
                </a:cubicBezTo>
                <a:cubicBezTo>
                  <a:pt x="654" y="243"/>
                  <a:pt x="648" y="235"/>
                  <a:pt x="643" y="227"/>
                </a:cubicBezTo>
                <a:cubicBezTo>
                  <a:pt x="638" y="219"/>
                  <a:pt x="636" y="215"/>
                  <a:pt x="634" y="211"/>
                </a:cubicBezTo>
                <a:cubicBezTo>
                  <a:pt x="633" y="207"/>
                  <a:pt x="633" y="198"/>
                  <a:pt x="635" y="196"/>
                </a:cubicBezTo>
                <a:cubicBezTo>
                  <a:pt x="637" y="194"/>
                  <a:pt x="646" y="172"/>
                  <a:pt x="640" y="155"/>
                </a:cubicBezTo>
                <a:cubicBezTo>
                  <a:pt x="635" y="139"/>
                  <a:pt x="629" y="135"/>
                  <a:pt x="629" y="125"/>
                </a:cubicBezTo>
                <a:cubicBezTo>
                  <a:pt x="629" y="116"/>
                  <a:pt x="619" y="96"/>
                  <a:pt x="611" y="89"/>
                </a:cubicBezTo>
                <a:cubicBezTo>
                  <a:pt x="604" y="83"/>
                  <a:pt x="596" y="68"/>
                  <a:pt x="590" y="63"/>
                </a:cubicBezTo>
                <a:cubicBezTo>
                  <a:pt x="585" y="58"/>
                  <a:pt x="577" y="48"/>
                  <a:pt x="569" y="44"/>
                </a:cubicBezTo>
                <a:cubicBezTo>
                  <a:pt x="561" y="41"/>
                  <a:pt x="556" y="34"/>
                  <a:pt x="542" y="28"/>
                </a:cubicBezTo>
                <a:cubicBezTo>
                  <a:pt x="528" y="23"/>
                  <a:pt x="506" y="15"/>
                  <a:pt x="497" y="12"/>
                </a:cubicBezTo>
                <a:cubicBezTo>
                  <a:pt x="488" y="9"/>
                  <a:pt x="487" y="6"/>
                  <a:pt x="477" y="5"/>
                </a:cubicBezTo>
                <a:cubicBezTo>
                  <a:pt x="468" y="4"/>
                  <a:pt x="468" y="4"/>
                  <a:pt x="454" y="2"/>
                </a:cubicBezTo>
                <a:cubicBezTo>
                  <a:pt x="441" y="0"/>
                  <a:pt x="437" y="4"/>
                  <a:pt x="430" y="10"/>
                </a:cubicBezTo>
                <a:cubicBezTo>
                  <a:pt x="423" y="15"/>
                  <a:pt x="418" y="19"/>
                  <a:pt x="418" y="20"/>
                </a:cubicBezTo>
                <a:cubicBezTo>
                  <a:pt x="418" y="20"/>
                  <a:pt x="409" y="23"/>
                  <a:pt x="409" y="23"/>
                </a:cubicBezTo>
                <a:cubicBezTo>
                  <a:pt x="397" y="25"/>
                  <a:pt x="383" y="18"/>
                  <a:pt x="374" y="24"/>
                </a:cubicBezTo>
                <a:cubicBezTo>
                  <a:pt x="365" y="30"/>
                  <a:pt x="349" y="36"/>
                  <a:pt x="334" y="50"/>
                </a:cubicBezTo>
                <a:cubicBezTo>
                  <a:pt x="319" y="65"/>
                  <a:pt x="328" y="62"/>
                  <a:pt x="317" y="73"/>
                </a:cubicBezTo>
                <a:cubicBezTo>
                  <a:pt x="306" y="85"/>
                  <a:pt x="300" y="84"/>
                  <a:pt x="296" y="91"/>
                </a:cubicBezTo>
                <a:cubicBezTo>
                  <a:pt x="293" y="97"/>
                  <a:pt x="291" y="108"/>
                  <a:pt x="285" y="115"/>
                </a:cubicBezTo>
                <a:cubicBezTo>
                  <a:pt x="278" y="123"/>
                  <a:pt x="277" y="117"/>
                  <a:pt x="273" y="132"/>
                </a:cubicBezTo>
                <a:cubicBezTo>
                  <a:pt x="269" y="148"/>
                  <a:pt x="267" y="155"/>
                  <a:pt x="269" y="170"/>
                </a:cubicBezTo>
                <a:cubicBezTo>
                  <a:pt x="271" y="184"/>
                  <a:pt x="267" y="197"/>
                  <a:pt x="272" y="207"/>
                </a:cubicBezTo>
                <a:cubicBezTo>
                  <a:pt x="278" y="216"/>
                  <a:pt x="283" y="236"/>
                  <a:pt x="285" y="250"/>
                </a:cubicBezTo>
                <a:cubicBezTo>
                  <a:pt x="287" y="264"/>
                  <a:pt x="296" y="287"/>
                  <a:pt x="300" y="294"/>
                </a:cubicBezTo>
                <a:cubicBezTo>
                  <a:pt x="303" y="301"/>
                  <a:pt x="300" y="307"/>
                  <a:pt x="307" y="309"/>
                </a:cubicBezTo>
                <a:cubicBezTo>
                  <a:pt x="313" y="311"/>
                  <a:pt x="321" y="328"/>
                  <a:pt x="324" y="335"/>
                </a:cubicBezTo>
                <a:cubicBezTo>
                  <a:pt x="326" y="342"/>
                  <a:pt x="332" y="342"/>
                  <a:pt x="332" y="354"/>
                </a:cubicBezTo>
                <a:cubicBezTo>
                  <a:pt x="332" y="365"/>
                  <a:pt x="337" y="377"/>
                  <a:pt x="336" y="384"/>
                </a:cubicBezTo>
                <a:cubicBezTo>
                  <a:pt x="334" y="390"/>
                  <a:pt x="334" y="398"/>
                  <a:pt x="337" y="391"/>
                </a:cubicBezTo>
                <a:cubicBezTo>
                  <a:pt x="341" y="384"/>
                  <a:pt x="345" y="386"/>
                  <a:pt x="346" y="378"/>
                </a:cubicBezTo>
                <a:cubicBezTo>
                  <a:pt x="348" y="370"/>
                  <a:pt x="346" y="364"/>
                  <a:pt x="349" y="369"/>
                </a:cubicBezTo>
                <a:cubicBezTo>
                  <a:pt x="352" y="374"/>
                  <a:pt x="356" y="373"/>
                  <a:pt x="359" y="379"/>
                </a:cubicBezTo>
                <a:cubicBezTo>
                  <a:pt x="362" y="385"/>
                  <a:pt x="362" y="385"/>
                  <a:pt x="359" y="394"/>
                </a:cubicBezTo>
                <a:cubicBezTo>
                  <a:pt x="357" y="402"/>
                  <a:pt x="349" y="408"/>
                  <a:pt x="354" y="413"/>
                </a:cubicBezTo>
                <a:cubicBezTo>
                  <a:pt x="360" y="417"/>
                  <a:pt x="362" y="423"/>
                  <a:pt x="366" y="417"/>
                </a:cubicBezTo>
                <a:cubicBezTo>
                  <a:pt x="370" y="412"/>
                  <a:pt x="366" y="409"/>
                  <a:pt x="370" y="412"/>
                </a:cubicBezTo>
                <a:cubicBezTo>
                  <a:pt x="375" y="415"/>
                  <a:pt x="380" y="418"/>
                  <a:pt x="383" y="410"/>
                </a:cubicBezTo>
                <a:cubicBezTo>
                  <a:pt x="386" y="402"/>
                  <a:pt x="388" y="397"/>
                  <a:pt x="390" y="390"/>
                </a:cubicBezTo>
                <a:cubicBezTo>
                  <a:pt x="393" y="384"/>
                  <a:pt x="398" y="392"/>
                  <a:pt x="400" y="405"/>
                </a:cubicBezTo>
                <a:cubicBezTo>
                  <a:pt x="403" y="417"/>
                  <a:pt x="410" y="418"/>
                  <a:pt x="412" y="422"/>
                </a:cubicBezTo>
                <a:cubicBezTo>
                  <a:pt x="414" y="425"/>
                  <a:pt x="417" y="433"/>
                  <a:pt x="418" y="441"/>
                </a:cubicBezTo>
                <a:cubicBezTo>
                  <a:pt x="418" y="445"/>
                  <a:pt x="419" y="449"/>
                  <a:pt x="419" y="454"/>
                </a:cubicBezTo>
                <a:cubicBezTo>
                  <a:pt x="422" y="473"/>
                  <a:pt x="369" y="484"/>
                  <a:pt x="353" y="497"/>
                </a:cubicBezTo>
                <a:cubicBezTo>
                  <a:pt x="334" y="511"/>
                  <a:pt x="224" y="529"/>
                  <a:pt x="224" y="576"/>
                </a:cubicBezTo>
                <a:cubicBezTo>
                  <a:pt x="224" y="609"/>
                  <a:pt x="173" y="664"/>
                  <a:pt x="173" y="699"/>
                </a:cubicBezTo>
                <a:cubicBezTo>
                  <a:pt x="164" y="732"/>
                  <a:pt x="60" y="846"/>
                  <a:pt x="38" y="888"/>
                </a:cubicBezTo>
                <a:cubicBezTo>
                  <a:pt x="25" y="932"/>
                  <a:pt x="0" y="1029"/>
                  <a:pt x="94" y="1057"/>
                </a:cubicBezTo>
                <a:cubicBezTo>
                  <a:pt x="124" y="1057"/>
                  <a:pt x="156" y="1054"/>
                  <a:pt x="180" y="1057"/>
                </a:cubicBezTo>
                <a:cubicBezTo>
                  <a:pt x="205" y="1061"/>
                  <a:pt x="164" y="1092"/>
                  <a:pt x="164" y="1145"/>
                </a:cubicBezTo>
                <a:cubicBezTo>
                  <a:pt x="164" y="1176"/>
                  <a:pt x="124" y="1331"/>
                  <a:pt x="124" y="1363"/>
                </a:cubicBezTo>
                <a:cubicBezTo>
                  <a:pt x="119" y="1394"/>
                  <a:pt x="152" y="1374"/>
                  <a:pt x="152" y="1404"/>
                </a:cubicBezTo>
                <a:cubicBezTo>
                  <a:pt x="150" y="1544"/>
                  <a:pt x="169" y="1677"/>
                  <a:pt x="179" y="1811"/>
                </a:cubicBezTo>
                <a:cubicBezTo>
                  <a:pt x="190" y="1956"/>
                  <a:pt x="265" y="2156"/>
                  <a:pt x="256" y="2435"/>
                </a:cubicBezTo>
                <a:cubicBezTo>
                  <a:pt x="269" y="2540"/>
                  <a:pt x="286" y="2703"/>
                  <a:pt x="239" y="2806"/>
                </a:cubicBezTo>
                <a:cubicBezTo>
                  <a:pt x="202" y="2880"/>
                  <a:pt x="239" y="2938"/>
                  <a:pt x="139" y="2964"/>
                </a:cubicBezTo>
                <a:cubicBezTo>
                  <a:pt x="81" y="2977"/>
                  <a:pt x="54" y="3015"/>
                  <a:pt x="160" y="3015"/>
                </a:cubicBezTo>
                <a:cubicBezTo>
                  <a:pt x="191" y="3015"/>
                  <a:pt x="280" y="3010"/>
                  <a:pt x="316" y="3010"/>
                </a:cubicBezTo>
                <a:cubicBezTo>
                  <a:pt x="359" y="3010"/>
                  <a:pt x="326" y="2953"/>
                  <a:pt x="368" y="2949"/>
                </a:cubicBezTo>
                <a:cubicBezTo>
                  <a:pt x="383" y="2950"/>
                  <a:pt x="381" y="2972"/>
                  <a:pt x="377" y="2988"/>
                </a:cubicBezTo>
                <a:cubicBezTo>
                  <a:pt x="375" y="2992"/>
                  <a:pt x="400" y="2991"/>
                  <a:pt x="412" y="2991"/>
                </a:cubicBezTo>
                <a:cubicBezTo>
                  <a:pt x="419" y="2991"/>
                  <a:pt x="432" y="2994"/>
                  <a:pt x="433" y="2985"/>
                </a:cubicBezTo>
                <a:cubicBezTo>
                  <a:pt x="434" y="2976"/>
                  <a:pt x="435" y="2973"/>
                  <a:pt x="435" y="2966"/>
                </a:cubicBezTo>
                <a:cubicBezTo>
                  <a:pt x="435" y="2963"/>
                  <a:pt x="437" y="2963"/>
                  <a:pt x="438" y="2963"/>
                </a:cubicBezTo>
                <a:cubicBezTo>
                  <a:pt x="456" y="2960"/>
                  <a:pt x="492" y="2967"/>
                  <a:pt x="498" y="2964"/>
                </a:cubicBezTo>
                <a:cubicBezTo>
                  <a:pt x="530" y="2951"/>
                  <a:pt x="492" y="2854"/>
                  <a:pt x="526" y="2861"/>
                </a:cubicBezTo>
                <a:cubicBezTo>
                  <a:pt x="535" y="2861"/>
                  <a:pt x="528" y="2959"/>
                  <a:pt x="539" y="2960"/>
                </a:cubicBezTo>
                <a:cubicBezTo>
                  <a:pt x="544" y="2961"/>
                  <a:pt x="547" y="2961"/>
                  <a:pt x="552" y="2960"/>
                </a:cubicBezTo>
                <a:cubicBezTo>
                  <a:pt x="556" y="2958"/>
                  <a:pt x="555" y="2919"/>
                  <a:pt x="560" y="2870"/>
                </a:cubicBezTo>
                <a:cubicBezTo>
                  <a:pt x="562" y="2859"/>
                  <a:pt x="555" y="2848"/>
                  <a:pt x="594" y="2841"/>
                </a:cubicBezTo>
                <a:cubicBezTo>
                  <a:pt x="652" y="2824"/>
                  <a:pt x="637" y="2793"/>
                  <a:pt x="631" y="2778"/>
                </a:cubicBezTo>
                <a:cubicBezTo>
                  <a:pt x="607" y="2676"/>
                  <a:pt x="585" y="2564"/>
                  <a:pt x="566" y="2444"/>
                </a:cubicBezTo>
                <a:cubicBezTo>
                  <a:pt x="540" y="2269"/>
                  <a:pt x="546" y="2239"/>
                  <a:pt x="534" y="2031"/>
                </a:cubicBezTo>
                <a:cubicBezTo>
                  <a:pt x="529" y="1938"/>
                  <a:pt x="646" y="1580"/>
                  <a:pt x="643" y="1536"/>
                </a:cubicBezTo>
                <a:cubicBezTo>
                  <a:pt x="654" y="1321"/>
                  <a:pt x="622" y="1248"/>
                  <a:pt x="622" y="1211"/>
                </a:cubicBezTo>
                <a:cubicBezTo>
                  <a:pt x="622" y="1120"/>
                  <a:pt x="596" y="1059"/>
                  <a:pt x="605" y="1013"/>
                </a:cubicBezTo>
                <a:cubicBezTo>
                  <a:pt x="611" y="981"/>
                  <a:pt x="652" y="968"/>
                  <a:pt x="652" y="908"/>
                </a:cubicBezTo>
                <a:cubicBezTo>
                  <a:pt x="652" y="870"/>
                  <a:pt x="683" y="836"/>
                  <a:pt x="684" y="835"/>
                </a:cubicBezTo>
                <a:cubicBezTo>
                  <a:pt x="733" y="807"/>
                  <a:pt x="714" y="773"/>
                  <a:pt x="714" y="743"/>
                </a:cubicBezTo>
                <a:cubicBezTo>
                  <a:pt x="714" y="698"/>
                  <a:pt x="744" y="599"/>
                  <a:pt x="744" y="556"/>
                </a:cubicBezTo>
                <a:close/>
              </a:path>
            </a:pathLst>
          </a:custGeom>
          <a:solidFill>
            <a:sysClr val="windowText" lastClr="000000">
              <a:lumMod val="75000"/>
              <a:lumOff val="25000"/>
            </a:sysClr>
          </a:solidFill>
          <a:ln>
            <a:noFill/>
          </a:ln>
          <a:effectLst>
            <a:innerShdw blurRad="38100" dist="25400" dir="18900000">
              <a:prstClr val="black">
                <a:alpha val="50000"/>
              </a:prstClr>
            </a:innerShdw>
          </a:effectLst>
        </p:spPr>
        <p:txBody>
          <a:bodyPr vert="horz" wrap="square" lIns="91440" tIns="45720" rIns="91440" bIns="45720" numCol="1" anchor="t" anchorCtr="0" compatLnSpc="1"/>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3" name="任意多边形 22"/>
          <p:cNvSpPr/>
          <p:nvPr/>
        </p:nvSpPr>
        <p:spPr bwMode="auto">
          <a:xfrm>
            <a:off x="3629767" y="2020456"/>
            <a:ext cx="629875" cy="2095567"/>
          </a:xfrm>
          <a:custGeom>
            <a:avLst/>
            <a:gdLst>
              <a:gd name="connsiteX0" fmla="*/ 141193 w 667440"/>
              <a:gd name="connsiteY0" fmla="*/ 0 h 2220543"/>
              <a:gd name="connsiteX1" fmla="*/ 667440 w 667440"/>
              <a:gd name="connsiteY1" fmla="*/ 0 h 2220543"/>
              <a:gd name="connsiteX2" fmla="*/ 663026 w 667440"/>
              <a:gd name="connsiteY2" fmla="*/ 39597 h 2220543"/>
              <a:gd name="connsiteX3" fmla="*/ 634158 w 667440"/>
              <a:gd name="connsiteY3" fmla="*/ 127910 h 2220543"/>
              <a:gd name="connsiteX4" fmla="*/ 603366 w 667440"/>
              <a:gd name="connsiteY4" fmla="*/ 197985 h 2220543"/>
              <a:gd name="connsiteX5" fmla="*/ 558139 w 667440"/>
              <a:gd name="connsiteY5" fmla="*/ 298777 h 2220543"/>
              <a:gd name="connsiteX6" fmla="*/ 574498 w 667440"/>
              <a:gd name="connsiteY6" fmla="*/ 488841 h 2220543"/>
              <a:gd name="connsiteX7" fmla="*/ 594705 w 667440"/>
              <a:gd name="connsiteY7" fmla="*/ 800817 h 2220543"/>
              <a:gd name="connsiteX8" fmla="*/ 489818 w 667440"/>
              <a:gd name="connsiteY8" fmla="*/ 1275979 h 2220543"/>
              <a:gd name="connsiteX9" fmla="*/ 520611 w 667440"/>
              <a:gd name="connsiteY9" fmla="*/ 1672427 h 2220543"/>
              <a:gd name="connsiteX10" fmla="*/ 583158 w 667440"/>
              <a:gd name="connsiteY10" fmla="*/ 1993041 h 2220543"/>
              <a:gd name="connsiteX11" fmla="*/ 547554 w 667440"/>
              <a:gd name="connsiteY11" fmla="*/ 2053516 h 2220543"/>
              <a:gd name="connsiteX12" fmla="*/ 514837 w 667440"/>
              <a:gd name="connsiteY12" fmla="*/ 2081354 h 2220543"/>
              <a:gd name="connsiteX13" fmla="*/ 507139 w 667440"/>
              <a:gd name="connsiteY13" fmla="*/ 2167747 h 2220543"/>
              <a:gd name="connsiteX14" fmla="*/ 494630 w 667440"/>
              <a:gd name="connsiteY14" fmla="*/ 2167747 h 2220543"/>
              <a:gd name="connsiteX15" fmla="*/ 482120 w 667440"/>
              <a:gd name="connsiteY15" fmla="*/ 2072715 h 2220543"/>
              <a:gd name="connsiteX16" fmla="*/ 455177 w 667440"/>
              <a:gd name="connsiteY16" fmla="*/ 2171587 h 2220543"/>
              <a:gd name="connsiteX17" fmla="*/ 397441 w 667440"/>
              <a:gd name="connsiteY17" fmla="*/ 2170627 h 2220543"/>
              <a:gd name="connsiteX18" fmla="*/ 394554 w 667440"/>
              <a:gd name="connsiteY18" fmla="*/ 2173507 h 2220543"/>
              <a:gd name="connsiteX19" fmla="*/ 392629 w 667440"/>
              <a:gd name="connsiteY19" fmla="*/ 2191745 h 2220543"/>
              <a:gd name="connsiteX20" fmla="*/ 372422 w 667440"/>
              <a:gd name="connsiteY20" fmla="*/ 2197505 h 2220543"/>
              <a:gd name="connsiteX21" fmla="*/ 338742 w 667440"/>
              <a:gd name="connsiteY21" fmla="*/ 2194625 h 2220543"/>
              <a:gd name="connsiteX22" fmla="*/ 330082 w 667440"/>
              <a:gd name="connsiteY22" fmla="*/ 2157188 h 2220543"/>
              <a:gd name="connsiteX23" fmla="*/ 280044 w 667440"/>
              <a:gd name="connsiteY23" fmla="*/ 2215744 h 2220543"/>
              <a:gd name="connsiteX24" fmla="*/ 129931 w 667440"/>
              <a:gd name="connsiteY24" fmla="*/ 2220543 h 2220543"/>
              <a:gd name="connsiteX25" fmla="*/ 109723 w 667440"/>
              <a:gd name="connsiteY25" fmla="*/ 2171587 h 2220543"/>
              <a:gd name="connsiteX26" fmla="*/ 205950 w 667440"/>
              <a:gd name="connsiteY26" fmla="*/ 2019919 h 2220543"/>
              <a:gd name="connsiteX27" fmla="*/ 222308 w 667440"/>
              <a:gd name="connsiteY27" fmla="*/ 1663788 h 2220543"/>
              <a:gd name="connsiteX28" fmla="*/ 148214 w 667440"/>
              <a:gd name="connsiteY28" fmla="*/ 1064795 h 2220543"/>
              <a:gd name="connsiteX29" fmla="*/ 122233 w 667440"/>
              <a:gd name="connsiteY29" fmla="*/ 674107 h 2220543"/>
              <a:gd name="connsiteX30" fmla="*/ 95289 w 667440"/>
              <a:gd name="connsiteY30" fmla="*/ 634750 h 2220543"/>
              <a:gd name="connsiteX31" fmla="*/ 133780 w 667440"/>
              <a:gd name="connsiteY31" fmla="*/ 425486 h 2220543"/>
              <a:gd name="connsiteX32" fmla="*/ 149176 w 667440"/>
              <a:gd name="connsiteY32" fmla="*/ 341013 h 2220543"/>
              <a:gd name="connsiteX33" fmla="*/ 66421 w 667440"/>
              <a:gd name="connsiteY33" fmla="*/ 341013 h 2220543"/>
              <a:gd name="connsiteX34" fmla="*/ 12534 w 667440"/>
              <a:gd name="connsiteY34" fmla="*/ 178786 h 2220543"/>
              <a:gd name="connsiteX35" fmla="*/ 135240 w 667440"/>
              <a:gd name="connsiteY35" fmla="*/ 12598 h 2220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67440" h="2220543">
                <a:moveTo>
                  <a:pt x="141193" y="0"/>
                </a:moveTo>
                <a:lnTo>
                  <a:pt x="667440" y="0"/>
                </a:lnTo>
                <a:lnTo>
                  <a:pt x="663026" y="39597"/>
                </a:lnTo>
                <a:cubicBezTo>
                  <a:pt x="663026" y="68395"/>
                  <a:pt x="681309" y="101032"/>
                  <a:pt x="634158" y="127910"/>
                </a:cubicBezTo>
                <a:cubicBezTo>
                  <a:pt x="633196" y="128870"/>
                  <a:pt x="603366" y="161507"/>
                  <a:pt x="603366" y="197985"/>
                </a:cubicBezTo>
                <a:cubicBezTo>
                  <a:pt x="603366" y="255580"/>
                  <a:pt x="563913" y="268059"/>
                  <a:pt x="558139" y="298777"/>
                </a:cubicBezTo>
                <a:cubicBezTo>
                  <a:pt x="549479" y="342933"/>
                  <a:pt x="574498" y="401488"/>
                  <a:pt x="574498" y="488841"/>
                </a:cubicBezTo>
                <a:cubicBezTo>
                  <a:pt x="574498" y="524359"/>
                  <a:pt x="605290" y="594433"/>
                  <a:pt x="594705" y="800817"/>
                </a:cubicBezTo>
                <a:cubicBezTo>
                  <a:pt x="597592" y="843053"/>
                  <a:pt x="485007" y="1186706"/>
                  <a:pt x="489818" y="1275979"/>
                </a:cubicBezTo>
                <a:cubicBezTo>
                  <a:pt x="501365" y="1475643"/>
                  <a:pt x="495592" y="1504440"/>
                  <a:pt x="520611" y="1672427"/>
                </a:cubicBezTo>
                <a:cubicBezTo>
                  <a:pt x="538894" y="1787618"/>
                  <a:pt x="560064" y="1895129"/>
                  <a:pt x="583158" y="1993041"/>
                </a:cubicBezTo>
                <a:cubicBezTo>
                  <a:pt x="588932" y="2007440"/>
                  <a:pt x="603366" y="2037198"/>
                  <a:pt x="547554" y="2053516"/>
                </a:cubicBezTo>
                <a:cubicBezTo>
                  <a:pt x="510026" y="2060236"/>
                  <a:pt x="516762" y="2070795"/>
                  <a:pt x="514837" y="2081354"/>
                </a:cubicBezTo>
                <a:cubicBezTo>
                  <a:pt x="510026" y="2128390"/>
                  <a:pt x="510988" y="2165827"/>
                  <a:pt x="507139" y="2167747"/>
                </a:cubicBezTo>
                <a:cubicBezTo>
                  <a:pt x="502328" y="2168707"/>
                  <a:pt x="499441" y="2168707"/>
                  <a:pt x="494630" y="2167747"/>
                </a:cubicBezTo>
                <a:cubicBezTo>
                  <a:pt x="484045" y="2166787"/>
                  <a:pt x="490781" y="2072715"/>
                  <a:pt x="482120" y="2072715"/>
                </a:cubicBezTo>
                <a:cubicBezTo>
                  <a:pt x="449403" y="2065995"/>
                  <a:pt x="485969" y="2159108"/>
                  <a:pt x="455177" y="2171587"/>
                </a:cubicBezTo>
                <a:cubicBezTo>
                  <a:pt x="449403" y="2174467"/>
                  <a:pt x="414761" y="2167747"/>
                  <a:pt x="397441" y="2170627"/>
                </a:cubicBezTo>
                <a:cubicBezTo>
                  <a:pt x="396478" y="2170627"/>
                  <a:pt x="394554" y="2170627"/>
                  <a:pt x="394554" y="2173507"/>
                </a:cubicBezTo>
                <a:cubicBezTo>
                  <a:pt x="394554" y="2180226"/>
                  <a:pt x="393592" y="2183106"/>
                  <a:pt x="392629" y="2191745"/>
                </a:cubicBezTo>
                <a:cubicBezTo>
                  <a:pt x="391667" y="2200385"/>
                  <a:pt x="379158" y="2197505"/>
                  <a:pt x="372422" y="2197505"/>
                </a:cubicBezTo>
                <a:cubicBezTo>
                  <a:pt x="360875" y="2197505"/>
                  <a:pt x="336818" y="2198465"/>
                  <a:pt x="338742" y="2194625"/>
                </a:cubicBezTo>
                <a:cubicBezTo>
                  <a:pt x="342592" y="2179266"/>
                  <a:pt x="344516" y="2158148"/>
                  <a:pt x="330082" y="2157188"/>
                </a:cubicBezTo>
                <a:cubicBezTo>
                  <a:pt x="289667" y="2161028"/>
                  <a:pt x="321422" y="2215744"/>
                  <a:pt x="280044" y="2215744"/>
                </a:cubicBezTo>
                <a:cubicBezTo>
                  <a:pt x="245403" y="2215744"/>
                  <a:pt x="159761" y="2220543"/>
                  <a:pt x="129931" y="2220543"/>
                </a:cubicBezTo>
                <a:cubicBezTo>
                  <a:pt x="27930" y="2220543"/>
                  <a:pt x="53912" y="2184066"/>
                  <a:pt x="109723" y="2171587"/>
                </a:cubicBezTo>
                <a:cubicBezTo>
                  <a:pt x="205950" y="2146629"/>
                  <a:pt x="170346" y="2090953"/>
                  <a:pt x="205950" y="2019919"/>
                </a:cubicBezTo>
                <a:cubicBezTo>
                  <a:pt x="251176" y="1921047"/>
                  <a:pt x="234818" y="1764580"/>
                  <a:pt x="222308" y="1663788"/>
                </a:cubicBezTo>
                <a:cubicBezTo>
                  <a:pt x="230969" y="1395969"/>
                  <a:pt x="158799" y="1203984"/>
                  <a:pt x="148214" y="1064795"/>
                </a:cubicBezTo>
                <a:cubicBezTo>
                  <a:pt x="138591" y="936166"/>
                  <a:pt x="120308" y="808496"/>
                  <a:pt x="122233" y="674107"/>
                </a:cubicBezTo>
                <a:cubicBezTo>
                  <a:pt x="122233" y="645309"/>
                  <a:pt x="90478" y="664507"/>
                  <a:pt x="95289" y="634750"/>
                </a:cubicBezTo>
                <a:cubicBezTo>
                  <a:pt x="95289" y="604032"/>
                  <a:pt x="133780" y="455244"/>
                  <a:pt x="133780" y="425486"/>
                </a:cubicBezTo>
                <a:cubicBezTo>
                  <a:pt x="133780" y="374610"/>
                  <a:pt x="173233" y="344853"/>
                  <a:pt x="149176" y="341013"/>
                </a:cubicBezTo>
                <a:cubicBezTo>
                  <a:pt x="126082" y="338133"/>
                  <a:pt x="95289" y="341013"/>
                  <a:pt x="66421" y="341013"/>
                </a:cubicBezTo>
                <a:cubicBezTo>
                  <a:pt x="-24032" y="314135"/>
                  <a:pt x="25" y="221023"/>
                  <a:pt x="12534" y="178786"/>
                </a:cubicBezTo>
                <a:cubicBezTo>
                  <a:pt x="31058" y="143509"/>
                  <a:pt x="109994" y="55316"/>
                  <a:pt x="135240" y="12598"/>
                </a:cubicBezTo>
                <a:close/>
              </a:path>
            </a:pathLst>
          </a:custGeom>
          <a:solidFill>
            <a:srgbClr val="C00000"/>
          </a:solidFill>
          <a:ln>
            <a:noFill/>
          </a:ln>
          <a:effectLst>
            <a:innerShdw blurRad="38100" dist="25400" dir="2700000">
              <a:prstClr val="black">
                <a:alpha val="40000"/>
              </a:prstClr>
            </a:innerShdw>
          </a:effectLst>
        </p:spPr>
        <p:txBody>
          <a:bodyPr vert="horz" wrap="square" lIns="91440" tIns="45720" rIns="91440" bIns="45720" numCol="1" anchor="t" anchorCtr="0" compatLnSpc="1">
            <a:noAutofit/>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5" name="任意多边形 24"/>
          <p:cNvSpPr>
            <a:spLocks noChangeAspect="1"/>
          </p:cNvSpPr>
          <p:nvPr/>
        </p:nvSpPr>
        <p:spPr bwMode="auto">
          <a:xfrm>
            <a:off x="4272265" y="1870884"/>
            <a:ext cx="958153" cy="2319910"/>
          </a:xfrm>
          <a:custGeom>
            <a:avLst/>
            <a:gdLst>
              <a:gd name="connsiteX0" fmla="*/ 54420 w 1015296"/>
              <a:gd name="connsiteY0" fmla="*/ 0 h 2458266"/>
              <a:gd name="connsiteX1" fmla="*/ 796726 w 1015296"/>
              <a:gd name="connsiteY1" fmla="*/ 0 h 2458266"/>
              <a:gd name="connsiteX2" fmla="*/ 807367 w 1015296"/>
              <a:gd name="connsiteY2" fmla="*/ 56693 h 2458266"/>
              <a:gd name="connsiteX3" fmla="*/ 817237 w 1015296"/>
              <a:gd name="connsiteY3" fmla="*/ 170997 h 2458266"/>
              <a:gd name="connsiteX4" fmla="*/ 820121 w 1015296"/>
              <a:gd name="connsiteY4" fmla="*/ 219008 h 2458266"/>
              <a:gd name="connsiteX5" fmla="*/ 805699 w 1015296"/>
              <a:gd name="connsiteY5" fmla="*/ 372643 h 2458266"/>
              <a:gd name="connsiteX6" fmla="*/ 831658 w 1015296"/>
              <a:gd name="connsiteY6" fmla="*/ 413933 h 2458266"/>
              <a:gd name="connsiteX7" fmla="*/ 823967 w 1015296"/>
              <a:gd name="connsiteY7" fmla="*/ 466745 h 2458266"/>
              <a:gd name="connsiteX8" fmla="*/ 823967 w 1015296"/>
              <a:gd name="connsiteY8" fmla="*/ 579091 h 2458266"/>
              <a:gd name="connsiteX9" fmla="*/ 846080 w 1015296"/>
              <a:gd name="connsiteY9" fmla="*/ 605017 h 2458266"/>
              <a:gd name="connsiteX10" fmla="*/ 834543 w 1015296"/>
              <a:gd name="connsiteY10" fmla="*/ 897884 h 2458266"/>
              <a:gd name="connsiteX11" fmla="*/ 813391 w 1015296"/>
              <a:gd name="connsiteY11" fmla="*/ 913248 h 2458266"/>
              <a:gd name="connsiteX12" fmla="*/ 776856 w 1015296"/>
              <a:gd name="connsiteY12" fmla="*/ 1640135 h 2458266"/>
              <a:gd name="connsiteX13" fmla="*/ 791277 w 1015296"/>
              <a:gd name="connsiteY13" fmla="*/ 2175938 h 2458266"/>
              <a:gd name="connsiteX14" fmla="*/ 770125 w 1015296"/>
              <a:gd name="connsiteY14" fmla="*/ 2191302 h 2458266"/>
              <a:gd name="connsiteX15" fmla="*/ 1012412 w 1015296"/>
              <a:gd name="connsiteY15" fmla="*/ 2341096 h 2458266"/>
              <a:gd name="connsiteX16" fmla="*/ 1015296 w 1015296"/>
              <a:gd name="connsiteY16" fmla="*/ 2359340 h 2458266"/>
              <a:gd name="connsiteX17" fmla="*/ 675903 w 1015296"/>
              <a:gd name="connsiteY17" fmla="*/ 2341096 h 2458266"/>
              <a:gd name="connsiteX18" fmla="*/ 665327 w 1015296"/>
              <a:gd name="connsiteY18" fmla="*/ 2351659 h 2458266"/>
              <a:gd name="connsiteX19" fmla="*/ 552837 w 1015296"/>
              <a:gd name="connsiteY19" fmla="*/ 2333414 h 2458266"/>
              <a:gd name="connsiteX20" fmla="*/ 567258 w 1015296"/>
              <a:gd name="connsiteY20" fmla="*/ 2201864 h 2458266"/>
              <a:gd name="connsiteX21" fmla="*/ 527839 w 1015296"/>
              <a:gd name="connsiteY21" fmla="*/ 2156734 h 2458266"/>
              <a:gd name="connsiteX22" fmla="*/ 560528 w 1015296"/>
              <a:gd name="connsiteY22" fmla="*/ 2044388 h 2458266"/>
              <a:gd name="connsiteX23" fmla="*/ 538415 w 1015296"/>
              <a:gd name="connsiteY23" fmla="*/ 1815855 h 2458266"/>
              <a:gd name="connsiteX24" fmla="*/ 546106 w 1015296"/>
              <a:gd name="connsiteY24" fmla="*/ 1575800 h 2458266"/>
              <a:gd name="connsiteX25" fmla="*/ 470152 w 1015296"/>
              <a:gd name="connsiteY25" fmla="*/ 1224359 h 2458266"/>
              <a:gd name="connsiteX26" fmla="*/ 415349 w 1015296"/>
              <a:gd name="connsiteY26" fmla="*/ 1370313 h 2458266"/>
              <a:gd name="connsiteX27" fmla="*/ 353816 w 1015296"/>
              <a:gd name="connsiteY27" fmla="*/ 1632453 h 2458266"/>
              <a:gd name="connsiteX28" fmla="*/ 324972 w 1015296"/>
              <a:gd name="connsiteY28" fmla="*/ 1860986 h 2458266"/>
              <a:gd name="connsiteX29" fmla="*/ 368237 w 1015296"/>
              <a:gd name="connsiteY29" fmla="*/ 1981013 h 2458266"/>
              <a:gd name="connsiteX30" fmla="*/ 372083 w 1015296"/>
              <a:gd name="connsiteY30" fmla="*/ 2153853 h 2458266"/>
              <a:gd name="connsiteX31" fmla="*/ 397081 w 1015296"/>
              <a:gd name="connsiteY31" fmla="*/ 2191302 h 2458266"/>
              <a:gd name="connsiteX32" fmla="*/ 361507 w 1015296"/>
              <a:gd name="connsiteY32" fmla="*/ 2267159 h 2458266"/>
              <a:gd name="connsiteX33" fmla="*/ 356700 w 1015296"/>
              <a:gd name="connsiteY33" fmla="*/ 2327653 h 2458266"/>
              <a:gd name="connsiteX34" fmla="*/ 361507 w 1015296"/>
              <a:gd name="connsiteY34" fmla="*/ 2439999 h 2458266"/>
              <a:gd name="connsiteX35" fmla="*/ 199021 w 1015296"/>
              <a:gd name="connsiteY35" fmla="*/ 2408312 h 2458266"/>
              <a:gd name="connsiteX36" fmla="*/ 205752 w 1015296"/>
              <a:gd name="connsiteY36" fmla="*/ 2386226 h 2458266"/>
              <a:gd name="connsiteX37" fmla="*/ 203829 w 1015296"/>
              <a:gd name="connsiteY37" fmla="*/ 2343977 h 2458266"/>
              <a:gd name="connsiteX38" fmla="*/ 206713 w 1015296"/>
              <a:gd name="connsiteY38" fmla="*/ 2299807 h 2458266"/>
              <a:gd name="connsiteX39" fmla="*/ 151910 w 1015296"/>
              <a:gd name="connsiteY39" fmla="*/ 2239313 h 2458266"/>
              <a:gd name="connsiteX40" fmla="*/ 184600 w 1015296"/>
              <a:gd name="connsiteY40" fmla="*/ 2194182 h 2458266"/>
              <a:gd name="connsiteX41" fmla="*/ 158640 w 1015296"/>
              <a:gd name="connsiteY41" fmla="*/ 1662220 h 2458266"/>
              <a:gd name="connsiteX42" fmla="*/ 173062 w 1015296"/>
              <a:gd name="connsiteY42" fmla="*/ 1516266 h 2458266"/>
              <a:gd name="connsiteX43" fmla="*/ 170178 w 1015296"/>
              <a:gd name="connsiteY43" fmla="*/ 1384716 h 2458266"/>
              <a:gd name="connsiteX44" fmla="*/ 187484 w 1015296"/>
              <a:gd name="connsiteY44" fmla="*/ 1261808 h 2458266"/>
              <a:gd name="connsiteX45" fmla="*/ 184600 w 1015296"/>
              <a:gd name="connsiteY45" fmla="*/ 1055360 h 2458266"/>
              <a:gd name="connsiteX46" fmla="*/ 162486 w 1015296"/>
              <a:gd name="connsiteY46" fmla="*/ 1073604 h 2458266"/>
              <a:gd name="connsiteX47" fmla="*/ 75955 w 1015296"/>
              <a:gd name="connsiteY47" fmla="*/ 1039997 h 2458266"/>
              <a:gd name="connsiteX48" fmla="*/ 0 w 1015296"/>
              <a:gd name="connsiteY48" fmla="*/ 1010230 h 2458266"/>
              <a:gd name="connsiteX49" fmla="*/ 86531 w 1015296"/>
              <a:gd name="connsiteY49" fmla="*/ 785538 h 2458266"/>
              <a:gd name="connsiteX50" fmla="*/ 57688 w 1015296"/>
              <a:gd name="connsiteY50" fmla="*/ 669351 h 2458266"/>
              <a:gd name="connsiteX51" fmla="*/ 14422 w 1015296"/>
              <a:gd name="connsiteY51" fmla="*/ 605017 h 2458266"/>
              <a:gd name="connsiteX52" fmla="*/ 14422 w 1015296"/>
              <a:gd name="connsiteY52" fmla="*/ 496512 h 2458266"/>
              <a:gd name="connsiteX53" fmla="*/ 14422 w 1015296"/>
              <a:gd name="connsiteY53" fmla="*/ 369762 h 2458266"/>
              <a:gd name="connsiteX54" fmla="*/ 32690 w 1015296"/>
              <a:gd name="connsiteY54" fmla="*/ 47128 h 2458266"/>
              <a:gd name="connsiteX55" fmla="*/ 50957 w 1015296"/>
              <a:gd name="connsiteY55" fmla="*/ 13520 h 2458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015296" h="2458266">
                <a:moveTo>
                  <a:pt x="54420" y="0"/>
                </a:moveTo>
                <a:lnTo>
                  <a:pt x="796726" y="0"/>
                </a:lnTo>
                <a:lnTo>
                  <a:pt x="807367" y="56693"/>
                </a:lnTo>
                <a:cubicBezTo>
                  <a:pt x="811603" y="93579"/>
                  <a:pt x="814353" y="132828"/>
                  <a:pt x="817237" y="170997"/>
                </a:cubicBezTo>
                <a:cubicBezTo>
                  <a:pt x="818198" y="188281"/>
                  <a:pt x="822044" y="203644"/>
                  <a:pt x="820121" y="219008"/>
                </a:cubicBezTo>
                <a:cubicBezTo>
                  <a:pt x="816275" y="257417"/>
                  <a:pt x="801853" y="348638"/>
                  <a:pt x="805699" y="372643"/>
                </a:cubicBezTo>
                <a:cubicBezTo>
                  <a:pt x="808584" y="388007"/>
                  <a:pt x="828774" y="398569"/>
                  <a:pt x="831658" y="413933"/>
                </a:cubicBezTo>
                <a:cubicBezTo>
                  <a:pt x="835504" y="433137"/>
                  <a:pt x="823967" y="448501"/>
                  <a:pt x="823967" y="466745"/>
                </a:cubicBezTo>
                <a:cubicBezTo>
                  <a:pt x="823967" y="504193"/>
                  <a:pt x="834543" y="541642"/>
                  <a:pt x="823967" y="579091"/>
                </a:cubicBezTo>
                <a:cubicBezTo>
                  <a:pt x="830697" y="587733"/>
                  <a:pt x="844157" y="590613"/>
                  <a:pt x="846080" y="605017"/>
                </a:cubicBezTo>
                <a:cubicBezTo>
                  <a:pt x="830697" y="701039"/>
                  <a:pt x="851849" y="791299"/>
                  <a:pt x="834543" y="897884"/>
                </a:cubicBezTo>
                <a:cubicBezTo>
                  <a:pt x="827813" y="903645"/>
                  <a:pt x="816275" y="903645"/>
                  <a:pt x="813391" y="913248"/>
                </a:cubicBezTo>
                <a:cubicBezTo>
                  <a:pt x="831658" y="1164825"/>
                  <a:pt x="791277" y="1401040"/>
                  <a:pt x="776856" y="1640135"/>
                </a:cubicBezTo>
                <a:cubicBezTo>
                  <a:pt x="766280" y="1810094"/>
                  <a:pt x="808584" y="2013661"/>
                  <a:pt x="791277" y="2175938"/>
                </a:cubicBezTo>
                <a:cubicBezTo>
                  <a:pt x="783586" y="2179779"/>
                  <a:pt x="775894" y="2184580"/>
                  <a:pt x="770125" y="2191302"/>
                </a:cubicBezTo>
                <a:cubicBezTo>
                  <a:pt x="823967" y="2276761"/>
                  <a:pt x="899922" y="2318051"/>
                  <a:pt x="1012412" y="2341096"/>
                </a:cubicBezTo>
                <a:cubicBezTo>
                  <a:pt x="1011450" y="2349738"/>
                  <a:pt x="1012412" y="2355499"/>
                  <a:pt x="1015296" y="2359340"/>
                </a:cubicBezTo>
                <a:cubicBezTo>
                  <a:pt x="940303" y="2424635"/>
                  <a:pt x="760511" y="2361261"/>
                  <a:pt x="675903" y="2341096"/>
                </a:cubicBezTo>
                <a:cubicBezTo>
                  <a:pt x="672057" y="2343977"/>
                  <a:pt x="674941" y="2354539"/>
                  <a:pt x="665327" y="2351659"/>
                </a:cubicBezTo>
                <a:cubicBezTo>
                  <a:pt x="625907" y="2347818"/>
                  <a:pt x="580719" y="2349738"/>
                  <a:pt x="552837" y="2333414"/>
                </a:cubicBezTo>
                <a:cubicBezTo>
                  <a:pt x="553798" y="2285403"/>
                  <a:pt x="551875" y="2241233"/>
                  <a:pt x="567258" y="2201864"/>
                </a:cubicBezTo>
                <a:cubicBezTo>
                  <a:pt x="551875" y="2189381"/>
                  <a:pt x="540338" y="2172097"/>
                  <a:pt x="527839" y="2156734"/>
                </a:cubicBezTo>
                <a:cubicBezTo>
                  <a:pt x="524954" y="2117365"/>
                  <a:pt x="556682" y="2085677"/>
                  <a:pt x="560528" y="2044388"/>
                </a:cubicBezTo>
                <a:cubicBezTo>
                  <a:pt x="566297" y="1975252"/>
                  <a:pt x="539376" y="1894593"/>
                  <a:pt x="538415" y="1815855"/>
                </a:cubicBezTo>
                <a:cubicBezTo>
                  <a:pt x="537453" y="1733276"/>
                  <a:pt x="536492" y="1654538"/>
                  <a:pt x="546106" y="1575800"/>
                </a:cubicBezTo>
                <a:cubicBezTo>
                  <a:pt x="495149" y="1484579"/>
                  <a:pt x="517263" y="1318461"/>
                  <a:pt x="470152" y="1224359"/>
                </a:cubicBezTo>
                <a:cubicBezTo>
                  <a:pt x="447077" y="1269490"/>
                  <a:pt x="430732" y="1318461"/>
                  <a:pt x="415349" y="1370313"/>
                </a:cubicBezTo>
                <a:cubicBezTo>
                  <a:pt x="392274" y="1451931"/>
                  <a:pt x="372083" y="1539312"/>
                  <a:pt x="353816" y="1632453"/>
                </a:cubicBezTo>
                <a:cubicBezTo>
                  <a:pt x="342278" y="1693907"/>
                  <a:pt x="319203" y="1789929"/>
                  <a:pt x="324972" y="1860986"/>
                </a:cubicBezTo>
                <a:cubicBezTo>
                  <a:pt x="328818" y="1899394"/>
                  <a:pt x="358623" y="1938763"/>
                  <a:pt x="368237" y="1981013"/>
                </a:cubicBezTo>
                <a:cubicBezTo>
                  <a:pt x="382659" y="2039587"/>
                  <a:pt x="365353" y="2093359"/>
                  <a:pt x="372083" y="2153853"/>
                </a:cubicBezTo>
                <a:cubicBezTo>
                  <a:pt x="380736" y="2165376"/>
                  <a:pt x="393235" y="2174018"/>
                  <a:pt x="397081" y="2191302"/>
                </a:cubicBezTo>
                <a:cubicBezTo>
                  <a:pt x="387466" y="2220108"/>
                  <a:pt x="372083" y="2243154"/>
                  <a:pt x="361507" y="2267159"/>
                </a:cubicBezTo>
                <a:cubicBezTo>
                  <a:pt x="349008" y="2284443"/>
                  <a:pt x="356700" y="2291165"/>
                  <a:pt x="356700" y="2327653"/>
                </a:cubicBezTo>
                <a:cubicBezTo>
                  <a:pt x="356700" y="2364141"/>
                  <a:pt x="395158" y="2412152"/>
                  <a:pt x="361507" y="2439999"/>
                </a:cubicBezTo>
                <a:cubicBezTo>
                  <a:pt x="327856" y="2480328"/>
                  <a:pt x="217289" y="2446720"/>
                  <a:pt x="199021" y="2408312"/>
                </a:cubicBezTo>
                <a:cubicBezTo>
                  <a:pt x="199021" y="2394868"/>
                  <a:pt x="202867" y="2391028"/>
                  <a:pt x="205752" y="2386226"/>
                </a:cubicBezTo>
                <a:cubicBezTo>
                  <a:pt x="201906" y="2373744"/>
                  <a:pt x="203829" y="2358380"/>
                  <a:pt x="203829" y="2343977"/>
                </a:cubicBezTo>
                <a:cubicBezTo>
                  <a:pt x="203829" y="2326693"/>
                  <a:pt x="202867" y="2313250"/>
                  <a:pt x="206713" y="2299807"/>
                </a:cubicBezTo>
                <a:cubicBezTo>
                  <a:pt x="188445" y="2277721"/>
                  <a:pt x="150949" y="2266199"/>
                  <a:pt x="151910" y="2239313"/>
                </a:cubicBezTo>
                <a:cubicBezTo>
                  <a:pt x="151910" y="2218188"/>
                  <a:pt x="178831" y="2218188"/>
                  <a:pt x="184600" y="2194182"/>
                </a:cubicBezTo>
                <a:cubicBezTo>
                  <a:pt x="144219" y="2029984"/>
                  <a:pt x="150949" y="1847542"/>
                  <a:pt x="158640" y="1662220"/>
                </a:cubicBezTo>
                <a:cubicBezTo>
                  <a:pt x="161525" y="1613249"/>
                  <a:pt x="171139" y="1564277"/>
                  <a:pt x="173062" y="1516266"/>
                </a:cubicBezTo>
                <a:cubicBezTo>
                  <a:pt x="174985" y="1477857"/>
                  <a:pt x="167293" y="1427926"/>
                  <a:pt x="170178" y="1384716"/>
                </a:cubicBezTo>
                <a:cubicBezTo>
                  <a:pt x="172101" y="1343427"/>
                  <a:pt x="187484" y="1301177"/>
                  <a:pt x="187484" y="1261808"/>
                </a:cubicBezTo>
                <a:cubicBezTo>
                  <a:pt x="189407" y="1188831"/>
                  <a:pt x="174985" y="1119695"/>
                  <a:pt x="184600" y="1055360"/>
                </a:cubicBezTo>
                <a:cubicBezTo>
                  <a:pt x="173062" y="1063042"/>
                  <a:pt x="174024" y="1070724"/>
                  <a:pt x="162486" y="1073604"/>
                </a:cubicBezTo>
                <a:cubicBezTo>
                  <a:pt x="124989" y="1085127"/>
                  <a:pt x="107683" y="1049599"/>
                  <a:pt x="75955" y="1039997"/>
                </a:cubicBezTo>
                <a:cubicBezTo>
                  <a:pt x="46150" y="1031355"/>
                  <a:pt x="7692" y="1045758"/>
                  <a:pt x="0" y="1010230"/>
                </a:cubicBezTo>
                <a:cubicBezTo>
                  <a:pt x="27883" y="934372"/>
                  <a:pt x="54803" y="856594"/>
                  <a:pt x="86531" y="785538"/>
                </a:cubicBezTo>
                <a:cubicBezTo>
                  <a:pt x="67302" y="748090"/>
                  <a:pt x="73071" y="706800"/>
                  <a:pt x="57688" y="669351"/>
                </a:cubicBezTo>
                <a:cubicBezTo>
                  <a:pt x="48073" y="645346"/>
                  <a:pt x="24998" y="627102"/>
                  <a:pt x="14422" y="605017"/>
                </a:cubicBezTo>
                <a:cubicBezTo>
                  <a:pt x="1923" y="580051"/>
                  <a:pt x="9615" y="517636"/>
                  <a:pt x="14422" y="496512"/>
                </a:cubicBezTo>
                <a:cubicBezTo>
                  <a:pt x="-8653" y="456182"/>
                  <a:pt x="9615" y="414893"/>
                  <a:pt x="14422" y="369762"/>
                </a:cubicBezTo>
                <a:cubicBezTo>
                  <a:pt x="24037" y="267979"/>
                  <a:pt x="6731" y="133548"/>
                  <a:pt x="32690" y="47128"/>
                </a:cubicBezTo>
                <a:cubicBezTo>
                  <a:pt x="36536" y="34645"/>
                  <a:pt x="46150" y="25043"/>
                  <a:pt x="50957" y="13520"/>
                </a:cubicBezTo>
                <a:close/>
              </a:path>
            </a:pathLst>
          </a:custGeom>
          <a:solidFill>
            <a:srgbClr val="C00000"/>
          </a:solidFill>
          <a:ln>
            <a:noFill/>
          </a:ln>
          <a:effectLst>
            <a:innerShdw blurRad="38100" dist="25400" dir="2700000">
              <a:prstClr val="black">
                <a:alpha val="40000"/>
              </a:prstClr>
            </a:innerShdw>
          </a:effectLst>
        </p:spPr>
        <p:txBody>
          <a:bodyPr vert="horz" wrap="square" lIns="91440" tIns="45720" rIns="91440" bIns="45720" numCol="1" anchor="t" anchorCtr="0" compatLnSpc="1">
            <a:noAutofit/>
          </a:bodyPr>
          <a:lstStyle/>
          <a:p>
            <a:pPr marL="0" marR="0" lvl="0" indent="0" defTabSz="9144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prstClr val="black"/>
              </a:solidFill>
              <a:effectLst/>
              <a:uLnTx/>
              <a:uFillTx/>
            </a:endParaRPr>
          </a:p>
        </p:txBody>
      </p:sp>
      <p:sp>
        <p:nvSpPr>
          <p:cNvPr id="26" name="TextBox 5"/>
          <p:cNvSpPr txBox="1"/>
          <p:nvPr/>
        </p:nvSpPr>
        <p:spPr>
          <a:xfrm>
            <a:off x="3586162" y="4396259"/>
            <a:ext cx="466053" cy="179536"/>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ts val="14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成效值</a:t>
            </a:r>
            <a:endParaRPr kumimoji="0" lang="en-U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7" name="TextBox 7"/>
          <p:cNvSpPr>
            <a:spLocks noChangeArrowheads="1"/>
          </p:cNvSpPr>
          <p:nvPr/>
        </p:nvSpPr>
        <p:spPr bwMode="auto">
          <a:xfrm>
            <a:off x="4128616" y="4280890"/>
            <a:ext cx="262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40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rPr>
              <a:t>6</a:t>
            </a:r>
            <a:endParaRPr lang="zh-CN" altLang="en-US" sz="2400" dirty="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endParaRPr>
          </a:p>
        </p:txBody>
      </p:sp>
      <p:sp>
        <p:nvSpPr>
          <p:cNvPr id="28" name="TextBox 5"/>
          <p:cNvSpPr txBox="1"/>
          <p:nvPr/>
        </p:nvSpPr>
        <p:spPr>
          <a:xfrm>
            <a:off x="4636341" y="4396259"/>
            <a:ext cx="466053" cy="179536"/>
          </a:xfrm>
          <a:prstGeom prst="rect">
            <a:avLst/>
          </a:prstGeom>
          <a:noFill/>
        </p:spPr>
        <p:txBody>
          <a:bodyPr wrap="square" lIns="0" tIns="0" rIns="0" bIns="0" rtlCol="0">
            <a:spAutoFit/>
          </a:bodyPr>
          <a:lstStyle>
            <a:defPPr>
              <a:defRPr lang="zh-CN"/>
            </a:defPPr>
            <a:lvl1pPr algn="just">
              <a:lnSpc>
                <a:spcPts val="1300"/>
              </a:lnSpc>
              <a:defRPr sz="9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marL="0" marR="0" lvl="0" indent="0" algn="l" defTabSz="914400" eaLnBrk="1" fontAlgn="base" latinLnBrk="0" hangingPunct="1">
              <a:lnSpc>
                <a:spcPts val="1400"/>
              </a:lnSpc>
              <a:spcBef>
                <a:spcPct val="0"/>
              </a:spcBef>
              <a:spcAft>
                <a:spcPct val="0"/>
              </a:spcAft>
              <a:buClrTx/>
              <a:buSzTx/>
              <a:buFontTx/>
              <a:buNone/>
              <a:defRPr/>
            </a:pPr>
            <a:r>
              <a:rPr kumimoji="0" lang="zh-CN" altLang="en-US"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rPr>
              <a:t>经验值</a:t>
            </a:r>
            <a:endParaRPr kumimoji="0" lang="en-US" altLang="zh-CN" sz="1200" b="1" i="0" u="none" strike="noStrike" kern="0" cap="none" spc="0" normalizeH="0" baseline="0" noProof="0" dirty="0">
              <a:ln>
                <a:noFill/>
              </a:ln>
              <a:solidFill>
                <a:prstClr val="black">
                  <a:lumMod val="75000"/>
                  <a:lumOff val="25000"/>
                </a:prstClr>
              </a:solidFill>
              <a:effectLst/>
              <a:uLnTx/>
              <a:uFillTx/>
              <a:latin typeface="微软雅黑" panose="020B0503020204020204" pitchFamily="34" charset="-122"/>
              <a:ea typeface="微软雅黑" panose="020B0503020204020204" pitchFamily="34" charset="-122"/>
            </a:endParaRPr>
          </a:p>
        </p:txBody>
      </p:sp>
      <p:sp>
        <p:nvSpPr>
          <p:cNvPr id="29" name="TextBox 7"/>
          <p:cNvSpPr>
            <a:spLocks noChangeArrowheads="1"/>
          </p:cNvSpPr>
          <p:nvPr/>
        </p:nvSpPr>
        <p:spPr bwMode="auto">
          <a:xfrm>
            <a:off x="5085179" y="4274098"/>
            <a:ext cx="2620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defRPr/>
            </a:pPr>
            <a:r>
              <a:rPr lang="en-US" altLang="zh-CN" sz="2400" dirty="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rPr>
              <a:t>8</a:t>
            </a:r>
            <a:endParaRPr lang="zh-CN" altLang="en-US" sz="2400" dirty="0">
              <a:solidFill>
                <a:srgbClr val="C00000"/>
              </a:solidFill>
              <a:effectLst>
                <a:innerShdw blurRad="63500" dist="50800" dir="18900000">
                  <a:prstClr val="black">
                    <a:alpha val="50000"/>
                  </a:prstClr>
                </a:innerShdw>
              </a:effectLst>
              <a:latin typeface="DFHeiW12-GB5" panose="020B0C09000000000000" pitchFamily="49" charset="-120"/>
              <a:ea typeface="DFHeiW12-GB5" panose="020B0C09000000000000" pitchFamily="49" charset="-120"/>
              <a:sym typeface="微软雅黑" panose="020B0503020204020204" pitchFamily="34" charset="-122"/>
            </a:endParaRPr>
          </a:p>
        </p:txBody>
      </p:sp>
      <p:cxnSp>
        <p:nvCxnSpPr>
          <p:cNvPr id="30" name="直接连接符 29"/>
          <p:cNvCxnSpPr/>
          <p:nvPr/>
        </p:nvCxnSpPr>
        <p:spPr>
          <a:xfrm flipV="1">
            <a:off x="4503576" y="4331844"/>
            <a:ext cx="0" cy="239667"/>
          </a:xfrm>
          <a:prstGeom prst="line">
            <a:avLst/>
          </a:prstGeom>
          <a:noFill/>
          <a:ln w="6350" cap="flat" cmpd="sng" algn="ctr">
            <a:solidFill>
              <a:sysClr val="windowText" lastClr="000000">
                <a:lumMod val="50000"/>
                <a:lumOff val="50000"/>
              </a:sysClr>
            </a:solidFill>
            <a:prstDash val="solid"/>
          </a:ln>
          <a:effectLst/>
        </p:spPr>
      </p:cxnSp>
    </p:spTree>
  </p:cSld>
  <p:clrMapOvr>
    <a:masterClrMapping/>
  </p:clrMapOvr>
  <mc:AlternateContent xmlns:mc="http://schemas.openxmlformats.org/markup-compatibility/2006" xmlns:p14="http://schemas.microsoft.com/office/powerpoint/2010/main">
    <mc:Choice Requires="p14">
      <p:transition spd="slow" p14:dur="1400" advTm="0">
        <p14:doors dir="vert"/>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5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5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50000">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fill="hold" nodeType="afterEffect" p14:presetBounceEnd="40000">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14:bounceEnd="40000">
                                          <p:cBhvr additive="base">
                                            <p:cTn id="19" dur="500" fill="hold"/>
                                            <p:tgtEl>
                                              <p:spTgt spid="7"/>
                                            </p:tgtEl>
                                            <p:attrNameLst>
                                              <p:attrName>ppt_x</p:attrName>
                                            </p:attrNameLst>
                                          </p:cBhvr>
                                          <p:tavLst>
                                            <p:tav tm="0">
                                              <p:val>
                                                <p:strVal val="1+#ppt_w/2"/>
                                              </p:val>
                                            </p:tav>
                                            <p:tav tm="100000">
                                              <p:val>
                                                <p:strVal val="#ppt_x"/>
                                              </p:val>
                                            </p:tav>
                                          </p:tavLst>
                                        </p:anim>
                                        <p:anim calcmode="lin" valueType="num" p14:bounceEnd="40000">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14:presetBounceEnd="40000">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14:bounceEnd="40000">
                                          <p:cBhvr additive="base">
                                            <p:cTn id="24" dur="500" fill="hold"/>
                                            <p:tgtEl>
                                              <p:spTgt spid="14"/>
                                            </p:tgtEl>
                                            <p:attrNameLst>
                                              <p:attrName>ppt_x</p:attrName>
                                            </p:attrNameLst>
                                          </p:cBhvr>
                                          <p:tavLst>
                                            <p:tav tm="0">
                                              <p:val>
                                                <p:strVal val="1+#ppt_w/2"/>
                                              </p:val>
                                            </p:tav>
                                            <p:tav tm="100000">
                                              <p:val>
                                                <p:strVal val="#ppt_x"/>
                                              </p:val>
                                            </p:tav>
                                          </p:tavLst>
                                        </p:anim>
                                        <p:anim calcmode="lin" valueType="num" p14:bounceEnd="40000">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000"/>
                                </p:stCondLst>
                                <p:childTnLst>
                                  <p:par>
                                    <p:cTn id="37" presetID="16" presetClass="entr" presetSubtype="37"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800"/>
                                            <p:tgtEl>
                                              <p:spTgt spid="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800"/>
                                            <p:tgtEl>
                                              <p:spTgt spid="12"/>
                                            </p:tgtEl>
                                          </p:cBhvr>
                                        </p:animEffect>
                                      </p:childTnLst>
                                    </p:cTn>
                                  </p:par>
                                </p:childTnLst>
                              </p:cTn>
                            </p:par>
                            <p:par>
                              <p:cTn id="50" fill="hold">
                                <p:stCondLst>
                                  <p:cond delay="35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9"/>
                                            </p:tgtEl>
                                            <p:attrNameLst>
                                              <p:attrName>style.visibility</p:attrName>
                                            </p:attrNameLst>
                                          </p:cBhvr>
                                          <p:to>
                                            <p:strVal val="visible"/>
                                          </p:to>
                                        </p:set>
                                        <p:animEffect transition="in" filter="wipe(left)">
                                          <p:cBhvr>
                                            <p:cTn id="53" dur="50"/>
                                            <p:tgtEl>
                                              <p:spTgt spid="19"/>
                                            </p:tgtEl>
                                          </p:cBhvr>
                                        </p:animEffect>
                                      </p:childTnLst>
                                    </p:cTn>
                                  </p:par>
                                  <p:par>
                                    <p:cTn id="54" presetID="36" presetClass="emph" presetSubtype="0" fill="hold" grpId="1" nodeType="withEffect">
                                      <p:stCondLst>
                                        <p:cond delay="0"/>
                                      </p:stCondLst>
                                      <p:iterate type="lt">
                                        <p:tmPct val="30000"/>
                                      </p:iterate>
                                      <p:childTnLst>
                                        <p:animScale>
                                          <p:cBhvr>
                                            <p:cTn id="55" dur="25" autoRev="1" fill="hold">
                                              <p:stCondLst>
                                                <p:cond delay="0"/>
                                              </p:stCondLst>
                                            </p:cTn>
                                            <p:tgtEl>
                                              <p:spTgt spid="19"/>
                                            </p:tgtEl>
                                          </p:cBhvr>
                                          <p:to x="80000" y="100000"/>
                                        </p:animScale>
                                        <p:anim by="(#ppt_w*0.10)" calcmode="lin" valueType="num">
                                          <p:cBhvr>
                                            <p:cTn id="56" dur="25" autoRev="1" fill="hold">
                                              <p:stCondLst>
                                                <p:cond delay="0"/>
                                              </p:stCondLst>
                                            </p:cTn>
                                            <p:tgtEl>
                                              <p:spTgt spid="19"/>
                                            </p:tgtEl>
                                            <p:attrNameLst>
                                              <p:attrName>ppt_x</p:attrName>
                                            </p:attrNameLst>
                                          </p:cBhvr>
                                        </p:anim>
                                        <p:anim by="(-#ppt_w*0.10)" calcmode="lin" valueType="num">
                                          <p:cBhvr>
                                            <p:cTn id="57" dur="25" autoRev="1" fill="hold">
                                              <p:stCondLst>
                                                <p:cond delay="0"/>
                                              </p:stCondLst>
                                            </p:cTn>
                                            <p:tgtEl>
                                              <p:spTgt spid="19"/>
                                            </p:tgtEl>
                                            <p:attrNameLst>
                                              <p:attrName>ppt_y</p:attrName>
                                            </p:attrNameLst>
                                          </p:cBhvr>
                                        </p:anim>
                                        <p:animRot by="-480000">
                                          <p:cBhvr>
                                            <p:cTn id="58" dur="25" autoRev="1" fill="hold">
                                              <p:stCondLst>
                                                <p:cond delay="0"/>
                                              </p:stCondLst>
                                            </p:cTn>
                                            <p:tgtEl>
                                              <p:spTgt spid="19"/>
                                            </p:tgtEl>
                                            <p:attrNameLst>
                                              <p:attrName>r</p:attrName>
                                            </p:attrNameLst>
                                          </p:cBhvr>
                                        </p:animRot>
                                      </p:childTnLst>
                                    </p:cTn>
                                  </p:par>
                                  <p:par>
                                    <p:cTn id="59" presetID="22" presetClass="entr" presetSubtype="8" fill="hold" grpId="0" nodeType="withEffect">
                                      <p:stCondLst>
                                        <p:cond delay="500"/>
                                      </p:stCondLst>
                                      <p:iterate type="lt">
                                        <p:tmPct val="30000"/>
                                      </p:iterate>
                                      <p:childTnLst>
                                        <p:set>
                                          <p:cBhvr>
                                            <p:cTn id="60" dur="1" fill="hold">
                                              <p:stCondLst>
                                                <p:cond delay="0"/>
                                              </p:stCondLst>
                                            </p:cTn>
                                            <p:tgtEl>
                                              <p:spTgt spid="20"/>
                                            </p:tgtEl>
                                            <p:attrNameLst>
                                              <p:attrName>style.visibility</p:attrName>
                                            </p:attrNameLst>
                                          </p:cBhvr>
                                          <p:to>
                                            <p:strVal val="visible"/>
                                          </p:to>
                                        </p:set>
                                        <p:animEffect transition="in" filter="wipe(left)">
                                          <p:cBhvr>
                                            <p:cTn id="61" dur="50"/>
                                            <p:tgtEl>
                                              <p:spTgt spid="20"/>
                                            </p:tgtEl>
                                          </p:cBhvr>
                                        </p:animEffect>
                                      </p:childTnLst>
                                    </p:cTn>
                                  </p:par>
                                  <p:par>
                                    <p:cTn id="62" presetID="36" presetClass="emph" presetSubtype="0" fill="hold" grpId="1" nodeType="withEffect">
                                      <p:stCondLst>
                                        <p:cond delay="500"/>
                                      </p:stCondLst>
                                      <p:iterate type="lt">
                                        <p:tmPct val="30000"/>
                                      </p:iterate>
                                      <p:childTnLst>
                                        <p:animScale>
                                          <p:cBhvr>
                                            <p:cTn id="63" dur="25" autoRev="1" fill="hold">
                                              <p:stCondLst>
                                                <p:cond delay="0"/>
                                              </p:stCondLst>
                                            </p:cTn>
                                            <p:tgtEl>
                                              <p:spTgt spid="20"/>
                                            </p:tgtEl>
                                          </p:cBhvr>
                                          <p:to x="80000" y="100000"/>
                                        </p:animScale>
                                        <p:anim by="(#ppt_w*0.10)" calcmode="lin" valueType="num">
                                          <p:cBhvr>
                                            <p:cTn id="64" dur="25" autoRev="1" fill="hold">
                                              <p:stCondLst>
                                                <p:cond delay="0"/>
                                              </p:stCondLst>
                                            </p:cTn>
                                            <p:tgtEl>
                                              <p:spTgt spid="20"/>
                                            </p:tgtEl>
                                            <p:attrNameLst>
                                              <p:attrName>ppt_x</p:attrName>
                                            </p:attrNameLst>
                                          </p:cBhvr>
                                        </p:anim>
                                        <p:anim by="(-#ppt_w*0.10)" calcmode="lin" valueType="num">
                                          <p:cBhvr>
                                            <p:cTn id="65" dur="25" autoRev="1" fill="hold">
                                              <p:stCondLst>
                                                <p:cond delay="0"/>
                                              </p:stCondLst>
                                            </p:cTn>
                                            <p:tgtEl>
                                              <p:spTgt spid="20"/>
                                            </p:tgtEl>
                                            <p:attrNameLst>
                                              <p:attrName>ppt_y</p:attrName>
                                            </p:attrNameLst>
                                          </p:cBhvr>
                                        </p:anim>
                                        <p:animRot by="-480000">
                                          <p:cBhvr>
                                            <p:cTn id="66" dur="25" autoRev="1" fill="hold">
                                              <p:stCondLst>
                                                <p:cond delay="0"/>
                                              </p:stCondLst>
                                            </p:cTn>
                                            <p:tgtEl>
                                              <p:spTgt spid="20"/>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1+#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30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childTnLst>
                              </p:cTn>
                            </p:par>
                            <p:par>
                              <p:cTn id="84" fill="hold">
                                <p:stCondLst>
                                  <p:cond delay="1000"/>
                                </p:stCondLst>
                                <p:childTnLst>
                                  <p:par>
                                    <p:cTn id="85" presetID="42"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700"/>
                                            <p:tgtEl>
                                              <p:spTgt spid="26"/>
                                            </p:tgtEl>
                                          </p:cBhvr>
                                        </p:animEffect>
                                        <p:anim calcmode="lin" valueType="num">
                                          <p:cBhvr>
                                            <p:cTn id="88" dur="700" fill="hold"/>
                                            <p:tgtEl>
                                              <p:spTgt spid="26"/>
                                            </p:tgtEl>
                                            <p:attrNameLst>
                                              <p:attrName>ppt_x</p:attrName>
                                            </p:attrNameLst>
                                          </p:cBhvr>
                                          <p:tavLst>
                                            <p:tav tm="0">
                                              <p:val>
                                                <p:strVal val="#ppt_x"/>
                                              </p:val>
                                            </p:tav>
                                            <p:tav tm="100000">
                                              <p:val>
                                                <p:strVal val="#ppt_x"/>
                                              </p:val>
                                            </p:tav>
                                          </p:tavLst>
                                        </p:anim>
                                        <p:anim calcmode="lin" valueType="num">
                                          <p:cBhvr>
                                            <p:cTn id="89" dur="7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700"/>
                                            <p:tgtEl>
                                              <p:spTgt spid="27"/>
                                            </p:tgtEl>
                                          </p:cBhvr>
                                        </p:animEffect>
                                        <p:anim calcmode="lin" valueType="num">
                                          <p:cBhvr>
                                            <p:cTn id="93" dur="700" fill="hold"/>
                                            <p:tgtEl>
                                              <p:spTgt spid="27"/>
                                            </p:tgtEl>
                                            <p:attrNameLst>
                                              <p:attrName>ppt_x</p:attrName>
                                            </p:attrNameLst>
                                          </p:cBhvr>
                                          <p:tavLst>
                                            <p:tav tm="0">
                                              <p:val>
                                                <p:strVal val="#ppt_x"/>
                                              </p:val>
                                            </p:tav>
                                            <p:tav tm="100000">
                                              <p:val>
                                                <p:strVal val="#ppt_x"/>
                                              </p:val>
                                            </p:tav>
                                          </p:tavLst>
                                        </p:anim>
                                        <p:anim calcmode="lin" valueType="num">
                                          <p:cBhvr>
                                            <p:cTn id="94" dur="7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700"/>
                                            <p:tgtEl>
                                              <p:spTgt spid="28"/>
                                            </p:tgtEl>
                                          </p:cBhvr>
                                        </p:animEffect>
                                        <p:anim calcmode="lin" valueType="num">
                                          <p:cBhvr>
                                            <p:cTn id="98" dur="700" fill="hold"/>
                                            <p:tgtEl>
                                              <p:spTgt spid="28"/>
                                            </p:tgtEl>
                                            <p:attrNameLst>
                                              <p:attrName>ppt_x</p:attrName>
                                            </p:attrNameLst>
                                          </p:cBhvr>
                                          <p:tavLst>
                                            <p:tav tm="0">
                                              <p:val>
                                                <p:strVal val="#ppt_x"/>
                                              </p:val>
                                            </p:tav>
                                            <p:tav tm="100000">
                                              <p:val>
                                                <p:strVal val="#ppt_x"/>
                                              </p:val>
                                            </p:tav>
                                          </p:tavLst>
                                        </p:anim>
                                        <p:anim calcmode="lin" valueType="num">
                                          <p:cBhvr>
                                            <p:cTn id="99" dur="7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700"/>
                                            <p:tgtEl>
                                              <p:spTgt spid="29"/>
                                            </p:tgtEl>
                                          </p:cBhvr>
                                        </p:animEffect>
                                        <p:anim calcmode="lin" valueType="num">
                                          <p:cBhvr>
                                            <p:cTn id="103" dur="700" fill="hold"/>
                                            <p:tgtEl>
                                              <p:spTgt spid="29"/>
                                            </p:tgtEl>
                                            <p:attrNameLst>
                                              <p:attrName>ppt_x</p:attrName>
                                            </p:attrNameLst>
                                          </p:cBhvr>
                                          <p:tavLst>
                                            <p:tav tm="0">
                                              <p:val>
                                                <p:strVal val="#ppt_x"/>
                                              </p:val>
                                            </p:tav>
                                            <p:tav tm="100000">
                                              <p:val>
                                                <p:strVal val="#ppt_x"/>
                                              </p:val>
                                            </p:tav>
                                          </p:tavLst>
                                        </p:anim>
                                        <p:anim calcmode="lin" valueType="num">
                                          <p:cBhvr>
                                            <p:cTn id="104" dur="7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00"/>
                                            <p:tgtEl>
                                              <p:spTgt spid="30"/>
                                            </p:tgtEl>
                                          </p:cBhvr>
                                        </p:animEffect>
                                        <p:anim calcmode="lin" valueType="num">
                                          <p:cBhvr>
                                            <p:cTn id="108" dur="700" fill="hold"/>
                                            <p:tgtEl>
                                              <p:spTgt spid="30"/>
                                            </p:tgtEl>
                                            <p:attrNameLst>
                                              <p:attrName>ppt_x</p:attrName>
                                            </p:attrNameLst>
                                          </p:cBhvr>
                                          <p:tavLst>
                                            <p:tav tm="0">
                                              <p:val>
                                                <p:strVal val="#ppt_x"/>
                                              </p:val>
                                            </p:tav>
                                            <p:tav tm="100000">
                                              <p:val>
                                                <p:strVal val="#ppt_x"/>
                                              </p:val>
                                            </p:tav>
                                          </p:tavLst>
                                        </p:anim>
                                        <p:anim calcmode="lin" valueType="num">
                                          <p:cBhvr>
                                            <p:cTn id="109" dur="7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10" grpId="0" animBg="1"/>
          <p:bldP spid="11" grpId="0"/>
          <p:bldP spid="12" grpId="0" animBg="1"/>
          <p:bldP spid="17" grpId="0" animBg="1"/>
          <p:bldP spid="18" grpId="0"/>
          <p:bldP spid="19" grpId="0"/>
          <p:bldP spid="19" grpId="1"/>
          <p:bldP spid="20" grpId="0"/>
          <p:bldP spid="20" grpId="1"/>
          <p:bldP spid="21" grpId="0" animBg="1"/>
          <p:bldP spid="22" grpId="0" animBg="1"/>
          <p:bldP spid="23" grpId="0" animBg="1"/>
          <p:bldP spid="25" grpId="0" animBg="1"/>
          <p:bldP spid="26" grpId="0"/>
          <p:bldP spid="27" grpId="0"/>
          <p:bldP spid="28" grpId="0"/>
          <p:bldP spid="2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2" presetClass="entr" presetSubtype="8"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300"/>
                                            <p:tgtEl>
                                              <p:spTgt spid="13"/>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left)">
                                          <p:cBhvr>
                                            <p:cTn id="15" dur="500"/>
                                            <p:tgtEl>
                                              <p:spTgt spid="24"/>
                                            </p:tgtEl>
                                          </p:cBhvr>
                                        </p:animEffect>
                                      </p:childTnLst>
                                    </p:cTn>
                                  </p:par>
                                </p:childTnLst>
                              </p:cTn>
                            </p:par>
                            <p:par>
                              <p:cTn id="16" fill="hold">
                                <p:stCondLst>
                                  <p:cond delay="1000"/>
                                </p:stCondLst>
                                <p:childTnLst>
                                  <p:par>
                                    <p:cTn id="17" presetID="2" presetClass="entr" presetSubtype="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 presetClass="entr" presetSubtype="2" fill="hold"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1+#ppt_w/2"/>
                                              </p:val>
                                            </p:tav>
                                            <p:tav tm="100000">
                                              <p:val>
                                                <p:strVal val="#ppt_x"/>
                                              </p:val>
                                            </p:tav>
                                          </p:tavLst>
                                        </p:anim>
                                        <p:anim calcmode="lin" valueType="num">
                                          <p:cBhvr additive="base">
                                            <p:cTn id="25" dur="500" fill="hold"/>
                                            <p:tgtEl>
                                              <p:spTgt spid="14"/>
                                            </p:tgtEl>
                                            <p:attrNameLst>
                                              <p:attrName>ppt_y</p:attrName>
                                            </p:attrNameLst>
                                          </p:cBhvr>
                                          <p:tavLst>
                                            <p:tav tm="0">
                                              <p:val>
                                                <p:strVal val="#ppt_y"/>
                                              </p:val>
                                            </p:tav>
                                            <p:tav tm="100000">
                                              <p:val>
                                                <p:strVal val="#ppt_y"/>
                                              </p:val>
                                            </p:tav>
                                          </p:tavLst>
                                        </p:anim>
                                      </p:childTnLst>
                                    </p:cTn>
                                  </p:par>
                                  <p:par>
                                    <p:cTn id="26" presetID="53" presetClass="entr" presetSubtype="16" fill="hold" grpId="0" nodeType="withEffect">
                                      <p:stCondLst>
                                        <p:cond delay="20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par>
                                    <p:cTn id="31" presetID="53" presetClass="entr" presetSubtype="16" fill="hold" grpId="0" nodeType="withEffect">
                                      <p:stCondLst>
                                        <p:cond delay="20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2000"/>
                                </p:stCondLst>
                                <p:childTnLst>
                                  <p:par>
                                    <p:cTn id="37" presetID="16" presetClass="entr" presetSubtype="37"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outVertical)">
                                          <p:cBhvr>
                                            <p:cTn id="39" dur="500"/>
                                            <p:tgtEl>
                                              <p:spTgt spid="18"/>
                                            </p:tgtEl>
                                          </p:cBhvr>
                                        </p:animEffect>
                                      </p:childTnLst>
                                    </p:cTn>
                                  </p:par>
                                  <p:par>
                                    <p:cTn id="40" presetID="16" presetClass="entr" presetSubtype="37"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500"/>
                                            <p:tgtEl>
                                              <p:spTgt spid="11"/>
                                            </p:tgtEl>
                                          </p:cBhvr>
                                        </p:animEffect>
                                      </p:childTnLst>
                                    </p:cTn>
                                  </p:par>
                                </p:childTnLst>
                              </p:cTn>
                            </p:par>
                            <p:par>
                              <p:cTn id="43" fill="hold">
                                <p:stCondLst>
                                  <p:cond delay="2500"/>
                                </p:stCondLst>
                                <p:childTnLst>
                                  <p:par>
                                    <p:cTn id="44" presetID="21" presetClass="entr" presetSubtype="1"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heel(1)">
                                          <p:cBhvr>
                                            <p:cTn id="46" dur="800"/>
                                            <p:tgtEl>
                                              <p:spTgt spid="6"/>
                                            </p:tgtEl>
                                          </p:cBhvr>
                                        </p:animEffect>
                                      </p:childTnLst>
                                    </p:cTn>
                                  </p:par>
                                  <p:par>
                                    <p:cTn id="47" presetID="21" presetClass="entr" presetSubtype="1" fill="hold" grpId="0" nodeType="withEffect">
                                      <p:stCondLst>
                                        <p:cond delay="200"/>
                                      </p:stCondLst>
                                      <p:childTnLst>
                                        <p:set>
                                          <p:cBhvr>
                                            <p:cTn id="48" dur="1" fill="hold">
                                              <p:stCondLst>
                                                <p:cond delay="0"/>
                                              </p:stCondLst>
                                            </p:cTn>
                                            <p:tgtEl>
                                              <p:spTgt spid="12"/>
                                            </p:tgtEl>
                                            <p:attrNameLst>
                                              <p:attrName>style.visibility</p:attrName>
                                            </p:attrNameLst>
                                          </p:cBhvr>
                                          <p:to>
                                            <p:strVal val="visible"/>
                                          </p:to>
                                        </p:set>
                                        <p:animEffect transition="in" filter="wheel(1)">
                                          <p:cBhvr>
                                            <p:cTn id="49" dur="800"/>
                                            <p:tgtEl>
                                              <p:spTgt spid="12"/>
                                            </p:tgtEl>
                                          </p:cBhvr>
                                        </p:animEffect>
                                      </p:childTnLst>
                                    </p:cTn>
                                  </p:par>
                                </p:childTnLst>
                              </p:cTn>
                            </p:par>
                            <p:par>
                              <p:cTn id="50" fill="hold">
                                <p:stCondLst>
                                  <p:cond delay="3500"/>
                                </p:stCondLst>
                                <p:childTnLst>
                                  <p:par>
                                    <p:cTn id="51" presetID="22" presetClass="entr" presetSubtype="8" fill="hold" grpId="0" nodeType="afterEffect">
                                      <p:stCondLst>
                                        <p:cond delay="0"/>
                                      </p:stCondLst>
                                      <p:iterate type="lt">
                                        <p:tmPct val="30000"/>
                                      </p:iterate>
                                      <p:childTnLst>
                                        <p:set>
                                          <p:cBhvr>
                                            <p:cTn id="52" dur="1" fill="hold">
                                              <p:stCondLst>
                                                <p:cond delay="0"/>
                                              </p:stCondLst>
                                            </p:cTn>
                                            <p:tgtEl>
                                              <p:spTgt spid="19"/>
                                            </p:tgtEl>
                                            <p:attrNameLst>
                                              <p:attrName>style.visibility</p:attrName>
                                            </p:attrNameLst>
                                          </p:cBhvr>
                                          <p:to>
                                            <p:strVal val="visible"/>
                                          </p:to>
                                        </p:set>
                                        <p:animEffect transition="in" filter="wipe(left)">
                                          <p:cBhvr>
                                            <p:cTn id="53" dur="50"/>
                                            <p:tgtEl>
                                              <p:spTgt spid="19"/>
                                            </p:tgtEl>
                                          </p:cBhvr>
                                        </p:animEffect>
                                      </p:childTnLst>
                                    </p:cTn>
                                  </p:par>
                                  <p:par>
                                    <p:cTn id="54" presetID="36" presetClass="emph" presetSubtype="0" fill="hold" grpId="1" nodeType="withEffect">
                                      <p:stCondLst>
                                        <p:cond delay="0"/>
                                      </p:stCondLst>
                                      <p:iterate type="lt">
                                        <p:tmPct val="30000"/>
                                      </p:iterate>
                                      <p:childTnLst>
                                        <p:animScale>
                                          <p:cBhvr>
                                            <p:cTn id="55" dur="25" autoRev="1" fill="hold">
                                              <p:stCondLst>
                                                <p:cond delay="0"/>
                                              </p:stCondLst>
                                            </p:cTn>
                                            <p:tgtEl>
                                              <p:spTgt spid="19"/>
                                            </p:tgtEl>
                                          </p:cBhvr>
                                          <p:to x="80000" y="100000"/>
                                        </p:animScale>
                                        <p:anim by="(#ppt_w*0.10)" calcmode="lin" valueType="num">
                                          <p:cBhvr>
                                            <p:cTn id="56" dur="25" autoRev="1" fill="hold">
                                              <p:stCondLst>
                                                <p:cond delay="0"/>
                                              </p:stCondLst>
                                            </p:cTn>
                                            <p:tgtEl>
                                              <p:spTgt spid="19"/>
                                            </p:tgtEl>
                                            <p:attrNameLst>
                                              <p:attrName>ppt_x</p:attrName>
                                            </p:attrNameLst>
                                          </p:cBhvr>
                                        </p:anim>
                                        <p:anim by="(-#ppt_w*0.10)" calcmode="lin" valueType="num">
                                          <p:cBhvr>
                                            <p:cTn id="57" dur="25" autoRev="1" fill="hold">
                                              <p:stCondLst>
                                                <p:cond delay="0"/>
                                              </p:stCondLst>
                                            </p:cTn>
                                            <p:tgtEl>
                                              <p:spTgt spid="19"/>
                                            </p:tgtEl>
                                            <p:attrNameLst>
                                              <p:attrName>ppt_y</p:attrName>
                                            </p:attrNameLst>
                                          </p:cBhvr>
                                        </p:anim>
                                        <p:animRot by="-480000">
                                          <p:cBhvr>
                                            <p:cTn id="58" dur="25" autoRev="1" fill="hold">
                                              <p:stCondLst>
                                                <p:cond delay="0"/>
                                              </p:stCondLst>
                                            </p:cTn>
                                            <p:tgtEl>
                                              <p:spTgt spid="19"/>
                                            </p:tgtEl>
                                            <p:attrNameLst>
                                              <p:attrName>r</p:attrName>
                                            </p:attrNameLst>
                                          </p:cBhvr>
                                        </p:animRot>
                                      </p:childTnLst>
                                    </p:cTn>
                                  </p:par>
                                  <p:par>
                                    <p:cTn id="59" presetID="22" presetClass="entr" presetSubtype="8" fill="hold" grpId="0" nodeType="withEffect">
                                      <p:stCondLst>
                                        <p:cond delay="500"/>
                                      </p:stCondLst>
                                      <p:iterate type="lt">
                                        <p:tmPct val="30000"/>
                                      </p:iterate>
                                      <p:childTnLst>
                                        <p:set>
                                          <p:cBhvr>
                                            <p:cTn id="60" dur="1" fill="hold">
                                              <p:stCondLst>
                                                <p:cond delay="0"/>
                                              </p:stCondLst>
                                            </p:cTn>
                                            <p:tgtEl>
                                              <p:spTgt spid="20"/>
                                            </p:tgtEl>
                                            <p:attrNameLst>
                                              <p:attrName>style.visibility</p:attrName>
                                            </p:attrNameLst>
                                          </p:cBhvr>
                                          <p:to>
                                            <p:strVal val="visible"/>
                                          </p:to>
                                        </p:set>
                                        <p:animEffect transition="in" filter="wipe(left)">
                                          <p:cBhvr>
                                            <p:cTn id="61" dur="50"/>
                                            <p:tgtEl>
                                              <p:spTgt spid="20"/>
                                            </p:tgtEl>
                                          </p:cBhvr>
                                        </p:animEffect>
                                      </p:childTnLst>
                                    </p:cTn>
                                  </p:par>
                                  <p:par>
                                    <p:cTn id="62" presetID="36" presetClass="emph" presetSubtype="0" fill="hold" grpId="1" nodeType="withEffect">
                                      <p:stCondLst>
                                        <p:cond delay="500"/>
                                      </p:stCondLst>
                                      <p:iterate type="lt">
                                        <p:tmPct val="30000"/>
                                      </p:iterate>
                                      <p:childTnLst>
                                        <p:animScale>
                                          <p:cBhvr>
                                            <p:cTn id="63" dur="25" autoRev="1" fill="hold">
                                              <p:stCondLst>
                                                <p:cond delay="0"/>
                                              </p:stCondLst>
                                            </p:cTn>
                                            <p:tgtEl>
                                              <p:spTgt spid="20"/>
                                            </p:tgtEl>
                                          </p:cBhvr>
                                          <p:to x="80000" y="100000"/>
                                        </p:animScale>
                                        <p:anim by="(#ppt_w*0.10)" calcmode="lin" valueType="num">
                                          <p:cBhvr>
                                            <p:cTn id="64" dur="25" autoRev="1" fill="hold">
                                              <p:stCondLst>
                                                <p:cond delay="0"/>
                                              </p:stCondLst>
                                            </p:cTn>
                                            <p:tgtEl>
                                              <p:spTgt spid="20"/>
                                            </p:tgtEl>
                                            <p:attrNameLst>
                                              <p:attrName>ppt_x</p:attrName>
                                            </p:attrNameLst>
                                          </p:cBhvr>
                                        </p:anim>
                                        <p:anim by="(-#ppt_w*0.10)" calcmode="lin" valueType="num">
                                          <p:cBhvr>
                                            <p:cTn id="65" dur="25" autoRev="1" fill="hold">
                                              <p:stCondLst>
                                                <p:cond delay="0"/>
                                              </p:stCondLst>
                                            </p:cTn>
                                            <p:tgtEl>
                                              <p:spTgt spid="20"/>
                                            </p:tgtEl>
                                            <p:attrNameLst>
                                              <p:attrName>ppt_y</p:attrName>
                                            </p:attrNameLst>
                                          </p:cBhvr>
                                        </p:anim>
                                        <p:animRot by="-480000">
                                          <p:cBhvr>
                                            <p:cTn id="66" dur="25" autoRev="1" fill="hold">
                                              <p:stCondLst>
                                                <p:cond delay="0"/>
                                              </p:stCondLst>
                                            </p:cTn>
                                            <p:tgtEl>
                                              <p:spTgt spid="20"/>
                                            </p:tgtEl>
                                            <p:attrNameLst>
                                              <p:attrName>r</p:attrName>
                                            </p:attrNameLst>
                                          </p:cBhvr>
                                        </p:animRot>
                                      </p:childTnLst>
                                    </p:cTn>
                                  </p:par>
                                </p:childTnLst>
                              </p:cTn>
                            </p:par>
                          </p:childTnLst>
                        </p:cTn>
                      </p:par>
                      <p:par>
                        <p:cTn id="67" fill="hold">
                          <p:stCondLst>
                            <p:cond delay="indefinite"/>
                          </p:stCondLst>
                          <p:childTnLst>
                            <p:par>
                              <p:cTn id="68" fill="hold">
                                <p:stCondLst>
                                  <p:cond delay="0"/>
                                </p:stCondLst>
                                <p:childTnLst>
                                  <p:par>
                                    <p:cTn id="69" presetID="2" presetClass="entr" presetSubtype="8"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additive="base">
                                            <p:cTn id="71" dur="500" fill="hold"/>
                                            <p:tgtEl>
                                              <p:spTgt spid="22"/>
                                            </p:tgtEl>
                                            <p:attrNameLst>
                                              <p:attrName>ppt_x</p:attrName>
                                            </p:attrNameLst>
                                          </p:cBhvr>
                                          <p:tavLst>
                                            <p:tav tm="0">
                                              <p:val>
                                                <p:strVal val="0-#ppt_w/2"/>
                                              </p:val>
                                            </p:tav>
                                            <p:tav tm="100000">
                                              <p:val>
                                                <p:strVal val="#ppt_x"/>
                                              </p:val>
                                            </p:tav>
                                          </p:tavLst>
                                        </p:anim>
                                        <p:anim calcmode="lin" valueType="num">
                                          <p:cBhvr additive="base">
                                            <p:cTn id="72" dur="500" fill="hold"/>
                                            <p:tgtEl>
                                              <p:spTgt spid="2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1+#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childTnLst>
                              </p:cTn>
                            </p:par>
                            <p:par>
                              <p:cTn id="77" fill="hold">
                                <p:stCondLst>
                                  <p:cond delay="500"/>
                                </p:stCondLst>
                                <p:childTnLst>
                                  <p:par>
                                    <p:cTn id="78" presetID="22" presetClass="entr" presetSubtype="4"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wipe(down)">
                                          <p:cBhvr>
                                            <p:cTn id="80" dur="500"/>
                                            <p:tgtEl>
                                              <p:spTgt spid="23"/>
                                            </p:tgtEl>
                                          </p:cBhvr>
                                        </p:animEffect>
                                      </p:childTnLst>
                                    </p:cTn>
                                  </p:par>
                                  <p:par>
                                    <p:cTn id="81" presetID="22" presetClass="entr" presetSubtype="4" fill="hold" grpId="0" nodeType="withEffect">
                                      <p:stCondLst>
                                        <p:cond delay="300"/>
                                      </p:stCondLst>
                                      <p:childTnLst>
                                        <p:set>
                                          <p:cBhvr>
                                            <p:cTn id="82" dur="1" fill="hold">
                                              <p:stCondLst>
                                                <p:cond delay="0"/>
                                              </p:stCondLst>
                                            </p:cTn>
                                            <p:tgtEl>
                                              <p:spTgt spid="25"/>
                                            </p:tgtEl>
                                            <p:attrNameLst>
                                              <p:attrName>style.visibility</p:attrName>
                                            </p:attrNameLst>
                                          </p:cBhvr>
                                          <p:to>
                                            <p:strVal val="visible"/>
                                          </p:to>
                                        </p:set>
                                        <p:animEffect transition="in" filter="wipe(down)">
                                          <p:cBhvr>
                                            <p:cTn id="83" dur="500"/>
                                            <p:tgtEl>
                                              <p:spTgt spid="25"/>
                                            </p:tgtEl>
                                          </p:cBhvr>
                                        </p:animEffect>
                                      </p:childTnLst>
                                    </p:cTn>
                                  </p:par>
                                </p:childTnLst>
                              </p:cTn>
                            </p:par>
                            <p:par>
                              <p:cTn id="84" fill="hold">
                                <p:stCondLst>
                                  <p:cond delay="1000"/>
                                </p:stCondLst>
                                <p:childTnLst>
                                  <p:par>
                                    <p:cTn id="85" presetID="42" presetClass="entr" presetSubtype="0" fill="hold" grpId="0"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fade">
                                          <p:cBhvr>
                                            <p:cTn id="87" dur="700"/>
                                            <p:tgtEl>
                                              <p:spTgt spid="26"/>
                                            </p:tgtEl>
                                          </p:cBhvr>
                                        </p:animEffect>
                                        <p:anim calcmode="lin" valueType="num">
                                          <p:cBhvr>
                                            <p:cTn id="88" dur="700" fill="hold"/>
                                            <p:tgtEl>
                                              <p:spTgt spid="26"/>
                                            </p:tgtEl>
                                            <p:attrNameLst>
                                              <p:attrName>ppt_x</p:attrName>
                                            </p:attrNameLst>
                                          </p:cBhvr>
                                          <p:tavLst>
                                            <p:tav tm="0">
                                              <p:val>
                                                <p:strVal val="#ppt_x"/>
                                              </p:val>
                                            </p:tav>
                                            <p:tav tm="100000">
                                              <p:val>
                                                <p:strVal val="#ppt_x"/>
                                              </p:val>
                                            </p:tav>
                                          </p:tavLst>
                                        </p:anim>
                                        <p:anim calcmode="lin" valueType="num">
                                          <p:cBhvr>
                                            <p:cTn id="89" dur="700" fill="hold"/>
                                            <p:tgtEl>
                                              <p:spTgt spid="2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700"/>
                                            <p:tgtEl>
                                              <p:spTgt spid="27"/>
                                            </p:tgtEl>
                                          </p:cBhvr>
                                        </p:animEffect>
                                        <p:anim calcmode="lin" valueType="num">
                                          <p:cBhvr>
                                            <p:cTn id="93" dur="700" fill="hold"/>
                                            <p:tgtEl>
                                              <p:spTgt spid="27"/>
                                            </p:tgtEl>
                                            <p:attrNameLst>
                                              <p:attrName>ppt_x</p:attrName>
                                            </p:attrNameLst>
                                          </p:cBhvr>
                                          <p:tavLst>
                                            <p:tav tm="0">
                                              <p:val>
                                                <p:strVal val="#ppt_x"/>
                                              </p:val>
                                            </p:tav>
                                            <p:tav tm="100000">
                                              <p:val>
                                                <p:strVal val="#ppt_x"/>
                                              </p:val>
                                            </p:tav>
                                          </p:tavLst>
                                        </p:anim>
                                        <p:anim calcmode="lin" valueType="num">
                                          <p:cBhvr>
                                            <p:cTn id="94" dur="7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28"/>
                                            </p:tgtEl>
                                            <p:attrNameLst>
                                              <p:attrName>style.visibility</p:attrName>
                                            </p:attrNameLst>
                                          </p:cBhvr>
                                          <p:to>
                                            <p:strVal val="visible"/>
                                          </p:to>
                                        </p:set>
                                        <p:animEffect transition="in" filter="fade">
                                          <p:cBhvr>
                                            <p:cTn id="97" dur="700"/>
                                            <p:tgtEl>
                                              <p:spTgt spid="28"/>
                                            </p:tgtEl>
                                          </p:cBhvr>
                                        </p:animEffect>
                                        <p:anim calcmode="lin" valueType="num">
                                          <p:cBhvr>
                                            <p:cTn id="98" dur="700" fill="hold"/>
                                            <p:tgtEl>
                                              <p:spTgt spid="28"/>
                                            </p:tgtEl>
                                            <p:attrNameLst>
                                              <p:attrName>ppt_x</p:attrName>
                                            </p:attrNameLst>
                                          </p:cBhvr>
                                          <p:tavLst>
                                            <p:tav tm="0">
                                              <p:val>
                                                <p:strVal val="#ppt_x"/>
                                              </p:val>
                                            </p:tav>
                                            <p:tav tm="100000">
                                              <p:val>
                                                <p:strVal val="#ppt_x"/>
                                              </p:val>
                                            </p:tav>
                                          </p:tavLst>
                                        </p:anim>
                                        <p:anim calcmode="lin" valueType="num">
                                          <p:cBhvr>
                                            <p:cTn id="99" dur="700" fill="hold"/>
                                            <p:tgtEl>
                                              <p:spTgt spid="28"/>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fade">
                                          <p:cBhvr>
                                            <p:cTn id="102" dur="700"/>
                                            <p:tgtEl>
                                              <p:spTgt spid="29"/>
                                            </p:tgtEl>
                                          </p:cBhvr>
                                        </p:animEffect>
                                        <p:anim calcmode="lin" valueType="num">
                                          <p:cBhvr>
                                            <p:cTn id="103" dur="700" fill="hold"/>
                                            <p:tgtEl>
                                              <p:spTgt spid="29"/>
                                            </p:tgtEl>
                                            <p:attrNameLst>
                                              <p:attrName>ppt_x</p:attrName>
                                            </p:attrNameLst>
                                          </p:cBhvr>
                                          <p:tavLst>
                                            <p:tav tm="0">
                                              <p:val>
                                                <p:strVal val="#ppt_x"/>
                                              </p:val>
                                            </p:tav>
                                            <p:tav tm="100000">
                                              <p:val>
                                                <p:strVal val="#ppt_x"/>
                                              </p:val>
                                            </p:tav>
                                          </p:tavLst>
                                        </p:anim>
                                        <p:anim calcmode="lin" valueType="num">
                                          <p:cBhvr>
                                            <p:cTn id="104" dur="700" fill="hold"/>
                                            <p:tgtEl>
                                              <p:spTgt spid="29"/>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fade">
                                          <p:cBhvr>
                                            <p:cTn id="107" dur="700"/>
                                            <p:tgtEl>
                                              <p:spTgt spid="30"/>
                                            </p:tgtEl>
                                          </p:cBhvr>
                                        </p:animEffect>
                                        <p:anim calcmode="lin" valueType="num">
                                          <p:cBhvr>
                                            <p:cTn id="108" dur="700" fill="hold"/>
                                            <p:tgtEl>
                                              <p:spTgt spid="30"/>
                                            </p:tgtEl>
                                            <p:attrNameLst>
                                              <p:attrName>ppt_x</p:attrName>
                                            </p:attrNameLst>
                                          </p:cBhvr>
                                          <p:tavLst>
                                            <p:tav tm="0">
                                              <p:val>
                                                <p:strVal val="#ppt_x"/>
                                              </p:val>
                                            </p:tav>
                                            <p:tav tm="100000">
                                              <p:val>
                                                <p:strVal val="#ppt_x"/>
                                              </p:val>
                                            </p:tav>
                                          </p:tavLst>
                                        </p:anim>
                                        <p:anim calcmode="lin" valueType="num">
                                          <p:cBhvr>
                                            <p:cTn id="109" dur="7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10" grpId="0" animBg="1"/>
          <p:bldP spid="11" grpId="0"/>
          <p:bldP spid="12" grpId="0" animBg="1"/>
          <p:bldP spid="17" grpId="0" animBg="1"/>
          <p:bldP spid="18" grpId="0"/>
          <p:bldP spid="19" grpId="0"/>
          <p:bldP spid="19" grpId="1"/>
          <p:bldP spid="20" grpId="0"/>
          <p:bldP spid="20" grpId="1"/>
          <p:bldP spid="21" grpId="0" animBg="1"/>
          <p:bldP spid="22" grpId="0" animBg="1"/>
          <p:bldP spid="23" grpId="0" animBg="1"/>
          <p:bldP spid="25" grpId="0" animBg="1"/>
          <p:bldP spid="26" grpId="0"/>
          <p:bldP spid="27" grpId="0"/>
          <p:bldP spid="28" grpId="0"/>
          <p:bldP spid="29"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泪滴形 1"/>
          <p:cNvSpPr/>
          <p:nvPr/>
        </p:nvSpPr>
        <p:spPr>
          <a:xfrm rot="13372496">
            <a:off x="4753859" y="2276840"/>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Palatino Linotype" panose="02040502050505030304"/>
            </a:endParaRPr>
          </a:p>
        </p:txBody>
      </p:sp>
      <p:sp>
        <p:nvSpPr>
          <p:cNvPr id="7" name="泪滴形 1"/>
          <p:cNvSpPr/>
          <p:nvPr/>
        </p:nvSpPr>
        <p:spPr>
          <a:xfrm rot="10291243">
            <a:off x="4310813" y="1602012"/>
            <a:ext cx="1584543" cy="155828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Palatino Linotype" panose="02040502050505030304"/>
            </a:endParaRPr>
          </a:p>
        </p:txBody>
      </p:sp>
      <p:sp>
        <p:nvSpPr>
          <p:cNvPr id="8" name="泪滴形 1"/>
          <p:cNvSpPr/>
          <p:nvPr/>
        </p:nvSpPr>
        <p:spPr>
          <a:xfrm rot="6610905">
            <a:off x="3366413" y="1455589"/>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Palatino Linotype" panose="02040502050505030304"/>
            </a:endParaRPr>
          </a:p>
        </p:txBody>
      </p:sp>
      <p:sp>
        <p:nvSpPr>
          <p:cNvPr id="9" name="泪滴形 1"/>
          <p:cNvSpPr/>
          <p:nvPr/>
        </p:nvSpPr>
        <p:spPr>
          <a:xfrm rot="3211563">
            <a:off x="2758121" y="2220439"/>
            <a:ext cx="1584757" cy="1558073"/>
          </a:xfrm>
          <a:custGeom>
            <a:avLst/>
            <a:gdLst/>
            <a:ahLst/>
            <a:cxnLst/>
            <a:rect l="l" t="t" r="r" b="b"/>
            <a:pathLst>
              <a:path w="5141341" h="5055454">
                <a:moveTo>
                  <a:pt x="4266139" y="0"/>
                </a:moveTo>
                <a:lnTo>
                  <a:pt x="5141341" y="839651"/>
                </a:lnTo>
                <a:cubicBezTo>
                  <a:pt x="4913270" y="1480691"/>
                  <a:pt x="4731076" y="2140225"/>
                  <a:pt x="4392488" y="2855214"/>
                </a:cubicBezTo>
                <a:cubicBezTo>
                  <a:pt x="3881044" y="4068165"/>
                  <a:pt x="3533182" y="4973967"/>
                  <a:pt x="2196244" y="5051458"/>
                </a:cubicBezTo>
                <a:cubicBezTo>
                  <a:pt x="859306" y="5128949"/>
                  <a:pt x="0" y="4068166"/>
                  <a:pt x="0" y="2855214"/>
                </a:cubicBezTo>
                <a:cubicBezTo>
                  <a:pt x="0" y="1642262"/>
                  <a:pt x="1040596" y="1027385"/>
                  <a:pt x="2196244" y="658970"/>
                </a:cubicBezTo>
                <a:cubicBezTo>
                  <a:pt x="3023077" y="395380"/>
                  <a:pt x="3676191" y="223591"/>
                  <a:pt x="4266139" y="0"/>
                </a:cubicBezTo>
                <a:close/>
              </a:path>
            </a:pathLst>
          </a:cu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Palatino Linotype" panose="02040502050505030304"/>
            </a:endParaRPr>
          </a:p>
        </p:txBody>
      </p:sp>
      <p:sp>
        <p:nvSpPr>
          <p:cNvPr id="10" name="椭圆 9"/>
          <p:cNvSpPr/>
          <p:nvPr/>
        </p:nvSpPr>
        <p:spPr>
          <a:xfrm rot="20050947">
            <a:off x="4359537" y="2892988"/>
            <a:ext cx="550279" cy="550353"/>
          </a:xfrm>
          <a:prstGeom prst="ellipse">
            <a:avLst/>
          </a:prstGeom>
          <a:gradFill flip="none" rotWithShape="1">
            <a:gsLst>
              <a:gs pos="0">
                <a:sysClr val="window" lastClr="FFFFFF">
                  <a:lumMod val="85000"/>
                </a:sysClr>
              </a:gs>
              <a:gs pos="100000">
                <a:sysClr val="window" lastClr="FFFFFF"/>
              </a:gs>
            </a:gsLst>
            <a:lin ang="2700000" scaled="1"/>
            <a:tileRect/>
          </a:gradFill>
          <a:ln w="15875" cap="flat" cmpd="sng" algn="ctr">
            <a:gradFill flip="none" rotWithShape="1">
              <a:gsLst>
                <a:gs pos="100000">
                  <a:sysClr val="window" lastClr="FFFFFF">
                    <a:lumMod val="85000"/>
                  </a:sysClr>
                </a:gs>
                <a:gs pos="0">
                  <a:sysClr val="window" lastClr="FFFFFF"/>
                </a:gs>
              </a:gsLst>
              <a:lin ang="2700000" scaled="1"/>
              <a:tileRect/>
            </a:gradFill>
            <a:prstDash val="solid"/>
          </a:ln>
          <a:effectLst>
            <a:outerShdw blurRad="88900" dist="38100" dir="2700000" algn="tl" rotWithShape="0">
              <a:prstClr val="black">
                <a:alpha val="30000"/>
              </a:prstClr>
            </a:outerShdw>
          </a:effectLst>
        </p:spPr>
        <p:txBody>
          <a:bodyPr lIns="68589" tIns="34295" rIns="68589" bIns="34295"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 lastClr="FFFFFF"/>
              </a:solidFill>
              <a:effectLst/>
              <a:uLnTx/>
              <a:uFillTx/>
              <a:latin typeface="Palatino Linotype" panose="02040502050505030304"/>
            </a:endParaRPr>
          </a:p>
        </p:txBody>
      </p:sp>
      <p:grpSp>
        <p:nvGrpSpPr>
          <p:cNvPr id="11" name="组合 10"/>
          <p:cNvGrpSpPr/>
          <p:nvPr/>
        </p:nvGrpSpPr>
        <p:grpSpPr>
          <a:xfrm>
            <a:off x="6395994" y="2604642"/>
            <a:ext cx="2283428" cy="553467"/>
            <a:chOff x="7593226" y="1656438"/>
            <a:chExt cx="3044042" cy="737729"/>
          </a:xfrm>
        </p:grpSpPr>
        <p:sp>
          <p:nvSpPr>
            <p:cNvPr id="12" name="文本框 16"/>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C00000"/>
                  </a:solidFill>
                  <a:effectLst/>
                  <a:uLnTx/>
                  <a:uFillTx/>
                  <a:latin typeface="时尚中黑简体" panose="01010104010101010101" pitchFamily="2" charset="-122"/>
                  <a:ea typeface="时尚中黑简体" panose="01010104010101010101" pitchFamily="2" charset="-122"/>
                </a:rPr>
                <a:t>其他费用</a:t>
              </a:r>
            </a:p>
          </p:txBody>
        </p:sp>
        <p:sp>
          <p:nvSpPr>
            <p:cNvPr id="14"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rPr>
                <a:t>点击输入简要文字内容，文字内容需概括精炼，不用多余的文字修饰。</a:t>
              </a:r>
              <a:endParaRPr kumimoji="0" lang="en-US" altLang="zh-CN"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5" name="组合 14"/>
          <p:cNvGrpSpPr/>
          <p:nvPr/>
        </p:nvGrpSpPr>
        <p:grpSpPr>
          <a:xfrm>
            <a:off x="540328" y="2604642"/>
            <a:ext cx="2553971" cy="553467"/>
            <a:chOff x="1364883" y="2193504"/>
            <a:chExt cx="3404704" cy="737729"/>
          </a:xfrm>
        </p:grpSpPr>
        <p:sp>
          <p:nvSpPr>
            <p:cNvPr id="16" name="文本框 19"/>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C00000"/>
                  </a:solidFill>
                  <a:effectLst/>
                  <a:uLnTx/>
                  <a:uFillTx/>
                  <a:latin typeface="时尚中黑简体" panose="01010104010101010101" pitchFamily="2" charset="-122"/>
                  <a:ea typeface="时尚中黑简体" panose="01010104010101010101" pitchFamily="2" charset="-122"/>
                </a:rPr>
                <a:t>人力成本</a:t>
              </a:r>
            </a:p>
          </p:txBody>
        </p:sp>
        <p:sp>
          <p:nvSpPr>
            <p:cNvPr id="17"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rPr>
                <a:t>点击输入简要文字内容，文字内容需概括精炼，不用多余的文字修饰。</a:t>
              </a:r>
              <a:endParaRPr kumimoji="0" lang="en-US" altLang="zh-CN"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18" name="组合 17"/>
          <p:cNvGrpSpPr/>
          <p:nvPr/>
        </p:nvGrpSpPr>
        <p:grpSpPr>
          <a:xfrm>
            <a:off x="5817077" y="1544324"/>
            <a:ext cx="2283428" cy="553467"/>
            <a:chOff x="7593226" y="1656438"/>
            <a:chExt cx="3044042" cy="737729"/>
          </a:xfrm>
        </p:grpSpPr>
        <p:sp>
          <p:nvSpPr>
            <p:cNvPr id="19" name="文本框 22"/>
            <p:cNvSpPr txBox="1"/>
            <p:nvPr/>
          </p:nvSpPr>
          <p:spPr>
            <a:xfrm>
              <a:off x="7597256" y="1656438"/>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C00000"/>
                  </a:solidFill>
                  <a:effectLst/>
                  <a:uLnTx/>
                  <a:uFillTx/>
                  <a:latin typeface="时尚中黑简体" panose="01010104010101010101" pitchFamily="2" charset="-122"/>
                  <a:ea typeface="时尚中黑简体" panose="01010104010101010101" pitchFamily="2" charset="-122"/>
                </a:rPr>
                <a:t>推广费用</a:t>
              </a:r>
            </a:p>
          </p:txBody>
        </p:sp>
        <p:sp>
          <p:nvSpPr>
            <p:cNvPr id="20" name="TextBox 10"/>
            <p:cNvSpPr>
              <a:spLocks noChangeArrowheads="1"/>
            </p:cNvSpPr>
            <p:nvPr/>
          </p:nvSpPr>
          <p:spPr bwMode="auto">
            <a:xfrm>
              <a:off x="7593226" y="1901876"/>
              <a:ext cx="3044042"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rPr>
                <a:t>点击输入简要文字内容，文字内容需概括精炼，不用多余的文字修饰。</a:t>
              </a:r>
              <a:endParaRPr kumimoji="0" lang="en-US" altLang="zh-CN"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grpSp>
        <p:nvGrpSpPr>
          <p:cNvPr id="21" name="组合 20"/>
          <p:cNvGrpSpPr/>
          <p:nvPr/>
        </p:nvGrpSpPr>
        <p:grpSpPr>
          <a:xfrm>
            <a:off x="1309098" y="1462230"/>
            <a:ext cx="2553971" cy="553467"/>
            <a:chOff x="1364883" y="2193504"/>
            <a:chExt cx="3404704" cy="737729"/>
          </a:xfrm>
        </p:grpSpPr>
        <p:sp>
          <p:nvSpPr>
            <p:cNvPr id="22" name="文本框 25"/>
            <p:cNvSpPr txBox="1"/>
            <p:nvPr/>
          </p:nvSpPr>
          <p:spPr>
            <a:xfrm>
              <a:off x="2845253" y="2193504"/>
              <a:ext cx="1924334" cy="369218"/>
            </a:xfrm>
            <a:prstGeom prst="rect">
              <a:avLst/>
            </a:prstGeom>
            <a:noFill/>
          </p:spPr>
          <p:txBody>
            <a:bodyPr wrap="square" rtlCol="0">
              <a:spAutoFit/>
            </a:bodyPr>
            <a:lstStyle>
              <a:defPPr>
                <a:defRPr lang="zh-CN"/>
              </a:defPPr>
              <a:lvl1pPr>
                <a:defRPr sz="2000">
                  <a:solidFill>
                    <a:srgbClr val="FFB850"/>
                  </a:solidFill>
                  <a:latin typeface="时尚中黑简体" panose="01010104010101010101" pitchFamily="2" charset="-122"/>
                  <a:ea typeface="时尚中黑简体" panose="01010104010101010101" pitchFamily="2" charset="-122"/>
                </a:defRPr>
              </a:lvl1p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C00000"/>
                  </a:solidFill>
                  <a:effectLst/>
                  <a:uLnTx/>
                  <a:uFillTx/>
                  <a:latin typeface="时尚中黑简体" panose="01010104010101010101" pitchFamily="2" charset="-122"/>
                  <a:ea typeface="时尚中黑简体" panose="01010104010101010101" pitchFamily="2" charset="-122"/>
                </a:rPr>
                <a:t>办公场地</a:t>
              </a:r>
            </a:p>
          </p:txBody>
        </p:sp>
        <p:sp>
          <p:nvSpPr>
            <p:cNvPr id="23" name="TextBox 10"/>
            <p:cNvSpPr>
              <a:spLocks noChangeArrowheads="1"/>
            </p:cNvSpPr>
            <p:nvPr/>
          </p:nvSpPr>
          <p:spPr bwMode="auto">
            <a:xfrm>
              <a:off x="1364883" y="2438942"/>
              <a:ext cx="3044043" cy="49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rPr>
                <a:t>点击输入简要文字内容，文字内容需概括精炼，不用多余的文字修饰。</a:t>
              </a:r>
              <a:endParaRPr kumimoji="0" lang="en-US" altLang="zh-CN" sz="900" b="0" i="0" u="none" strike="noStrike" kern="0" cap="none" spc="0" normalizeH="0" baseline="0" noProof="0" dirty="0">
                <a:ln>
                  <a:noFill/>
                </a:ln>
                <a:solidFill>
                  <a:sysClr val="window" lastClr="FFFFFF">
                    <a:lumMod val="50000"/>
                  </a:sysClr>
                </a:solidFill>
                <a:effectLst/>
                <a:uLnTx/>
                <a:uFillTx/>
                <a:latin typeface="微软雅黑 Light" panose="020B0502040204020203" pitchFamily="34" charset="-122"/>
                <a:ea typeface="微软雅黑 Light" panose="020B0502040204020203" pitchFamily="34" charset="-122"/>
                <a:sym typeface="微软雅黑" panose="020B0503020204020204" pitchFamily="34" charset="-122"/>
              </a:endParaRPr>
            </a:p>
          </p:txBody>
        </p:sp>
      </p:grpSp>
      <p:sp>
        <p:nvSpPr>
          <p:cNvPr id="25" name="文本框 28"/>
          <p:cNvSpPr txBox="1"/>
          <p:nvPr/>
        </p:nvSpPr>
        <p:spPr>
          <a:xfrm>
            <a:off x="2820194" y="2572544"/>
            <a:ext cx="1080343" cy="707886"/>
          </a:xfrm>
          <a:prstGeom prst="rect">
            <a:avLst/>
          </a:prstGeom>
          <a:noFill/>
        </p:spPr>
        <p:txBody>
          <a:bodyPr wrap="square" rtlCol="0">
            <a:spAutoFit/>
          </a:bodyPr>
          <a:lstStyle/>
          <a:p>
            <a:pPr algn="ctr"/>
            <a:r>
              <a:rPr lang="en-US" altLang="zh-CN" sz="4000" dirty="0">
                <a:solidFill>
                  <a:srgbClr val="C00000"/>
                </a:solidFill>
                <a:latin typeface="Agency FB" panose="020B0503020202020204" pitchFamily="34" charset="0"/>
                <a:ea typeface="汉仪菱心体简" panose="02010609000101010101" pitchFamily="49" charset="-122"/>
              </a:rPr>
              <a:t>45%</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
        <p:nvSpPr>
          <p:cNvPr id="26" name="文本框 28"/>
          <p:cNvSpPr txBox="1"/>
          <p:nvPr/>
        </p:nvSpPr>
        <p:spPr>
          <a:xfrm>
            <a:off x="5245051" y="2779058"/>
            <a:ext cx="1080343" cy="707886"/>
          </a:xfrm>
          <a:prstGeom prst="rect">
            <a:avLst/>
          </a:prstGeom>
          <a:noFill/>
        </p:spPr>
        <p:txBody>
          <a:bodyPr wrap="square" rtlCol="0">
            <a:spAutoFit/>
          </a:bodyPr>
          <a:lstStyle/>
          <a:p>
            <a:pPr algn="ctr"/>
            <a:r>
              <a:rPr lang="en-US" altLang="zh-CN" sz="4000" dirty="0">
                <a:solidFill>
                  <a:srgbClr val="C00000"/>
                </a:solidFill>
                <a:latin typeface="Agency FB" panose="020B0503020202020204" pitchFamily="34" charset="0"/>
                <a:ea typeface="汉仪菱心体简" panose="02010609000101010101" pitchFamily="49" charset="-122"/>
              </a:rPr>
              <a:t>14%</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
        <p:nvSpPr>
          <p:cNvPr id="27" name="文本框 28"/>
          <p:cNvSpPr txBox="1"/>
          <p:nvPr/>
        </p:nvSpPr>
        <p:spPr>
          <a:xfrm>
            <a:off x="3544410" y="1739229"/>
            <a:ext cx="1080343" cy="707886"/>
          </a:xfrm>
          <a:prstGeom prst="rect">
            <a:avLst/>
          </a:prstGeom>
          <a:noFill/>
        </p:spPr>
        <p:txBody>
          <a:bodyPr wrap="square" rtlCol="0">
            <a:spAutoFit/>
          </a:bodyPr>
          <a:lstStyle/>
          <a:p>
            <a:pPr algn="ctr"/>
            <a:r>
              <a:rPr lang="en-US" altLang="zh-CN" sz="4000" dirty="0">
                <a:solidFill>
                  <a:srgbClr val="C00000"/>
                </a:solidFill>
                <a:latin typeface="Agency FB" panose="020B0503020202020204" pitchFamily="34" charset="0"/>
                <a:ea typeface="汉仪菱心体简" panose="02010609000101010101" pitchFamily="49" charset="-122"/>
              </a:rPr>
              <a:t>22%</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
        <p:nvSpPr>
          <p:cNvPr id="28" name="文本框 28"/>
          <p:cNvSpPr txBox="1"/>
          <p:nvPr/>
        </p:nvSpPr>
        <p:spPr>
          <a:xfrm>
            <a:off x="4764956" y="1886744"/>
            <a:ext cx="1080343" cy="707886"/>
          </a:xfrm>
          <a:prstGeom prst="rect">
            <a:avLst/>
          </a:prstGeom>
          <a:noFill/>
        </p:spPr>
        <p:txBody>
          <a:bodyPr wrap="square" rtlCol="0">
            <a:spAutoFit/>
          </a:bodyPr>
          <a:lstStyle/>
          <a:p>
            <a:pPr algn="ctr"/>
            <a:r>
              <a:rPr lang="en-US" altLang="zh-CN" sz="4000" dirty="0">
                <a:solidFill>
                  <a:srgbClr val="C00000"/>
                </a:solidFill>
                <a:latin typeface="Agency FB" panose="020B0503020202020204" pitchFamily="34" charset="0"/>
                <a:ea typeface="汉仪菱心体简" panose="02010609000101010101" pitchFamily="49" charset="-122"/>
              </a:rPr>
              <a:t>19%</a:t>
            </a:r>
            <a:endParaRPr lang="zh-CN" altLang="en-US" sz="4000" dirty="0">
              <a:solidFill>
                <a:srgbClr val="C00000"/>
              </a:solidFill>
              <a:latin typeface="Agency FB" panose="020B0503020202020204" pitchFamily="34" charset="0"/>
              <a:ea typeface="汉仪菱心体简" panose="0201060900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14:flythrough/>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par>
                                <p:cTn id="17" presetID="31" presetClass="entr" presetSubtype="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 calcmode="lin" valueType="num">
                                      <p:cBhvr>
                                        <p:cTn id="21" dur="1000" fill="hold"/>
                                        <p:tgtEl>
                                          <p:spTgt spid="9"/>
                                        </p:tgtEl>
                                        <p:attrNameLst>
                                          <p:attrName>style.rotation</p:attrName>
                                        </p:attrNameLst>
                                      </p:cBhvr>
                                      <p:tavLst>
                                        <p:tav tm="0">
                                          <p:val>
                                            <p:fltVal val="90"/>
                                          </p:val>
                                        </p:tav>
                                        <p:tav tm="100000">
                                          <p:val>
                                            <p:fltVal val="0"/>
                                          </p:val>
                                        </p:tav>
                                      </p:tavLst>
                                    </p:anim>
                                    <p:animEffect transition="in" filter="fade">
                                      <p:cBhvr>
                                        <p:cTn id="22" dur="1000"/>
                                        <p:tgtEl>
                                          <p:spTgt spid="9"/>
                                        </p:tgtEl>
                                      </p:cBhvr>
                                    </p:animEffect>
                                  </p:childTnLst>
                                </p:cTn>
                              </p:par>
                              <p:par>
                                <p:cTn id="23" presetID="31" presetClass="entr" presetSubtype="0" fill="hold" grpId="0" nodeType="withEffect">
                                  <p:stCondLst>
                                    <p:cond delay="60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par>
                                <p:cTn id="29" presetID="31" presetClass="entr" presetSubtype="0" fill="hold" grpId="0" nodeType="withEffect">
                                  <p:stCondLst>
                                    <p:cond delay="70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style.rotation</p:attrName>
                                        </p:attrNameLst>
                                      </p:cBhvr>
                                      <p:tavLst>
                                        <p:tav tm="0">
                                          <p:val>
                                            <p:fltVal val="90"/>
                                          </p:val>
                                        </p:tav>
                                        <p:tav tm="100000">
                                          <p:val>
                                            <p:fltVal val="0"/>
                                          </p:val>
                                        </p:tav>
                                      </p:tavLst>
                                    </p:anim>
                                    <p:animEffect transition="in" filter="fade">
                                      <p:cBhvr>
                                        <p:cTn id="34" dur="1000"/>
                                        <p:tgtEl>
                                          <p:spTgt spid="7"/>
                                        </p:tgtEl>
                                      </p:cBhvr>
                                    </p:animEffect>
                                  </p:childTnLst>
                                </p:cTn>
                              </p:par>
                              <p:par>
                                <p:cTn id="35" presetID="31" presetClass="entr" presetSubtype="0" fill="hold" grpId="0" nodeType="withEffect">
                                  <p:stCondLst>
                                    <p:cond delay="700"/>
                                  </p:stCondLst>
                                  <p:childTnLst>
                                    <p:set>
                                      <p:cBhvr>
                                        <p:cTn id="36" dur="1" fill="hold">
                                          <p:stCondLst>
                                            <p:cond delay="0"/>
                                          </p:stCondLst>
                                        </p:cTn>
                                        <p:tgtEl>
                                          <p:spTgt spid="6"/>
                                        </p:tgtEl>
                                        <p:attrNameLst>
                                          <p:attrName>style.visibility</p:attrName>
                                        </p:attrNameLst>
                                      </p:cBhvr>
                                      <p:to>
                                        <p:strVal val="visible"/>
                                      </p:to>
                                    </p:set>
                                    <p:anim calcmode="lin" valueType="num">
                                      <p:cBhvr>
                                        <p:cTn id="37" dur="1000" fill="hold"/>
                                        <p:tgtEl>
                                          <p:spTgt spid="6"/>
                                        </p:tgtEl>
                                        <p:attrNameLst>
                                          <p:attrName>ppt_w</p:attrName>
                                        </p:attrNameLst>
                                      </p:cBhvr>
                                      <p:tavLst>
                                        <p:tav tm="0">
                                          <p:val>
                                            <p:fltVal val="0"/>
                                          </p:val>
                                        </p:tav>
                                        <p:tav tm="100000">
                                          <p:val>
                                            <p:strVal val="#ppt_w"/>
                                          </p:val>
                                        </p:tav>
                                      </p:tavLst>
                                    </p:anim>
                                    <p:anim calcmode="lin" valueType="num">
                                      <p:cBhvr>
                                        <p:cTn id="38" dur="1000" fill="hold"/>
                                        <p:tgtEl>
                                          <p:spTgt spid="6"/>
                                        </p:tgtEl>
                                        <p:attrNameLst>
                                          <p:attrName>ppt_h</p:attrName>
                                        </p:attrNameLst>
                                      </p:cBhvr>
                                      <p:tavLst>
                                        <p:tav tm="0">
                                          <p:val>
                                            <p:fltVal val="0"/>
                                          </p:val>
                                        </p:tav>
                                        <p:tav tm="100000">
                                          <p:val>
                                            <p:strVal val="#ppt_h"/>
                                          </p:val>
                                        </p:tav>
                                      </p:tavLst>
                                    </p:anim>
                                    <p:anim calcmode="lin" valueType="num">
                                      <p:cBhvr>
                                        <p:cTn id="39" dur="1000" fill="hold"/>
                                        <p:tgtEl>
                                          <p:spTgt spid="6"/>
                                        </p:tgtEl>
                                        <p:attrNameLst>
                                          <p:attrName>style.rotation</p:attrName>
                                        </p:attrNameLst>
                                      </p:cBhvr>
                                      <p:tavLst>
                                        <p:tav tm="0">
                                          <p:val>
                                            <p:fltVal val="90"/>
                                          </p:val>
                                        </p:tav>
                                        <p:tav tm="100000">
                                          <p:val>
                                            <p:fltVal val="0"/>
                                          </p:val>
                                        </p:tav>
                                      </p:tavLst>
                                    </p:anim>
                                    <p:animEffect transition="in" filter="fade">
                                      <p:cBhvr>
                                        <p:cTn id="40" dur="1000"/>
                                        <p:tgtEl>
                                          <p:spTgt spid="6"/>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childTnLst>
                          </p:cTn>
                        </p:par>
                        <p:par>
                          <p:cTn id="47" fill="hold">
                            <p:stCondLst>
                              <p:cond delay="1500"/>
                            </p:stCondLst>
                            <p:childTnLst>
                              <p:par>
                                <p:cTn id="48" presetID="53" presetClass="entr" presetSubtype="16" fill="hold"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2000"/>
                            </p:stCondLst>
                            <p:childTnLst>
                              <p:par>
                                <p:cTn id="54" presetID="53" presetClass="entr" presetSubtype="16"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par>
                          <p:cTn id="59" fill="hold">
                            <p:stCondLst>
                              <p:cond delay="2500"/>
                            </p:stCondLst>
                            <p:childTnLst>
                              <p:par>
                                <p:cTn id="60" presetID="53" presetClass="entr" presetSubtype="16"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3000"/>
                            </p:stCondLst>
                            <p:childTnLst>
                              <p:par>
                                <p:cTn id="66" presetID="53" presetClass="entr" presetSubtype="16"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childTnLst>
                                </p:cTn>
                              </p:par>
                            </p:childTnLst>
                          </p:cTn>
                        </p:par>
                        <p:par>
                          <p:cTn id="71" fill="hold">
                            <p:stCondLst>
                              <p:cond delay="3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4000"/>
                            </p:stCondLst>
                            <p:childTnLst>
                              <p:par>
                                <p:cTn id="78" presetID="53" presetClass="entr" presetSubtype="16"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 calcmode="lin" valueType="num">
                                      <p:cBhvr>
                                        <p:cTn id="80" dur="500" fill="hold"/>
                                        <p:tgtEl>
                                          <p:spTgt spid="26"/>
                                        </p:tgtEl>
                                        <p:attrNameLst>
                                          <p:attrName>ppt_w</p:attrName>
                                        </p:attrNameLst>
                                      </p:cBhvr>
                                      <p:tavLst>
                                        <p:tav tm="0">
                                          <p:val>
                                            <p:fltVal val="0"/>
                                          </p:val>
                                        </p:tav>
                                        <p:tav tm="100000">
                                          <p:val>
                                            <p:strVal val="#ppt_w"/>
                                          </p:val>
                                        </p:tav>
                                      </p:tavLst>
                                    </p:anim>
                                    <p:anim calcmode="lin" valueType="num">
                                      <p:cBhvr>
                                        <p:cTn id="81" dur="500" fill="hold"/>
                                        <p:tgtEl>
                                          <p:spTgt spid="26"/>
                                        </p:tgtEl>
                                        <p:attrNameLst>
                                          <p:attrName>ppt_h</p:attrName>
                                        </p:attrNameLst>
                                      </p:cBhvr>
                                      <p:tavLst>
                                        <p:tav tm="0">
                                          <p:val>
                                            <p:fltVal val="0"/>
                                          </p:val>
                                        </p:tav>
                                        <p:tav tm="100000">
                                          <p:val>
                                            <p:strVal val="#ppt_h"/>
                                          </p:val>
                                        </p:tav>
                                      </p:tavLst>
                                    </p:anim>
                                    <p:animEffect transition="in" filter="fade">
                                      <p:cBhvr>
                                        <p:cTn id="82" dur="500"/>
                                        <p:tgtEl>
                                          <p:spTgt spid="26"/>
                                        </p:tgtEl>
                                      </p:cBhvr>
                                    </p:animEffect>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6" grpId="0" animBg="1"/>
      <p:bldP spid="7" grpId="0" animBg="1"/>
      <p:bldP spid="8" grpId="0" animBg="1"/>
      <p:bldP spid="9" grpId="0" animBg="1"/>
      <p:bldP spid="10" grpId="0" animBg="1"/>
      <p:bldP spid="25" grpId="0"/>
      <p:bldP spid="26" grpId="0"/>
      <p:bldP spid="27" grpId="0"/>
      <p:bldP spid="2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599274" y="1356974"/>
            <a:ext cx="1506792" cy="1506792"/>
            <a:chOff x="3481448" y="2338049"/>
            <a:chExt cx="2181104" cy="2181104"/>
          </a:xfrm>
        </p:grpSpPr>
        <p:grpSp>
          <p:nvGrpSpPr>
            <p:cNvPr id="7" name="组合 6"/>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9" name="同心圆 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10" name="椭圆 9"/>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8" name="TextBox 7"/>
            <p:cNvSpPr txBox="1"/>
            <p:nvPr/>
          </p:nvSpPr>
          <p:spPr>
            <a:xfrm>
              <a:off x="3859414" y="3125467"/>
              <a:ext cx="1425173"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01</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11" name="矩形 10"/>
          <p:cNvSpPr/>
          <p:nvPr/>
        </p:nvSpPr>
        <p:spPr>
          <a:xfrm>
            <a:off x="569066"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12" name="组合 11"/>
          <p:cNvGrpSpPr/>
          <p:nvPr/>
        </p:nvGrpSpPr>
        <p:grpSpPr>
          <a:xfrm>
            <a:off x="2202992" y="3181525"/>
            <a:ext cx="473766" cy="477588"/>
            <a:chOff x="3041651" y="3326606"/>
            <a:chExt cx="631825" cy="636588"/>
          </a:xfrm>
        </p:grpSpPr>
        <p:sp>
          <p:nvSpPr>
            <p:cNvPr id="14" name="Oval 9"/>
            <p:cNvSpPr>
              <a:spLocks noChangeArrowheads="1"/>
            </p:cNvSpPr>
            <p:nvPr/>
          </p:nvSpPr>
          <p:spPr bwMode="auto">
            <a:xfrm>
              <a:off x="3041651" y="3326606"/>
              <a:ext cx="631825" cy="636588"/>
            </a:xfrm>
            <a:prstGeom prst="ellipse">
              <a:avLst/>
            </a:prstGeom>
            <a:solidFill>
              <a:srgbClr val="7F7F7F">
                <a:lumMod val="75000"/>
              </a:srgb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5"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6"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17" name="组合 16"/>
          <p:cNvGrpSpPr/>
          <p:nvPr/>
        </p:nvGrpSpPr>
        <p:grpSpPr>
          <a:xfrm>
            <a:off x="2837402" y="1356974"/>
            <a:ext cx="1506792" cy="1506792"/>
            <a:chOff x="3481448" y="2338049"/>
            <a:chExt cx="2181104" cy="2181104"/>
          </a:xfrm>
        </p:grpSpPr>
        <p:grpSp>
          <p:nvGrpSpPr>
            <p:cNvPr id="18" name="组合 17"/>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19" name="TextBox 18"/>
            <p:cNvSpPr txBox="1"/>
            <p:nvPr/>
          </p:nvSpPr>
          <p:spPr>
            <a:xfrm>
              <a:off x="3837372" y="3125467"/>
              <a:ext cx="1390366"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02</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22" name="矩形 21"/>
          <p:cNvSpPr/>
          <p:nvPr/>
        </p:nvSpPr>
        <p:spPr>
          <a:xfrm>
            <a:off x="2776985"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23" name="组合 22"/>
          <p:cNvGrpSpPr/>
          <p:nvPr/>
        </p:nvGrpSpPr>
        <p:grpSpPr>
          <a:xfrm>
            <a:off x="4438192" y="3181525"/>
            <a:ext cx="473766" cy="477588"/>
            <a:chOff x="3041651" y="3326606"/>
            <a:chExt cx="631825" cy="636588"/>
          </a:xfrm>
        </p:grpSpPr>
        <p:sp>
          <p:nvSpPr>
            <p:cNvPr id="25" name="Oval 9"/>
            <p:cNvSpPr>
              <a:spLocks noChangeArrowheads="1"/>
            </p:cNvSpPr>
            <p:nvPr/>
          </p:nvSpPr>
          <p:spPr bwMode="auto">
            <a:xfrm>
              <a:off x="3041651" y="3326606"/>
              <a:ext cx="631825" cy="636588"/>
            </a:xfrm>
            <a:prstGeom prst="ellipse">
              <a:avLst/>
            </a:prstGeom>
            <a:solidFill>
              <a:srgbClr val="7F7F7F">
                <a:lumMod val="75000"/>
              </a:srgb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8" name="组合 27"/>
          <p:cNvGrpSpPr/>
          <p:nvPr/>
        </p:nvGrpSpPr>
        <p:grpSpPr>
          <a:xfrm>
            <a:off x="5029994" y="1356974"/>
            <a:ext cx="1506792" cy="1506792"/>
            <a:chOff x="3481448" y="2338049"/>
            <a:chExt cx="2181104" cy="2181104"/>
          </a:xfrm>
        </p:grpSpPr>
        <p:grpSp>
          <p:nvGrpSpPr>
            <p:cNvPr id="29" name="组合 2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31" name="同心圆 3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32" name="椭圆 3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30" name="TextBox 29"/>
            <p:cNvSpPr txBox="1"/>
            <p:nvPr/>
          </p:nvSpPr>
          <p:spPr>
            <a:xfrm>
              <a:off x="3836211" y="3125467"/>
              <a:ext cx="1390366"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03</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33" name="矩形 32"/>
          <p:cNvSpPr/>
          <p:nvPr/>
        </p:nvSpPr>
        <p:spPr>
          <a:xfrm>
            <a:off x="4953794"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grpSp>
        <p:nvGrpSpPr>
          <p:cNvPr id="34" name="组合 33"/>
          <p:cNvGrpSpPr/>
          <p:nvPr/>
        </p:nvGrpSpPr>
        <p:grpSpPr>
          <a:xfrm>
            <a:off x="6601843" y="3181525"/>
            <a:ext cx="473766" cy="477588"/>
            <a:chOff x="3041651" y="3326606"/>
            <a:chExt cx="631825" cy="636588"/>
          </a:xfrm>
        </p:grpSpPr>
        <p:sp>
          <p:nvSpPr>
            <p:cNvPr id="35" name="Oval 9"/>
            <p:cNvSpPr>
              <a:spLocks noChangeArrowheads="1"/>
            </p:cNvSpPr>
            <p:nvPr/>
          </p:nvSpPr>
          <p:spPr bwMode="auto">
            <a:xfrm>
              <a:off x="3041651" y="3326606"/>
              <a:ext cx="631825" cy="636588"/>
            </a:xfrm>
            <a:prstGeom prst="ellipse">
              <a:avLst/>
            </a:prstGeom>
            <a:solidFill>
              <a:srgbClr val="7F7F7F">
                <a:lumMod val="75000"/>
              </a:srgbClr>
            </a:solidFill>
            <a:ln>
              <a:solidFill>
                <a:srgbClr val="FFFFFF"/>
              </a:solid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6" name="Freeform 10"/>
            <p:cNvSpPr/>
            <p:nvPr/>
          </p:nvSpPr>
          <p:spPr bwMode="auto">
            <a:xfrm>
              <a:off x="3378201" y="3469481"/>
              <a:ext cx="206375" cy="342900"/>
            </a:xfrm>
            <a:custGeom>
              <a:avLst/>
              <a:gdLst>
                <a:gd name="T0" fmla="*/ 216 w 252"/>
                <a:gd name="T1" fmla="*/ 252 h 418"/>
                <a:gd name="T2" fmla="*/ 136 w 252"/>
                <a:gd name="T3" fmla="*/ 321 h 418"/>
                <a:gd name="T4" fmla="*/ 58 w 252"/>
                <a:gd name="T5" fmla="*/ 388 h 418"/>
                <a:gd name="T6" fmla="*/ 0 w 252"/>
                <a:gd name="T7" fmla="*/ 350 h 418"/>
                <a:gd name="T8" fmla="*/ 34 w 252"/>
                <a:gd name="T9" fmla="*/ 321 h 418"/>
                <a:gd name="T10" fmla="*/ 115 w 252"/>
                <a:gd name="T11" fmla="*/ 252 h 418"/>
                <a:gd name="T12" fmla="*/ 112 w 252"/>
                <a:gd name="T13" fmla="*/ 154 h 418"/>
                <a:gd name="T14" fmla="*/ 34 w 252"/>
                <a:gd name="T15" fmla="*/ 88 h 418"/>
                <a:gd name="T16" fmla="*/ 0 w 252"/>
                <a:gd name="T17" fmla="*/ 58 h 418"/>
                <a:gd name="T18" fmla="*/ 55 w 252"/>
                <a:gd name="T19" fmla="*/ 19 h 418"/>
                <a:gd name="T20" fmla="*/ 136 w 252"/>
                <a:gd name="T21" fmla="*/ 88 h 418"/>
                <a:gd name="T22" fmla="*/ 213 w 252"/>
                <a:gd name="T23" fmla="*/ 154 h 418"/>
                <a:gd name="T24" fmla="*/ 216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6" y="252"/>
                  </a:moveTo>
                  <a:lnTo>
                    <a:pt x="136" y="321"/>
                  </a:lnTo>
                  <a:cubicBezTo>
                    <a:pt x="110" y="343"/>
                    <a:pt x="84" y="365"/>
                    <a:pt x="58" y="388"/>
                  </a:cubicBezTo>
                  <a:cubicBezTo>
                    <a:pt x="21" y="418"/>
                    <a:pt x="5" y="397"/>
                    <a:pt x="0" y="350"/>
                  </a:cubicBezTo>
                  <a:lnTo>
                    <a:pt x="34" y="321"/>
                  </a:lnTo>
                  <a:lnTo>
                    <a:pt x="115" y="252"/>
                  </a:lnTo>
                  <a:cubicBezTo>
                    <a:pt x="143" y="221"/>
                    <a:pt x="150" y="189"/>
                    <a:pt x="112" y="154"/>
                  </a:cubicBezTo>
                  <a:cubicBezTo>
                    <a:pt x="86" y="132"/>
                    <a:pt x="60" y="110"/>
                    <a:pt x="34" y="88"/>
                  </a:cubicBezTo>
                  <a:lnTo>
                    <a:pt x="0" y="58"/>
                  </a:lnTo>
                  <a:cubicBezTo>
                    <a:pt x="4" y="4"/>
                    <a:pt x="25" y="0"/>
                    <a:pt x="55" y="19"/>
                  </a:cubicBezTo>
                  <a:lnTo>
                    <a:pt x="136" y="88"/>
                  </a:lnTo>
                  <a:cubicBezTo>
                    <a:pt x="162" y="110"/>
                    <a:pt x="188" y="132"/>
                    <a:pt x="213" y="154"/>
                  </a:cubicBezTo>
                  <a:cubicBezTo>
                    <a:pt x="252" y="189"/>
                    <a:pt x="244" y="221"/>
                    <a:pt x="216"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37" name="Freeform 11"/>
            <p:cNvSpPr/>
            <p:nvPr/>
          </p:nvSpPr>
          <p:spPr bwMode="auto">
            <a:xfrm>
              <a:off x="3182938" y="3469481"/>
              <a:ext cx="206375" cy="342900"/>
            </a:xfrm>
            <a:custGeom>
              <a:avLst/>
              <a:gdLst>
                <a:gd name="T0" fmla="*/ 217 w 252"/>
                <a:gd name="T1" fmla="*/ 252 h 418"/>
                <a:gd name="T2" fmla="*/ 136 w 252"/>
                <a:gd name="T3" fmla="*/ 321 h 418"/>
                <a:gd name="T4" fmla="*/ 59 w 252"/>
                <a:gd name="T5" fmla="*/ 388 h 418"/>
                <a:gd name="T6" fmla="*/ 0 w 252"/>
                <a:gd name="T7" fmla="*/ 350 h 418"/>
                <a:gd name="T8" fmla="*/ 35 w 252"/>
                <a:gd name="T9" fmla="*/ 321 h 418"/>
                <a:gd name="T10" fmla="*/ 115 w 252"/>
                <a:gd name="T11" fmla="*/ 252 h 418"/>
                <a:gd name="T12" fmla="*/ 112 w 252"/>
                <a:gd name="T13" fmla="*/ 154 h 418"/>
                <a:gd name="T14" fmla="*/ 35 w 252"/>
                <a:gd name="T15" fmla="*/ 88 h 418"/>
                <a:gd name="T16" fmla="*/ 0 w 252"/>
                <a:gd name="T17" fmla="*/ 58 h 418"/>
                <a:gd name="T18" fmla="*/ 56 w 252"/>
                <a:gd name="T19" fmla="*/ 19 h 418"/>
                <a:gd name="T20" fmla="*/ 136 w 252"/>
                <a:gd name="T21" fmla="*/ 88 h 418"/>
                <a:gd name="T22" fmla="*/ 214 w 252"/>
                <a:gd name="T23" fmla="*/ 154 h 418"/>
                <a:gd name="T24" fmla="*/ 217 w 252"/>
                <a:gd name="T25" fmla="*/ 252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2" h="418">
                  <a:moveTo>
                    <a:pt x="217" y="252"/>
                  </a:moveTo>
                  <a:lnTo>
                    <a:pt x="136" y="321"/>
                  </a:lnTo>
                  <a:cubicBezTo>
                    <a:pt x="110" y="343"/>
                    <a:pt x="84" y="365"/>
                    <a:pt x="59" y="388"/>
                  </a:cubicBezTo>
                  <a:cubicBezTo>
                    <a:pt x="21" y="418"/>
                    <a:pt x="6" y="397"/>
                    <a:pt x="0" y="350"/>
                  </a:cubicBezTo>
                  <a:lnTo>
                    <a:pt x="35" y="321"/>
                  </a:lnTo>
                  <a:lnTo>
                    <a:pt x="115" y="252"/>
                  </a:lnTo>
                  <a:cubicBezTo>
                    <a:pt x="143" y="221"/>
                    <a:pt x="150" y="189"/>
                    <a:pt x="112" y="154"/>
                  </a:cubicBezTo>
                  <a:cubicBezTo>
                    <a:pt x="86" y="132"/>
                    <a:pt x="60" y="110"/>
                    <a:pt x="35" y="88"/>
                  </a:cubicBezTo>
                  <a:lnTo>
                    <a:pt x="0" y="58"/>
                  </a:lnTo>
                  <a:cubicBezTo>
                    <a:pt x="4" y="4"/>
                    <a:pt x="26" y="0"/>
                    <a:pt x="56" y="19"/>
                  </a:cubicBezTo>
                  <a:lnTo>
                    <a:pt x="136" y="88"/>
                  </a:lnTo>
                  <a:cubicBezTo>
                    <a:pt x="162" y="110"/>
                    <a:pt x="188" y="132"/>
                    <a:pt x="214" y="154"/>
                  </a:cubicBezTo>
                  <a:cubicBezTo>
                    <a:pt x="252" y="189"/>
                    <a:pt x="245" y="221"/>
                    <a:pt x="217" y="25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38" name="组合 37"/>
          <p:cNvGrpSpPr/>
          <p:nvPr/>
        </p:nvGrpSpPr>
        <p:grpSpPr>
          <a:xfrm>
            <a:off x="7103492" y="1356974"/>
            <a:ext cx="1506792" cy="1506792"/>
            <a:chOff x="3481448" y="2338049"/>
            <a:chExt cx="2181104" cy="2181104"/>
          </a:xfrm>
        </p:grpSpPr>
        <p:grpSp>
          <p:nvGrpSpPr>
            <p:cNvPr id="39" name="组合 38"/>
            <p:cNvGrpSpPr/>
            <p:nvPr/>
          </p:nvGrpSpPr>
          <p:grpSpPr>
            <a:xfrm>
              <a:off x="3481448" y="2338049"/>
              <a:ext cx="2181104" cy="2181104"/>
              <a:chOff x="304800" y="673100"/>
              <a:chExt cx="4000500" cy="4000500"/>
            </a:xfrm>
            <a:effectLst>
              <a:outerShdw blurRad="444500" dist="254000" dir="8100000" algn="tr" rotWithShape="0">
                <a:prstClr val="black">
                  <a:alpha val="50000"/>
                </a:prstClr>
              </a:outerShdw>
            </a:effectLst>
          </p:grpSpPr>
          <p:sp>
            <p:nvSpPr>
              <p:cNvPr id="41" name="同心圆 4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42" name="椭圆 41"/>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sp>
          <p:nvSpPr>
            <p:cNvPr id="40" name="TextBox 39"/>
            <p:cNvSpPr txBox="1"/>
            <p:nvPr/>
          </p:nvSpPr>
          <p:spPr>
            <a:xfrm>
              <a:off x="3835051" y="3125467"/>
              <a:ext cx="1390366" cy="579165"/>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方案</a:t>
              </a:r>
              <a:r>
                <a:rPr kumimoji="0" lang="en-US" altLang="zh-CN"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rPr>
                <a:t>04</a:t>
              </a:r>
              <a:endParaRPr kumimoji="0" lang="zh-CN" altLang="en-US" sz="2000" b="1" i="0" u="none" strike="noStrike" kern="0" cap="none" spc="0" normalizeH="0" baseline="0" noProof="0" dirty="0">
                <a:ln>
                  <a:noFill/>
                </a:ln>
                <a:solidFill>
                  <a:srgbClr val="C00000"/>
                </a:solidFill>
                <a:effectLst/>
                <a:uLnTx/>
                <a:uFillTx/>
                <a:latin typeface="方正兰亭细黑_GBK" pitchFamily="2" charset="-122"/>
                <a:ea typeface="方正兰亭细黑_GBK" pitchFamily="2" charset="-122"/>
              </a:endParaRPr>
            </a:p>
          </p:txBody>
        </p:sp>
      </p:grpSp>
      <p:sp>
        <p:nvSpPr>
          <p:cNvPr id="43" name="矩形 42"/>
          <p:cNvSpPr/>
          <p:nvPr/>
        </p:nvSpPr>
        <p:spPr>
          <a:xfrm>
            <a:off x="7143203" y="3099510"/>
            <a:ext cx="1567209" cy="1454234"/>
          </a:xfrm>
          <a:prstGeom prst="rect">
            <a:avLst/>
          </a:prstGeom>
          <a:noFill/>
          <a:ln>
            <a:noFill/>
          </a:ln>
        </p:spPr>
        <p:txBody>
          <a:bodyPr wrap="square" lIns="68571" tIns="34285" rIns="68571" bIns="34285">
            <a:spAutoFit/>
          </a:bodyPr>
          <a:lstStyle/>
          <a:p>
            <a:pPr marL="0" marR="0" lvl="0" indent="0" algn="just"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请在这里输入您的文字；请在这里输入您的文字；请在这里输入您的文字；请在这里输入您的文字。</a:t>
            </a:r>
          </a:p>
        </p:txBody>
      </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14:presetBounceEnd="40000">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14:bounceEnd="40000">
                                          <p:cBhvr additive="base">
                                            <p:cTn id="15" dur="50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 presetClass="entr" presetSubtype="8" fill="hold" nodeType="afterEffect" p14:presetBounceEnd="4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4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40000">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1" fill="hold" nodeType="afterEffect" p14:presetBounceEnd="40000">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14:bounceEnd="40000">
                                          <p:cBhvr additive="base">
                                            <p:cTn id="29"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par>
                              <p:cTn id="35" fill="hold">
                                <p:stCondLst>
                                  <p:cond delay="3500"/>
                                </p:stCondLst>
                                <p:childTnLst>
                                  <p:par>
                                    <p:cTn id="36" presetID="2" presetClass="entr" presetSubtype="8" fill="hold" nodeType="afterEffect" p14:presetBounceEnd="40000">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14:bounceEnd="40000">
                                          <p:cBhvr additive="base">
                                            <p:cTn id="38" dur="500" fill="hold"/>
                                            <p:tgtEl>
                                              <p:spTgt spid="23"/>
                                            </p:tgtEl>
                                            <p:attrNameLst>
                                              <p:attrName>ppt_x</p:attrName>
                                            </p:attrNameLst>
                                          </p:cBhvr>
                                          <p:tavLst>
                                            <p:tav tm="0">
                                              <p:val>
                                                <p:strVal val="0-#ppt_w/2"/>
                                              </p:val>
                                            </p:tav>
                                            <p:tav tm="100000">
                                              <p:val>
                                                <p:strVal val="#ppt_x"/>
                                              </p:val>
                                            </p:tav>
                                          </p:tavLst>
                                        </p:anim>
                                        <p:anim calcmode="lin" valueType="num" p14:bounceEnd="40000">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 fill="hold" nodeType="afterEffect" p14:presetBounceEnd="40000">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14:bounceEnd="40000">
                                          <p:cBhvr additive="base">
                                            <p:cTn id="43" dur="500" fill="hold"/>
                                            <p:tgtEl>
                                              <p:spTgt spid="28"/>
                                            </p:tgtEl>
                                            <p:attrNameLst>
                                              <p:attrName>ppt_x</p:attrName>
                                            </p:attrNameLst>
                                          </p:cBhvr>
                                          <p:tavLst>
                                            <p:tav tm="0">
                                              <p:val>
                                                <p:strVal val="#ppt_x"/>
                                              </p:val>
                                            </p:tav>
                                            <p:tav tm="100000">
                                              <p:val>
                                                <p:strVal val="#ppt_x"/>
                                              </p:val>
                                            </p:tav>
                                          </p:tavLst>
                                        </p:anim>
                                        <p:anim calcmode="lin" valueType="num" p14:bounceEnd="40000">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2" presetClass="entr" presetSubtype="8" fill="hold" nodeType="afterEffect" p14:presetBounceEnd="40000">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14:bounceEnd="40000">
                                          <p:cBhvr additive="base">
                                            <p:cTn id="52" dur="500" fill="hold"/>
                                            <p:tgtEl>
                                              <p:spTgt spid="34"/>
                                            </p:tgtEl>
                                            <p:attrNameLst>
                                              <p:attrName>ppt_x</p:attrName>
                                            </p:attrNameLst>
                                          </p:cBhvr>
                                          <p:tavLst>
                                            <p:tav tm="0">
                                              <p:val>
                                                <p:strVal val="0-#ppt_w/2"/>
                                              </p:val>
                                            </p:tav>
                                            <p:tav tm="100000">
                                              <p:val>
                                                <p:strVal val="#ppt_x"/>
                                              </p:val>
                                            </p:tav>
                                          </p:tavLst>
                                        </p:anim>
                                        <p:anim calcmode="lin" valueType="num" p14:bounceEnd="40000">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1" fill="hold" nodeType="afterEffect" p14:presetBounceEnd="40000">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14:bounceEnd="40000">
                                          <p:cBhvr additive="base">
                                            <p:cTn id="57" dur="500" fill="hold"/>
                                            <p:tgtEl>
                                              <p:spTgt spid="38"/>
                                            </p:tgtEl>
                                            <p:attrNameLst>
                                              <p:attrName>ppt_x</p:attrName>
                                            </p:attrNameLst>
                                          </p:cBhvr>
                                          <p:tavLst>
                                            <p:tav tm="0">
                                              <p:val>
                                                <p:strVal val="#ppt_x"/>
                                              </p:val>
                                            </p:tav>
                                            <p:tav tm="100000">
                                              <p:val>
                                                <p:strVal val="#ppt_x"/>
                                              </p:val>
                                            </p:tav>
                                          </p:tavLst>
                                        </p:anim>
                                        <p:anim calcmode="lin" valueType="num" p14:bounceEnd="40000">
                                          <p:cBhvr additive="base">
                                            <p:cTn id="58" dur="500" fill="hold"/>
                                            <p:tgtEl>
                                              <p:spTgt spid="38"/>
                                            </p:tgtEl>
                                            <p:attrNameLst>
                                              <p:attrName>ppt_y</p:attrName>
                                            </p:attrNameLst>
                                          </p:cBhvr>
                                          <p:tavLst>
                                            <p:tav tm="0">
                                              <p:val>
                                                <p:strVal val="0-#ppt_h/2"/>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22" grpId="0"/>
          <p:bldP spid="33" grpId="0"/>
          <p:bldP spid="43"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1"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200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cTn>
                                  </p:par>
                                </p:childTnLst>
                              </p:cTn>
                            </p:par>
                            <p:par>
                              <p:cTn id="26" fill="hold">
                                <p:stCondLst>
                                  <p:cond delay="2500"/>
                                </p:stCondLst>
                                <p:childTnLst>
                                  <p:par>
                                    <p:cTn id="27" presetID="2" presetClass="entr" presetSubtype="1" fill="hold"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500" fill="hold"/>
                                            <p:tgtEl>
                                              <p:spTgt spid="17"/>
                                            </p:tgtEl>
                                            <p:attrNameLst>
                                              <p:attrName>ppt_x</p:attrName>
                                            </p:attrNameLst>
                                          </p:cBhvr>
                                          <p:tavLst>
                                            <p:tav tm="0">
                                              <p:val>
                                                <p:strVal val="#ppt_x"/>
                                              </p:val>
                                            </p:tav>
                                            <p:tav tm="100000">
                                              <p:val>
                                                <p:strVal val="#ppt_x"/>
                                              </p:val>
                                            </p:tav>
                                          </p:tavLst>
                                        </p:anim>
                                        <p:anim calcmode="lin" valueType="num">
                                          <p:cBhvr additive="base">
                                            <p:cTn id="30" dur="500" fill="hold"/>
                                            <p:tgtEl>
                                              <p:spTgt spid="17"/>
                                            </p:tgtEl>
                                            <p:attrNameLst>
                                              <p:attrName>ppt_y</p:attrName>
                                            </p:attrNameLst>
                                          </p:cBhvr>
                                          <p:tavLst>
                                            <p:tav tm="0">
                                              <p:val>
                                                <p:strVal val="0-#ppt_h/2"/>
                                              </p:val>
                                            </p:tav>
                                            <p:tav tm="100000">
                                              <p:val>
                                                <p:strVal val="#ppt_y"/>
                                              </p:val>
                                            </p:tav>
                                          </p:tavLst>
                                        </p:anim>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par>
                              <p:cTn id="35" fill="hold">
                                <p:stCondLst>
                                  <p:cond delay="3500"/>
                                </p:stCondLst>
                                <p:childTnLst>
                                  <p:par>
                                    <p:cTn id="36" presetID="2" presetClass="entr" presetSubtype="8" fill="hold" nodeType="afterEffect">
                                      <p:stCondLst>
                                        <p:cond delay="0"/>
                                      </p:stCondLst>
                                      <p:childTnLst>
                                        <p:set>
                                          <p:cBhvr>
                                            <p:cTn id="37" dur="1" fill="hold">
                                              <p:stCondLst>
                                                <p:cond delay="0"/>
                                              </p:stCondLst>
                                            </p:cTn>
                                            <p:tgtEl>
                                              <p:spTgt spid="23"/>
                                            </p:tgtEl>
                                            <p:attrNameLst>
                                              <p:attrName>style.visibility</p:attrName>
                                            </p:attrNameLst>
                                          </p:cBhvr>
                                          <p:to>
                                            <p:strVal val="visible"/>
                                          </p:to>
                                        </p:set>
                                        <p:anim calcmode="lin" valueType="num">
                                          <p:cBhvr additive="base">
                                            <p:cTn id="38" dur="500" fill="hold"/>
                                            <p:tgtEl>
                                              <p:spTgt spid="23"/>
                                            </p:tgtEl>
                                            <p:attrNameLst>
                                              <p:attrName>ppt_x</p:attrName>
                                            </p:attrNameLst>
                                          </p:cBhvr>
                                          <p:tavLst>
                                            <p:tav tm="0">
                                              <p:val>
                                                <p:strVal val="0-#ppt_w/2"/>
                                              </p:val>
                                            </p:tav>
                                            <p:tav tm="100000">
                                              <p:val>
                                                <p:strVal val="#ppt_x"/>
                                              </p:val>
                                            </p:tav>
                                          </p:tavLst>
                                        </p:anim>
                                        <p:anim calcmode="lin" valueType="num">
                                          <p:cBhvr additive="base">
                                            <p:cTn id="39" dur="500" fill="hold"/>
                                            <p:tgtEl>
                                              <p:spTgt spid="23"/>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1" fill="hold"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0-#ppt_h/2"/>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2" presetClass="entr" presetSubtype="8" fill="hold" nodeType="afterEffect">
                                      <p:stCondLst>
                                        <p:cond delay="0"/>
                                      </p:stCondLst>
                                      <p:childTnLst>
                                        <p:set>
                                          <p:cBhvr>
                                            <p:cTn id="51" dur="1" fill="hold">
                                              <p:stCondLst>
                                                <p:cond delay="0"/>
                                              </p:stCondLst>
                                            </p:cTn>
                                            <p:tgtEl>
                                              <p:spTgt spid="34"/>
                                            </p:tgtEl>
                                            <p:attrNameLst>
                                              <p:attrName>style.visibility</p:attrName>
                                            </p:attrNameLst>
                                          </p:cBhvr>
                                          <p:to>
                                            <p:strVal val="visible"/>
                                          </p:to>
                                        </p:set>
                                        <p:anim calcmode="lin" valueType="num">
                                          <p:cBhvr additive="base">
                                            <p:cTn id="52" dur="500" fill="hold"/>
                                            <p:tgtEl>
                                              <p:spTgt spid="34"/>
                                            </p:tgtEl>
                                            <p:attrNameLst>
                                              <p:attrName>ppt_x</p:attrName>
                                            </p:attrNameLst>
                                          </p:cBhvr>
                                          <p:tavLst>
                                            <p:tav tm="0">
                                              <p:val>
                                                <p:strVal val="0-#ppt_w/2"/>
                                              </p:val>
                                            </p:tav>
                                            <p:tav tm="100000">
                                              <p:val>
                                                <p:strVal val="#ppt_x"/>
                                              </p:val>
                                            </p:tav>
                                          </p:tavLst>
                                        </p:anim>
                                        <p:anim calcmode="lin" valueType="num">
                                          <p:cBhvr additive="base">
                                            <p:cTn id="53" dur="500" fill="hold"/>
                                            <p:tgtEl>
                                              <p:spTgt spid="34"/>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1" fill="hold"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fill="hold"/>
                                            <p:tgtEl>
                                              <p:spTgt spid="38"/>
                                            </p:tgtEl>
                                            <p:attrNameLst>
                                              <p:attrName>ppt_x</p:attrName>
                                            </p:attrNameLst>
                                          </p:cBhvr>
                                          <p:tavLst>
                                            <p:tav tm="0">
                                              <p:val>
                                                <p:strVal val="#ppt_x"/>
                                              </p:val>
                                            </p:tav>
                                            <p:tav tm="100000">
                                              <p:val>
                                                <p:strVal val="#ppt_x"/>
                                              </p:val>
                                            </p:tav>
                                          </p:tavLst>
                                        </p:anim>
                                        <p:anim calcmode="lin" valueType="num">
                                          <p:cBhvr additive="base">
                                            <p:cTn id="58" dur="500" fill="hold"/>
                                            <p:tgtEl>
                                              <p:spTgt spid="38"/>
                                            </p:tgtEl>
                                            <p:attrNameLst>
                                              <p:attrName>ppt_y</p:attrName>
                                            </p:attrNameLst>
                                          </p:cBhvr>
                                          <p:tavLst>
                                            <p:tav tm="0">
                                              <p:val>
                                                <p:strVal val="0-#ppt_h/2"/>
                                              </p:val>
                                            </p:tav>
                                            <p:tav tm="100000">
                                              <p:val>
                                                <p:strVal val="#ppt_y"/>
                                              </p:val>
                                            </p:tav>
                                          </p:tavLst>
                                        </p:anim>
                                      </p:childTnLst>
                                    </p:cTn>
                                  </p:par>
                                </p:childTnLst>
                              </p:cTn>
                            </p:par>
                            <p:par>
                              <p:cTn id="59" fill="hold">
                                <p:stCondLst>
                                  <p:cond delay="6000"/>
                                </p:stCondLst>
                                <p:childTnLst>
                                  <p:par>
                                    <p:cTn id="60" presetID="22" presetClass="entr" presetSubtype="1"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22" grpId="0"/>
          <p:bldP spid="33" grpId="0"/>
          <p:bldP spid="43" grpId="0"/>
        </p:bldLst>
      </p:timing>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716754" y="1499343"/>
            <a:ext cx="2501127" cy="1132494"/>
            <a:chOff x="4304043" y="1286668"/>
            <a:chExt cx="3837944" cy="2757793"/>
          </a:xfrm>
          <a:effectLst>
            <a:outerShdw blurRad="381000" dist="254000" dir="8100000" algn="tr" rotWithShape="0">
              <a:prstClr val="black">
                <a:alpha val="40000"/>
              </a:prstClr>
            </a:outerShdw>
          </a:effectLst>
        </p:grpSpPr>
        <p:sp>
          <p:nvSpPr>
            <p:cNvPr id="7" name="圆角矩形 6"/>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8" name="圆角矩形 7"/>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9" name="Round Diagonal Corner Rectangle 3"/>
          <p:cNvSpPr/>
          <p:nvPr/>
        </p:nvSpPr>
        <p:spPr bwMode="auto">
          <a:xfrm rot="5400000">
            <a:off x="6736571" y="1089564"/>
            <a:ext cx="1187734" cy="2020094"/>
          </a:xfrm>
          <a:prstGeom prst="round2DiagRect">
            <a:avLst/>
          </a:prstGeom>
          <a:blipFill dpi="0" rotWithShape="0">
            <a:blip r:embed="rId3" cstate="print"/>
            <a:srcRect/>
            <a:stretch>
              <a:fillRect/>
            </a:stretch>
          </a:blipFill>
          <a:ln w="12700" cap="flat" cmpd="sng" algn="ctr">
            <a:solidFill>
              <a:srgbClr val="000000"/>
            </a:solidFill>
            <a:prstDash val="solid"/>
            <a:round/>
            <a:headEnd type="none" w="med" len="med"/>
            <a:tailEnd type="none" w="med" len="med"/>
          </a:ln>
          <a:effectLst/>
        </p:spPr>
        <p:txBody>
          <a:bodyPr vert="horz" wrap="square" lIns="98207" tIns="49104" rIns="98207" bIns="49104" numCol="1" rtlCol="0" anchor="t" anchorCtr="0" compatLnSpc="1"/>
          <a:lstStyle/>
          <a:p>
            <a:pPr algn="ctr" defTabSz="982345" fontAlgn="base">
              <a:spcBef>
                <a:spcPct val="0"/>
              </a:spcBef>
              <a:spcAft>
                <a:spcPct val="0"/>
              </a:spcAft>
            </a:pPr>
            <a:endParaRPr lang="en-US" sz="6000">
              <a:solidFill>
                <a:srgbClr val="000000"/>
              </a:solidFill>
              <a:latin typeface="微软雅黑" panose="020B0503020204020204" pitchFamily="34" charset="-122"/>
              <a:ea typeface="微软雅黑" panose="020B0503020204020204" pitchFamily="34" charset="-122"/>
              <a:sym typeface="Gill Sans" charset="0"/>
            </a:endParaRPr>
          </a:p>
        </p:txBody>
      </p:sp>
      <p:sp>
        <p:nvSpPr>
          <p:cNvPr id="10" name="Round Diagonal Corner Rectangle 180"/>
          <p:cNvSpPr/>
          <p:nvPr/>
        </p:nvSpPr>
        <p:spPr bwMode="auto">
          <a:xfrm rot="5400000">
            <a:off x="6736571" y="2568833"/>
            <a:ext cx="1187732" cy="2020090"/>
          </a:xfrm>
          <a:prstGeom prst="round2DiagRect">
            <a:avLst/>
          </a:prstGeom>
          <a:blipFill dpi="0" rotWithShape="0">
            <a:blip r:embed="rId4" cstate="print"/>
            <a:srcRect/>
            <a:stretch>
              <a:fillRect/>
            </a:stretch>
          </a:blipFill>
          <a:ln w="12700" cap="flat" cmpd="sng" algn="ctr">
            <a:solidFill>
              <a:sysClr val="windowText" lastClr="000000"/>
            </a:solidFill>
            <a:prstDash val="solid"/>
            <a:round/>
            <a:headEnd type="none" w="med" len="med"/>
            <a:tailEnd type="none" w="med" len="med"/>
          </a:ln>
          <a:effectLst/>
        </p:spPr>
        <p:txBody>
          <a:bodyPr vert="horz" wrap="square" lIns="98207" tIns="49104" rIns="98207" bIns="49104" numCol="1" rtlCol="0" anchor="t" anchorCtr="0" compatLnSpc="1"/>
          <a:lstStyle/>
          <a:p>
            <a:pPr marL="0" marR="0" lvl="0" indent="0" algn="ctr" defTabSz="982345" eaLnBrk="1" fontAlgn="base" latinLnBrk="0" hangingPunct="1">
              <a:lnSpc>
                <a:spcPct val="100000"/>
              </a:lnSpc>
              <a:spcBef>
                <a:spcPct val="0"/>
              </a:spcBef>
              <a:spcAft>
                <a:spcPct val="0"/>
              </a:spcAft>
              <a:buClrTx/>
              <a:buSzTx/>
              <a:buFontTx/>
              <a:buNone/>
              <a:defRPr/>
            </a:pPr>
            <a:endParaRPr kumimoji="0" lang="en-US" sz="6000" b="0" i="0" u="none" strike="noStrike" kern="0" cap="none" spc="0" normalizeH="0" baseline="0" noProof="0">
              <a:ln>
                <a:noFill/>
              </a:ln>
              <a:solidFill>
                <a:srgbClr val="000000"/>
              </a:solidFill>
              <a:effectLst/>
              <a:uLnTx/>
              <a:uFillTx/>
              <a:latin typeface="微软雅黑" panose="020B0503020204020204" pitchFamily="34" charset="-122"/>
              <a:ea typeface="微软雅黑" panose="020B0503020204020204" pitchFamily="34" charset="-122"/>
              <a:sym typeface="Gill Sans" charset="0"/>
            </a:endParaRPr>
          </a:p>
        </p:txBody>
      </p:sp>
      <p:grpSp>
        <p:nvGrpSpPr>
          <p:cNvPr id="11" name="组合 10"/>
          <p:cNvGrpSpPr/>
          <p:nvPr/>
        </p:nvGrpSpPr>
        <p:grpSpPr>
          <a:xfrm>
            <a:off x="867821" y="1718295"/>
            <a:ext cx="621046" cy="621045"/>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4" name="椭圆 1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5" name="Group 41"/>
          <p:cNvGrpSpPr/>
          <p:nvPr/>
        </p:nvGrpSpPr>
        <p:grpSpPr bwMode="auto">
          <a:xfrm>
            <a:off x="1581009" y="1718294"/>
            <a:ext cx="1458171" cy="799752"/>
            <a:chOff x="0" y="0"/>
            <a:chExt cx="2419" cy="1343"/>
          </a:xfrm>
        </p:grpSpPr>
        <p:sp>
          <p:nvSpPr>
            <p:cNvPr id="16"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17"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18" name="Freeform 9"/>
          <p:cNvSpPr>
            <a:spLocks noEditPoints="1"/>
          </p:cNvSpPr>
          <p:nvPr/>
        </p:nvSpPr>
        <p:spPr bwMode="auto">
          <a:xfrm>
            <a:off x="1011316" y="1909038"/>
            <a:ext cx="281960" cy="224466"/>
          </a:xfrm>
          <a:custGeom>
            <a:avLst/>
            <a:gdLst>
              <a:gd name="T0" fmla="*/ 54 w 159"/>
              <a:gd name="T1" fmla="*/ 126 h 128"/>
              <a:gd name="T2" fmla="*/ 57 w 159"/>
              <a:gd name="T3" fmla="*/ 127 h 128"/>
              <a:gd name="T4" fmla="*/ 81 w 159"/>
              <a:gd name="T5" fmla="*/ 105 h 128"/>
              <a:gd name="T6" fmla="*/ 54 w 159"/>
              <a:gd name="T7" fmla="*/ 91 h 128"/>
              <a:gd name="T8" fmla="*/ 54 w 159"/>
              <a:gd name="T9" fmla="*/ 126 h 128"/>
              <a:gd name="T10" fmla="*/ 154 w 159"/>
              <a:gd name="T11" fmla="*/ 1 h 128"/>
              <a:gd name="T12" fmla="*/ 3 w 159"/>
              <a:gd name="T13" fmla="*/ 54 h 128"/>
              <a:gd name="T14" fmla="*/ 2 w 159"/>
              <a:gd name="T15" fmla="*/ 58 h 128"/>
              <a:gd name="T16" fmla="*/ 35 w 159"/>
              <a:gd name="T17" fmla="*/ 71 h 128"/>
              <a:gd name="T18" fmla="*/ 35 w 159"/>
              <a:gd name="T19" fmla="*/ 71 h 128"/>
              <a:gd name="T20" fmla="*/ 54 w 159"/>
              <a:gd name="T21" fmla="*/ 79 h 128"/>
              <a:gd name="T22" fmla="*/ 148 w 159"/>
              <a:gd name="T23" fmla="*/ 10 h 128"/>
              <a:gd name="T24" fmla="*/ 150 w 159"/>
              <a:gd name="T25" fmla="*/ 12 h 128"/>
              <a:gd name="T26" fmla="*/ 83 w 159"/>
              <a:gd name="T27" fmla="*/ 85 h 128"/>
              <a:gd name="T28" fmla="*/ 83 w 159"/>
              <a:gd name="T29" fmla="*/ 85 h 128"/>
              <a:gd name="T30" fmla="*/ 79 w 159"/>
              <a:gd name="T31" fmla="*/ 89 h 128"/>
              <a:gd name="T32" fmla="*/ 84 w 159"/>
              <a:gd name="T33" fmla="*/ 92 h 128"/>
              <a:gd name="T34" fmla="*/ 84 w 159"/>
              <a:gd name="T35" fmla="*/ 92 h 128"/>
              <a:gd name="T36" fmla="*/ 127 w 159"/>
              <a:gd name="T37" fmla="*/ 115 h 128"/>
              <a:gd name="T38" fmla="*/ 133 w 159"/>
              <a:gd name="T39" fmla="*/ 112 h 128"/>
              <a:gd name="T40" fmla="*/ 158 w 159"/>
              <a:gd name="T41" fmla="*/ 5 h 128"/>
              <a:gd name="T42" fmla="*/ 154 w 159"/>
              <a:gd name="T43" fmla="*/ 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59" h="128">
                <a:moveTo>
                  <a:pt x="54" y="126"/>
                </a:moveTo>
                <a:cubicBezTo>
                  <a:pt x="54" y="128"/>
                  <a:pt x="55" y="128"/>
                  <a:pt x="57" y="127"/>
                </a:cubicBezTo>
                <a:cubicBezTo>
                  <a:pt x="59" y="125"/>
                  <a:pt x="81" y="105"/>
                  <a:pt x="81" y="105"/>
                </a:cubicBezTo>
                <a:cubicBezTo>
                  <a:pt x="54" y="91"/>
                  <a:pt x="54" y="91"/>
                  <a:pt x="54" y="91"/>
                </a:cubicBezTo>
                <a:cubicBezTo>
                  <a:pt x="54" y="126"/>
                  <a:pt x="54" y="126"/>
                  <a:pt x="54" y="126"/>
                </a:cubicBezTo>
                <a:close/>
                <a:moveTo>
                  <a:pt x="154" y="1"/>
                </a:moveTo>
                <a:cubicBezTo>
                  <a:pt x="151" y="2"/>
                  <a:pt x="5" y="53"/>
                  <a:pt x="3" y="54"/>
                </a:cubicBezTo>
                <a:cubicBezTo>
                  <a:pt x="0" y="55"/>
                  <a:pt x="0" y="57"/>
                  <a:pt x="2" y="58"/>
                </a:cubicBezTo>
                <a:cubicBezTo>
                  <a:pt x="6" y="60"/>
                  <a:pt x="35" y="71"/>
                  <a:pt x="35" y="71"/>
                </a:cubicBezTo>
                <a:cubicBezTo>
                  <a:pt x="35" y="71"/>
                  <a:pt x="35" y="71"/>
                  <a:pt x="35" y="71"/>
                </a:cubicBezTo>
                <a:cubicBezTo>
                  <a:pt x="54" y="79"/>
                  <a:pt x="54" y="79"/>
                  <a:pt x="54" y="79"/>
                </a:cubicBezTo>
                <a:cubicBezTo>
                  <a:pt x="54" y="79"/>
                  <a:pt x="147" y="11"/>
                  <a:pt x="148" y="10"/>
                </a:cubicBezTo>
                <a:cubicBezTo>
                  <a:pt x="150" y="9"/>
                  <a:pt x="151" y="11"/>
                  <a:pt x="150" y="12"/>
                </a:cubicBezTo>
                <a:cubicBezTo>
                  <a:pt x="149" y="13"/>
                  <a:pt x="83" y="85"/>
                  <a:pt x="83" y="85"/>
                </a:cubicBezTo>
                <a:cubicBezTo>
                  <a:pt x="83" y="85"/>
                  <a:pt x="83" y="85"/>
                  <a:pt x="83" y="85"/>
                </a:cubicBezTo>
                <a:cubicBezTo>
                  <a:pt x="79" y="89"/>
                  <a:pt x="79" y="89"/>
                  <a:pt x="79" y="89"/>
                </a:cubicBezTo>
                <a:cubicBezTo>
                  <a:pt x="84" y="92"/>
                  <a:pt x="84" y="92"/>
                  <a:pt x="84" y="92"/>
                </a:cubicBezTo>
                <a:cubicBezTo>
                  <a:pt x="84" y="92"/>
                  <a:pt x="84" y="92"/>
                  <a:pt x="84" y="92"/>
                </a:cubicBezTo>
                <a:cubicBezTo>
                  <a:pt x="84" y="92"/>
                  <a:pt x="124" y="113"/>
                  <a:pt x="127" y="115"/>
                </a:cubicBezTo>
                <a:cubicBezTo>
                  <a:pt x="129" y="116"/>
                  <a:pt x="132" y="115"/>
                  <a:pt x="133" y="112"/>
                </a:cubicBezTo>
                <a:cubicBezTo>
                  <a:pt x="134" y="108"/>
                  <a:pt x="158" y="7"/>
                  <a:pt x="158" y="5"/>
                </a:cubicBezTo>
                <a:cubicBezTo>
                  <a:pt x="159" y="2"/>
                  <a:pt x="157" y="0"/>
                  <a:pt x="154" y="1"/>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19" name="组合 18"/>
          <p:cNvGrpSpPr/>
          <p:nvPr/>
        </p:nvGrpSpPr>
        <p:grpSpPr>
          <a:xfrm>
            <a:off x="3548854" y="1499343"/>
            <a:ext cx="2501127" cy="1132494"/>
            <a:chOff x="4304043" y="1286668"/>
            <a:chExt cx="3837944" cy="2757793"/>
          </a:xfrm>
          <a:effectLst>
            <a:outerShdw blurRad="381000" dist="254000" dir="8100000" algn="tr" rotWithShape="0">
              <a:prstClr val="black">
                <a:alpha val="40000"/>
              </a:prstClr>
            </a:outerShdw>
          </a:effectLst>
        </p:grpSpPr>
        <p:sp>
          <p:nvSpPr>
            <p:cNvPr id="20" name="圆角矩形 19"/>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21" name="圆角矩形 20"/>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22" name="组合 21"/>
          <p:cNvGrpSpPr/>
          <p:nvPr/>
        </p:nvGrpSpPr>
        <p:grpSpPr>
          <a:xfrm>
            <a:off x="3699921" y="1718295"/>
            <a:ext cx="621046" cy="621045"/>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41"/>
          <p:cNvGrpSpPr/>
          <p:nvPr/>
        </p:nvGrpSpPr>
        <p:grpSpPr bwMode="auto">
          <a:xfrm>
            <a:off x="4413109" y="1718294"/>
            <a:ext cx="1458171" cy="799752"/>
            <a:chOff x="0" y="0"/>
            <a:chExt cx="2419" cy="1343"/>
          </a:xfrm>
        </p:grpSpPr>
        <p:sp>
          <p:nvSpPr>
            <p:cNvPr id="2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2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29" name="Freeform 8"/>
          <p:cNvSpPr>
            <a:spLocks noEditPoints="1"/>
          </p:cNvSpPr>
          <p:nvPr/>
        </p:nvSpPr>
        <p:spPr bwMode="auto">
          <a:xfrm>
            <a:off x="3888211" y="1949300"/>
            <a:ext cx="244466" cy="242244"/>
          </a:xfrm>
          <a:custGeom>
            <a:avLst/>
            <a:gdLst>
              <a:gd name="T0" fmla="*/ 18 w 138"/>
              <a:gd name="T1" fmla="*/ 69 h 138"/>
              <a:gd name="T2" fmla="*/ 0 w 138"/>
              <a:gd name="T3" fmla="*/ 69 h 138"/>
              <a:gd name="T4" fmla="*/ 0 w 138"/>
              <a:gd name="T5" fmla="*/ 121 h 138"/>
              <a:gd name="T6" fmla="*/ 18 w 138"/>
              <a:gd name="T7" fmla="*/ 138 h 138"/>
              <a:gd name="T8" fmla="*/ 69 w 138"/>
              <a:gd name="T9" fmla="*/ 138 h 138"/>
              <a:gd name="T10" fmla="*/ 69 w 138"/>
              <a:gd name="T11" fmla="*/ 121 h 138"/>
              <a:gd name="T12" fmla="*/ 18 w 138"/>
              <a:gd name="T13" fmla="*/ 121 h 138"/>
              <a:gd name="T14" fmla="*/ 18 w 138"/>
              <a:gd name="T15" fmla="*/ 69 h 138"/>
              <a:gd name="T16" fmla="*/ 121 w 138"/>
              <a:gd name="T17" fmla="*/ 86 h 138"/>
              <a:gd name="T18" fmla="*/ 52 w 138"/>
              <a:gd name="T19" fmla="*/ 86 h 138"/>
              <a:gd name="T20" fmla="*/ 52 w 138"/>
              <a:gd name="T21" fmla="*/ 18 h 138"/>
              <a:gd name="T22" fmla="*/ 121 w 138"/>
              <a:gd name="T23" fmla="*/ 18 h 138"/>
              <a:gd name="T24" fmla="*/ 121 w 138"/>
              <a:gd name="T25" fmla="*/ 86 h 138"/>
              <a:gd name="T26" fmla="*/ 121 w 138"/>
              <a:gd name="T27" fmla="*/ 0 h 138"/>
              <a:gd name="T28" fmla="*/ 52 w 138"/>
              <a:gd name="T29" fmla="*/ 0 h 138"/>
              <a:gd name="T30" fmla="*/ 35 w 138"/>
              <a:gd name="T31" fmla="*/ 17 h 138"/>
              <a:gd name="T32" fmla="*/ 35 w 138"/>
              <a:gd name="T33" fmla="*/ 86 h 138"/>
              <a:gd name="T34" fmla="*/ 52 w 138"/>
              <a:gd name="T35" fmla="*/ 103 h 138"/>
              <a:gd name="T36" fmla="*/ 121 w 138"/>
              <a:gd name="T37" fmla="*/ 103 h 138"/>
              <a:gd name="T38" fmla="*/ 138 w 138"/>
              <a:gd name="T39" fmla="*/ 86 h 138"/>
              <a:gd name="T40" fmla="*/ 138 w 138"/>
              <a:gd name="T41" fmla="*/ 18 h 138"/>
              <a:gd name="T42" fmla="*/ 121 w 138"/>
              <a:gd name="T4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8" h="138">
                <a:moveTo>
                  <a:pt x="18" y="69"/>
                </a:moveTo>
                <a:cubicBezTo>
                  <a:pt x="0" y="69"/>
                  <a:pt x="0" y="69"/>
                  <a:pt x="0" y="69"/>
                </a:cubicBezTo>
                <a:cubicBezTo>
                  <a:pt x="0" y="121"/>
                  <a:pt x="0" y="121"/>
                  <a:pt x="0" y="121"/>
                </a:cubicBezTo>
                <a:cubicBezTo>
                  <a:pt x="0" y="130"/>
                  <a:pt x="8" y="138"/>
                  <a:pt x="18" y="138"/>
                </a:cubicBezTo>
                <a:cubicBezTo>
                  <a:pt x="69" y="138"/>
                  <a:pt x="69" y="138"/>
                  <a:pt x="69" y="138"/>
                </a:cubicBezTo>
                <a:cubicBezTo>
                  <a:pt x="69" y="121"/>
                  <a:pt x="69" y="121"/>
                  <a:pt x="69" y="121"/>
                </a:cubicBezTo>
                <a:cubicBezTo>
                  <a:pt x="18" y="121"/>
                  <a:pt x="18" y="121"/>
                  <a:pt x="18" y="121"/>
                </a:cubicBezTo>
                <a:cubicBezTo>
                  <a:pt x="18" y="69"/>
                  <a:pt x="18" y="69"/>
                  <a:pt x="18" y="69"/>
                </a:cubicBezTo>
                <a:close/>
                <a:moveTo>
                  <a:pt x="121" y="86"/>
                </a:moveTo>
                <a:cubicBezTo>
                  <a:pt x="52" y="86"/>
                  <a:pt x="52" y="86"/>
                  <a:pt x="52" y="86"/>
                </a:cubicBezTo>
                <a:cubicBezTo>
                  <a:pt x="52" y="18"/>
                  <a:pt x="52" y="18"/>
                  <a:pt x="52" y="18"/>
                </a:cubicBezTo>
                <a:cubicBezTo>
                  <a:pt x="121" y="18"/>
                  <a:pt x="121" y="18"/>
                  <a:pt x="121" y="18"/>
                </a:cubicBezTo>
                <a:cubicBezTo>
                  <a:pt x="121" y="86"/>
                  <a:pt x="121" y="86"/>
                  <a:pt x="121" y="86"/>
                </a:cubicBezTo>
                <a:close/>
                <a:moveTo>
                  <a:pt x="121" y="0"/>
                </a:moveTo>
                <a:cubicBezTo>
                  <a:pt x="52" y="0"/>
                  <a:pt x="52" y="0"/>
                  <a:pt x="52" y="0"/>
                </a:cubicBezTo>
                <a:cubicBezTo>
                  <a:pt x="42" y="0"/>
                  <a:pt x="35" y="8"/>
                  <a:pt x="35" y="17"/>
                </a:cubicBezTo>
                <a:cubicBezTo>
                  <a:pt x="35" y="86"/>
                  <a:pt x="35" y="86"/>
                  <a:pt x="35" y="86"/>
                </a:cubicBezTo>
                <a:cubicBezTo>
                  <a:pt x="35" y="96"/>
                  <a:pt x="42" y="103"/>
                  <a:pt x="52" y="103"/>
                </a:cubicBezTo>
                <a:cubicBezTo>
                  <a:pt x="121" y="103"/>
                  <a:pt x="121" y="103"/>
                  <a:pt x="121" y="103"/>
                </a:cubicBezTo>
                <a:cubicBezTo>
                  <a:pt x="130" y="103"/>
                  <a:pt x="138" y="96"/>
                  <a:pt x="138" y="86"/>
                </a:cubicBezTo>
                <a:cubicBezTo>
                  <a:pt x="138" y="18"/>
                  <a:pt x="138" y="18"/>
                  <a:pt x="138" y="18"/>
                </a:cubicBezTo>
                <a:cubicBezTo>
                  <a:pt x="138" y="8"/>
                  <a:pt x="130" y="0"/>
                  <a:pt x="121" y="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30" name="组合 29"/>
          <p:cNvGrpSpPr/>
          <p:nvPr/>
        </p:nvGrpSpPr>
        <p:grpSpPr>
          <a:xfrm>
            <a:off x="716754" y="2959843"/>
            <a:ext cx="2501127" cy="1132494"/>
            <a:chOff x="4304043" y="1286668"/>
            <a:chExt cx="3837944" cy="2757793"/>
          </a:xfrm>
          <a:effectLst>
            <a:outerShdw blurRad="381000" dist="254000" dir="8100000" algn="tr" rotWithShape="0">
              <a:prstClr val="black">
                <a:alpha val="40000"/>
              </a:prstClr>
            </a:outerShdw>
          </a:effectLst>
        </p:grpSpPr>
        <p:sp>
          <p:nvSpPr>
            <p:cNvPr id="31" name="圆角矩形 3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2" name="圆角矩形 3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3" name="组合 32"/>
          <p:cNvGrpSpPr/>
          <p:nvPr/>
        </p:nvGrpSpPr>
        <p:grpSpPr>
          <a:xfrm>
            <a:off x="867821" y="3178795"/>
            <a:ext cx="621046" cy="621045"/>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35" name="椭圆 3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36" name="Group 41"/>
          <p:cNvGrpSpPr/>
          <p:nvPr/>
        </p:nvGrpSpPr>
        <p:grpSpPr bwMode="auto">
          <a:xfrm>
            <a:off x="1581009" y="3178794"/>
            <a:ext cx="1458171" cy="799752"/>
            <a:chOff x="0" y="0"/>
            <a:chExt cx="2419" cy="1343"/>
          </a:xfrm>
        </p:grpSpPr>
        <p:sp>
          <p:nvSpPr>
            <p:cNvPr id="3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3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39" name="Freeform 7"/>
          <p:cNvSpPr/>
          <p:nvPr/>
        </p:nvSpPr>
        <p:spPr bwMode="auto">
          <a:xfrm>
            <a:off x="1003315" y="3340414"/>
            <a:ext cx="296209" cy="297806"/>
          </a:xfrm>
          <a:custGeom>
            <a:avLst/>
            <a:gdLst>
              <a:gd name="T0" fmla="*/ 48 w 167"/>
              <a:gd name="T1" fmla="*/ 170 h 170"/>
              <a:gd name="T2" fmla="*/ 18 w 167"/>
              <a:gd name="T3" fmla="*/ 158 h 170"/>
              <a:gd name="T4" fmla="*/ 20 w 167"/>
              <a:gd name="T5" fmla="*/ 97 h 170"/>
              <a:gd name="T6" fmla="*/ 105 w 167"/>
              <a:gd name="T7" fmla="*/ 12 h 170"/>
              <a:gd name="T8" fmla="*/ 135 w 167"/>
              <a:gd name="T9" fmla="*/ 3 h 170"/>
              <a:gd name="T10" fmla="*/ 157 w 167"/>
              <a:gd name="T11" fmla="*/ 24 h 170"/>
              <a:gd name="T12" fmla="*/ 148 w 167"/>
              <a:gd name="T13" fmla="*/ 54 h 170"/>
              <a:gd name="T14" fmla="*/ 66 w 167"/>
              <a:gd name="T15" fmla="*/ 136 h 170"/>
              <a:gd name="T16" fmla="*/ 51 w 167"/>
              <a:gd name="T17" fmla="*/ 143 h 170"/>
              <a:gd name="T18" fmla="*/ 38 w 167"/>
              <a:gd name="T19" fmla="*/ 139 h 170"/>
              <a:gd name="T20" fmla="*/ 41 w 167"/>
              <a:gd name="T21" fmla="*/ 110 h 170"/>
              <a:gd name="T22" fmla="*/ 98 w 167"/>
              <a:gd name="T23" fmla="*/ 53 h 170"/>
              <a:gd name="T24" fmla="*/ 106 w 167"/>
              <a:gd name="T25" fmla="*/ 53 h 170"/>
              <a:gd name="T26" fmla="*/ 106 w 167"/>
              <a:gd name="T27" fmla="*/ 62 h 170"/>
              <a:gd name="T28" fmla="*/ 49 w 167"/>
              <a:gd name="T29" fmla="*/ 119 h 170"/>
              <a:gd name="T30" fmla="*/ 46 w 167"/>
              <a:gd name="T31" fmla="*/ 130 h 170"/>
              <a:gd name="T32" fmla="*/ 50 w 167"/>
              <a:gd name="T33" fmla="*/ 132 h 170"/>
              <a:gd name="T34" fmla="*/ 58 w 167"/>
              <a:gd name="T35" fmla="*/ 127 h 170"/>
              <a:gd name="T36" fmla="*/ 139 w 167"/>
              <a:gd name="T37" fmla="*/ 46 h 170"/>
              <a:gd name="T38" fmla="*/ 145 w 167"/>
              <a:gd name="T39" fmla="*/ 27 h 170"/>
              <a:gd name="T40" fmla="*/ 132 w 167"/>
              <a:gd name="T41" fmla="*/ 14 h 170"/>
              <a:gd name="T42" fmla="*/ 114 w 167"/>
              <a:gd name="T43" fmla="*/ 20 h 170"/>
              <a:gd name="T44" fmla="*/ 29 w 167"/>
              <a:gd name="T45" fmla="*/ 105 h 170"/>
              <a:gd name="T46" fmla="*/ 27 w 167"/>
              <a:gd name="T47" fmla="*/ 150 h 170"/>
              <a:gd name="T48" fmla="*/ 71 w 167"/>
              <a:gd name="T49" fmla="*/ 148 h 170"/>
              <a:gd name="T50" fmla="*/ 156 w 167"/>
              <a:gd name="T51" fmla="*/ 63 h 170"/>
              <a:gd name="T52" fmla="*/ 165 w 167"/>
              <a:gd name="T53" fmla="*/ 63 h 170"/>
              <a:gd name="T54" fmla="*/ 165 w 167"/>
              <a:gd name="T55" fmla="*/ 71 h 170"/>
              <a:gd name="T56" fmla="*/ 80 w 167"/>
              <a:gd name="T57" fmla="*/ 156 h 170"/>
              <a:gd name="T58" fmla="*/ 48 w 167"/>
              <a:gd name="T59"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7" h="170">
                <a:moveTo>
                  <a:pt x="48" y="170"/>
                </a:moveTo>
                <a:cubicBezTo>
                  <a:pt x="37" y="170"/>
                  <a:pt x="26" y="166"/>
                  <a:pt x="18" y="158"/>
                </a:cubicBezTo>
                <a:cubicBezTo>
                  <a:pt x="4" y="143"/>
                  <a:pt x="0" y="117"/>
                  <a:pt x="20" y="97"/>
                </a:cubicBezTo>
                <a:cubicBezTo>
                  <a:pt x="32" y="85"/>
                  <a:pt x="81" y="36"/>
                  <a:pt x="105" y="12"/>
                </a:cubicBezTo>
                <a:cubicBezTo>
                  <a:pt x="114" y="3"/>
                  <a:pt x="125" y="0"/>
                  <a:pt x="135" y="3"/>
                </a:cubicBezTo>
                <a:cubicBezTo>
                  <a:pt x="146" y="5"/>
                  <a:pt x="154" y="14"/>
                  <a:pt x="157" y="24"/>
                </a:cubicBezTo>
                <a:cubicBezTo>
                  <a:pt x="160" y="35"/>
                  <a:pt x="156" y="46"/>
                  <a:pt x="148" y="54"/>
                </a:cubicBezTo>
                <a:cubicBezTo>
                  <a:pt x="66" y="136"/>
                  <a:pt x="66" y="136"/>
                  <a:pt x="66" y="136"/>
                </a:cubicBezTo>
                <a:cubicBezTo>
                  <a:pt x="62" y="140"/>
                  <a:pt x="57" y="143"/>
                  <a:pt x="51" y="143"/>
                </a:cubicBezTo>
                <a:cubicBezTo>
                  <a:pt x="46" y="144"/>
                  <a:pt x="41" y="142"/>
                  <a:pt x="38" y="139"/>
                </a:cubicBezTo>
                <a:cubicBezTo>
                  <a:pt x="31" y="133"/>
                  <a:pt x="30" y="121"/>
                  <a:pt x="41" y="110"/>
                </a:cubicBezTo>
                <a:cubicBezTo>
                  <a:pt x="98" y="53"/>
                  <a:pt x="98" y="53"/>
                  <a:pt x="98" y="53"/>
                </a:cubicBezTo>
                <a:cubicBezTo>
                  <a:pt x="100" y="51"/>
                  <a:pt x="104" y="51"/>
                  <a:pt x="106" y="53"/>
                </a:cubicBezTo>
                <a:cubicBezTo>
                  <a:pt x="109" y="55"/>
                  <a:pt x="109" y="59"/>
                  <a:pt x="106" y="62"/>
                </a:cubicBezTo>
                <a:cubicBezTo>
                  <a:pt x="49" y="119"/>
                  <a:pt x="49" y="119"/>
                  <a:pt x="49" y="119"/>
                </a:cubicBezTo>
                <a:cubicBezTo>
                  <a:pt x="44" y="124"/>
                  <a:pt x="44" y="128"/>
                  <a:pt x="46" y="130"/>
                </a:cubicBezTo>
                <a:cubicBezTo>
                  <a:pt x="47" y="131"/>
                  <a:pt x="48" y="132"/>
                  <a:pt x="50" y="132"/>
                </a:cubicBezTo>
                <a:cubicBezTo>
                  <a:pt x="52" y="131"/>
                  <a:pt x="55" y="130"/>
                  <a:pt x="58" y="127"/>
                </a:cubicBezTo>
                <a:cubicBezTo>
                  <a:pt x="139" y="46"/>
                  <a:pt x="139" y="46"/>
                  <a:pt x="139" y="46"/>
                </a:cubicBezTo>
                <a:cubicBezTo>
                  <a:pt x="145" y="40"/>
                  <a:pt x="147" y="34"/>
                  <a:pt x="145" y="27"/>
                </a:cubicBezTo>
                <a:cubicBezTo>
                  <a:pt x="144" y="21"/>
                  <a:pt x="138" y="16"/>
                  <a:pt x="132" y="14"/>
                </a:cubicBezTo>
                <a:cubicBezTo>
                  <a:pt x="126" y="13"/>
                  <a:pt x="119" y="15"/>
                  <a:pt x="114" y="20"/>
                </a:cubicBezTo>
                <a:cubicBezTo>
                  <a:pt x="89" y="45"/>
                  <a:pt x="41" y="93"/>
                  <a:pt x="29" y="105"/>
                </a:cubicBezTo>
                <a:cubicBezTo>
                  <a:pt x="13" y="121"/>
                  <a:pt x="17" y="139"/>
                  <a:pt x="27" y="150"/>
                </a:cubicBezTo>
                <a:cubicBezTo>
                  <a:pt x="37" y="160"/>
                  <a:pt x="55" y="164"/>
                  <a:pt x="71" y="148"/>
                </a:cubicBezTo>
                <a:cubicBezTo>
                  <a:pt x="156" y="63"/>
                  <a:pt x="156" y="63"/>
                  <a:pt x="156" y="63"/>
                </a:cubicBezTo>
                <a:cubicBezTo>
                  <a:pt x="159" y="60"/>
                  <a:pt x="162" y="60"/>
                  <a:pt x="165" y="63"/>
                </a:cubicBezTo>
                <a:cubicBezTo>
                  <a:pt x="167" y="65"/>
                  <a:pt x="167" y="69"/>
                  <a:pt x="165" y="71"/>
                </a:cubicBezTo>
                <a:cubicBezTo>
                  <a:pt x="80" y="156"/>
                  <a:pt x="80" y="156"/>
                  <a:pt x="80" y="156"/>
                </a:cubicBezTo>
                <a:cubicBezTo>
                  <a:pt x="70" y="166"/>
                  <a:pt x="58" y="170"/>
                  <a:pt x="48" y="170"/>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grpSp>
        <p:nvGrpSpPr>
          <p:cNvPr id="40" name="组合 39"/>
          <p:cNvGrpSpPr/>
          <p:nvPr/>
        </p:nvGrpSpPr>
        <p:grpSpPr>
          <a:xfrm>
            <a:off x="3550106" y="2959843"/>
            <a:ext cx="2501127" cy="1132494"/>
            <a:chOff x="4304043" y="1286668"/>
            <a:chExt cx="3837944" cy="2757793"/>
          </a:xfrm>
          <a:effectLst>
            <a:outerShdw blurRad="381000" dist="254000" dir="8100000" algn="tr" rotWithShape="0">
              <a:prstClr val="black">
                <a:alpha val="40000"/>
              </a:prstClr>
            </a:outerShdw>
          </a:effectLst>
        </p:grpSpPr>
        <p:sp>
          <p:nvSpPr>
            <p:cNvPr id="41" name="圆角矩形 40"/>
            <p:cNvSpPr/>
            <p:nvPr/>
          </p:nvSpPr>
          <p:spPr>
            <a:xfrm>
              <a:off x="4304043" y="1286668"/>
              <a:ext cx="3837944" cy="2757793"/>
            </a:xfrm>
            <a:prstGeom prst="roundRect">
              <a:avLst/>
            </a:prstGeom>
            <a:gradFill>
              <a:gsLst>
                <a:gs pos="62000">
                  <a:sysClr val="window" lastClr="FFFFFF">
                    <a:lumMod val="95000"/>
                  </a:sysClr>
                </a:gs>
                <a:gs pos="0">
                  <a:sysClr val="window" lastClr="FFFFFF"/>
                </a:gs>
                <a:gs pos="100000">
                  <a:sysClr val="window" lastClr="FFFFFF">
                    <a:lumMod val="85000"/>
                  </a:sysClr>
                </a:gs>
                <a:gs pos="0">
                  <a:sysClr val="window" lastClr="FFFFFF"/>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2" name="圆角矩形 41"/>
            <p:cNvSpPr/>
            <p:nvPr/>
          </p:nvSpPr>
          <p:spPr>
            <a:xfrm>
              <a:off x="4351931" y="1367703"/>
              <a:ext cx="3742172" cy="2595722"/>
            </a:xfrm>
            <a:prstGeom prst="roundRect">
              <a:avLst/>
            </a:prstGeom>
            <a:gradFill>
              <a:gsLst>
                <a:gs pos="42000">
                  <a:srgbClr val="F0F0F0"/>
                </a:gs>
                <a:gs pos="0">
                  <a:sysClr val="window" lastClr="FFFFFF"/>
                </a:gs>
                <a:gs pos="100000">
                  <a:sysClr val="window" lastClr="FFFFFF">
                    <a:lumMod val="85000"/>
                  </a:sysClr>
                </a:gs>
                <a:gs pos="0">
                  <a:sysClr val="window" lastClr="FFFFFF"/>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3" name="组合 42"/>
          <p:cNvGrpSpPr/>
          <p:nvPr/>
        </p:nvGrpSpPr>
        <p:grpSpPr>
          <a:xfrm>
            <a:off x="3701173" y="3178795"/>
            <a:ext cx="621046" cy="621045"/>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45" name="椭圆 4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46" name="Group 41"/>
          <p:cNvGrpSpPr/>
          <p:nvPr/>
        </p:nvGrpSpPr>
        <p:grpSpPr bwMode="auto">
          <a:xfrm>
            <a:off x="4414361" y="3178794"/>
            <a:ext cx="1458171" cy="799752"/>
            <a:chOff x="0" y="0"/>
            <a:chExt cx="2419" cy="1343"/>
          </a:xfrm>
        </p:grpSpPr>
        <p:sp>
          <p:nvSpPr>
            <p:cNvPr id="47" name="Rectangle 42"/>
            <p:cNvSpPr/>
            <p:nvPr/>
          </p:nvSpPr>
          <p:spPr bwMode="auto">
            <a:xfrm>
              <a:off x="0" y="0"/>
              <a:ext cx="2419" cy="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ctr"/>
            <a:lstStyle/>
            <a:p>
              <a:pPr fontAlgn="base">
                <a:lnSpc>
                  <a:spcPct val="70000"/>
                </a:lnSpc>
                <a:spcBef>
                  <a:spcPct val="0"/>
                </a:spcBef>
                <a:spcAft>
                  <a:spcPct val="0"/>
                </a:spcAft>
              </a:pPr>
              <a:r>
                <a:rPr lang="zh-CN" alt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rPr>
                <a:t>单击此处添加标题</a:t>
              </a:r>
              <a:endParaRPr lang="en-US" sz="1200" b="0" dirty="0">
                <a:solidFill>
                  <a:srgbClr val="000000"/>
                </a:solidFill>
                <a:latin typeface="微软雅黑" panose="020B0503020204020204" pitchFamily="34" charset="-122"/>
                <a:ea typeface="微软雅黑" panose="020B0503020204020204" pitchFamily="34" charset="-122"/>
                <a:cs typeface="Bebas Neue" charset="0"/>
                <a:sym typeface="Bebas Neue" charset="0"/>
              </a:endParaRPr>
            </a:p>
          </p:txBody>
        </p:sp>
        <p:sp>
          <p:nvSpPr>
            <p:cNvPr id="48" name="Rectangle 43"/>
            <p:cNvSpPr/>
            <p:nvPr/>
          </p:nvSpPr>
          <p:spPr bwMode="auto">
            <a:xfrm>
              <a:off x="0" y="304"/>
              <a:ext cx="2419" cy="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type="none" w="med" len="med"/>
                  <a:tailEnd type="none" w="med" len="med"/>
                </a14:hiddenLine>
              </a:ext>
            </a:extLst>
          </p:spPr>
          <p:txBody>
            <a:bodyPr lIns="0" tIns="0" rIns="0" bIns="0" anchor="t"/>
            <a:lstStyle/>
            <a:p>
              <a:pPr fontAlgn="base">
                <a:lnSpc>
                  <a:spcPct val="125000"/>
                </a:lnSpc>
                <a:spcBef>
                  <a:spcPct val="0"/>
                </a:spcBef>
                <a:spcAft>
                  <a:spcPct val="0"/>
                </a:spcAft>
              </a:pPr>
              <a:r>
                <a:rPr lang="zh-CN" alt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rPr>
                <a:t>此处添加详细文本描述，建议与标题相关并符合整体语言风格，语言描述尽量</a:t>
              </a:r>
              <a:endParaRPr lang="en-US" sz="900" b="0" dirty="0">
                <a:solidFill>
                  <a:srgbClr val="000000"/>
                </a:solidFill>
                <a:latin typeface="微软雅黑" panose="020B0503020204020204" pitchFamily="34" charset="-122"/>
                <a:ea typeface="微软雅黑" panose="020B0503020204020204" pitchFamily="34" charset="-122"/>
                <a:cs typeface="Lato Light" charset="0"/>
                <a:sym typeface="Lato Light" charset="0"/>
              </a:endParaRPr>
            </a:p>
          </p:txBody>
        </p:sp>
      </p:grpSp>
      <p:sp>
        <p:nvSpPr>
          <p:cNvPr id="49" name="Freeform 6"/>
          <p:cNvSpPr>
            <a:spLocks noEditPoints="1"/>
          </p:cNvSpPr>
          <p:nvPr/>
        </p:nvSpPr>
        <p:spPr bwMode="auto">
          <a:xfrm>
            <a:off x="3891525" y="3361898"/>
            <a:ext cx="272212" cy="276322"/>
          </a:xfrm>
          <a:custGeom>
            <a:avLst/>
            <a:gdLst>
              <a:gd name="T0" fmla="*/ 13 w 154"/>
              <a:gd name="T1" fmla="*/ 28 h 158"/>
              <a:gd name="T2" fmla="*/ 34 w 154"/>
              <a:gd name="T3" fmla="*/ 28 h 158"/>
              <a:gd name="T4" fmla="*/ 43 w 154"/>
              <a:gd name="T5" fmla="*/ 73 h 158"/>
              <a:gd name="T6" fmla="*/ 13 w 154"/>
              <a:gd name="T7" fmla="*/ 28 h 158"/>
              <a:gd name="T8" fmla="*/ 77 w 154"/>
              <a:gd name="T9" fmla="*/ 11 h 158"/>
              <a:gd name="T10" fmla="*/ 110 w 154"/>
              <a:gd name="T11" fmla="*/ 24 h 158"/>
              <a:gd name="T12" fmla="*/ 77 w 154"/>
              <a:gd name="T13" fmla="*/ 37 h 158"/>
              <a:gd name="T14" fmla="*/ 45 w 154"/>
              <a:gd name="T15" fmla="*/ 24 h 158"/>
              <a:gd name="T16" fmla="*/ 77 w 154"/>
              <a:gd name="T17" fmla="*/ 11 h 158"/>
              <a:gd name="T18" fmla="*/ 111 w 154"/>
              <a:gd name="T19" fmla="*/ 73 h 158"/>
              <a:gd name="T20" fmla="*/ 121 w 154"/>
              <a:gd name="T21" fmla="*/ 28 h 158"/>
              <a:gd name="T22" fmla="*/ 142 w 154"/>
              <a:gd name="T23" fmla="*/ 28 h 158"/>
              <a:gd name="T24" fmla="*/ 111 w 154"/>
              <a:gd name="T25" fmla="*/ 73 h 158"/>
              <a:gd name="T26" fmla="*/ 87 w 154"/>
              <a:gd name="T27" fmla="*/ 116 h 158"/>
              <a:gd name="T28" fmla="*/ 112 w 154"/>
              <a:gd name="T29" fmla="*/ 87 h 158"/>
              <a:gd name="T30" fmla="*/ 154 w 154"/>
              <a:gd name="T31" fmla="*/ 22 h 158"/>
              <a:gd name="T32" fmla="*/ 148 w 154"/>
              <a:gd name="T33" fmla="*/ 16 h 158"/>
              <a:gd name="T34" fmla="*/ 119 w 154"/>
              <a:gd name="T35" fmla="*/ 16 h 158"/>
              <a:gd name="T36" fmla="*/ 77 w 154"/>
              <a:gd name="T37" fmla="*/ 0 h 158"/>
              <a:gd name="T38" fmla="*/ 36 w 154"/>
              <a:gd name="T39" fmla="*/ 16 h 158"/>
              <a:gd name="T40" fmla="*/ 6 w 154"/>
              <a:gd name="T41" fmla="*/ 16 h 158"/>
              <a:gd name="T42" fmla="*/ 0 w 154"/>
              <a:gd name="T43" fmla="*/ 22 h 158"/>
              <a:gd name="T44" fmla="*/ 42 w 154"/>
              <a:gd name="T45" fmla="*/ 87 h 158"/>
              <a:gd name="T46" fmla="*/ 67 w 154"/>
              <a:gd name="T47" fmla="*/ 116 h 158"/>
              <a:gd name="T48" fmla="*/ 67 w 154"/>
              <a:gd name="T49" fmla="*/ 128 h 158"/>
              <a:gd name="T50" fmla="*/ 39 w 154"/>
              <a:gd name="T51" fmla="*/ 143 h 158"/>
              <a:gd name="T52" fmla="*/ 77 w 154"/>
              <a:gd name="T53" fmla="*/ 158 h 158"/>
              <a:gd name="T54" fmla="*/ 115 w 154"/>
              <a:gd name="T55" fmla="*/ 143 h 158"/>
              <a:gd name="T56" fmla="*/ 87 w 154"/>
              <a:gd name="T57" fmla="*/ 128 h 158"/>
              <a:gd name="T58" fmla="*/ 87 w 154"/>
              <a:gd name="T59" fmla="*/ 11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 h="158">
                <a:moveTo>
                  <a:pt x="13" y="28"/>
                </a:moveTo>
                <a:cubicBezTo>
                  <a:pt x="34" y="28"/>
                  <a:pt x="34" y="28"/>
                  <a:pt x="34" y="28"/>
                </a:cubicBezTo>
                <a:cubicBezTo>
                  <a:pt x="35" y="49"/>
                  <a:pt x="39" y="63"/>
                  <a:pt x="43" y="73"/>
                </a:cubicBezTo>
                <a:cubicBezTo>
                  <a:pt x="28" y="63"/>
                  <a:pt x="15" y="51"/>
                  <a:pt x="13" y="28"/>
                </a:cubicBezTo>
                <a:close/>
                <a:moveTo>
                  <a:pt x="77" y="11"/>
                </a:moveTo>
                <a:cubicBezTo>
                  <a:pt x="101" y="11"/>
                  <a:pt x="110" y="20"/>
                  <a:pt x="110" y="24"/>
                </a:cubicBezTo>
                <a:cubicBezTo>
                  <a:pt x="110" y="27"/>
                  <a:pt x="101" y="37"/>
                  <a:pt x="77" y="37"/>
                </a:cubicBezTo>
                <a:cubicBezTo>
                  <a:pt x="54" y="37"/>
                  <a:pt x="45" y="27"/>
                  <a:pt x="45" y="24"/>
                </a:cubicBezTo>
                <a:cubicBezTo>
                  <a:pt x="45" y="20"/>
                  <a:pt x="54" y="11"/>
                  <a:pt x="77" y="11"/>
                </a:cubicBezTo>
                <a:close/>
                <a:moveTo>
                  <a:pt x="111" y="73"/>
                </a:moveTo>
                <a:cubicBezTo>
                  <a:pt x="116" y="63"/>
                  <a:pt x="120" y="49"/>
                  <a:pt x="121" y="28"/>
                </a:cubicBezTo>
                <a:cubicBezTo>
                  <a:pt x="142" y="28"/>
                  <a:pt x="142" y="28"/>
                  <a:pt x="142" y="28"/>
                </a:cubicBezTo>
                <a:cubicBezTo>
                  <a:pt x="140" y="51"/>
                  <a:pt x="126" y="63"/>
                  <a:pt x="111" y="73"/>
                </a:cubicBezTo>
                <a:close/>
                <a:moveTo>
                  <a:pt x="87" y="116"/>
                </a:moveTo>
                <a:cubicBezTo>
                  <a:pt x="87" y="104"/>
                  <a:pt x="97" y="97"/>
                  <a:pt x="112" y="87"/>
                </a:cubicBezTo>
                <a:cubicBezTo>
                  <a:pt x="131" y="74"/>
                  <a:pt x="154" y="59"/>
                  <a:pt x="154" y="22"/>
                </a:cubicBezTo>
                <a:cubicBezTo>
                  <a:pt x="154" y="19"/>
                  <a:pt x="152" y="16"/>
                  <a:pt x="148" y="16"/>
                </a:cubicBezTo>
                <a:cubicBezTo>
                  <a:pt x="119" y="16"/>
                  <a:pt x="119" y="16"/>
                  <a:pt x="119" y="16"/>
                </a:cubicBezTo>
                <a:cubicBezTo>
                  <a:pt x="115" y="8"/>
                  <a:pt x="102" y="0"/>
                  <a:pt x="77" y="0"/>
                </a:cubicBezTo>
                <a:cubicBezTo>
                  <a:pt x="52" y="0"/>
                  <a:pt x="40" y="8"/>
                  <a:pt x="36" y="16"/>
                </a:cubicBezTo>
                <a:cubicBezTo>
                  <a:pt x="6" y="16"/>
                  <a:pt x="6" y="16"/>
                  <a:pt x="6" y="16"/>
                </a:cubicBezTo>
                <a:cubicBezTo>
                  <a:pt x="3" y="16"/>
                  <a:pt x="0" y="19"/>
                  <a:pt x="0" y="22"/>
                </a:cubicBezTo>
                <a:cubicBezTo>
                  <a:pt x="0" y="59"/>
                  <a:pt x="24" y="74"/>
                  <a:pt x="42" y="87"/>
                </a:cubicBezTo>
                <a:cubicBezTo>
                  <a:pt x="58" y="97"/>
                  <a:pt x="67" y="104"/>
                  <a:pt x="67" y="116"/>
                </a:cubicBezTo>
                <a:cubicBezTo>
                  <a:pt x="67" y="128"/>
                  <a:pt x="67" y="128"/>
                  <a:pt x="67" y="128"/>
                </a:cubicBezTo>
                <a:cubicBezTo>
                  <a:pt x="51" y="129"/>
                  <a:pt x="39" y="135"/>
                  <a:pt x="39" y="143"/>
                </a:cubicBezTo>
                <a:cubicBezTo>
                  <a:pt x="39" y="151"/>
                  <a:pt x="56" y="158"/>
                  <a:pt x="77" y="158"/>
                </a:cubicBezTo>
                <a:cubicBezTo>
                  <a:pt x="98" y="158"/>
                  <a:pt x="115" y="151"/>
                  <a:pt x="115" y="143"/>
                </a:cubicBezTo>
                <a:cubicBezTo>
                  <a:pt x="115" y="135"/>
                  <a:pt x="104" y="129"/>
                  <a:pt x="87" y="128"/>
                </a:cubicBezTo>
                <a:cubicBezTo>
                  <a:pt x="87" y="116"/>
                  <a:pt x="87" y="116"/>
                  <a:pt x="87" y="116"/>
                </a:cubicBezTo>
                <a:close/>
              </a:path>
            </a:pathLst>
          </a:custGeom>
          <a:solidFill>
            <a:srgbClr val="C00000"/>
          </a:solidFill>
          <a:ln>
            <a:noFill/>
          </a:ln>
        </p:spPr>
        <p:txBody>
          <a:bodyPr vert="horz" wrap="square" lIns="91440" tIns="45720" rIns="91440" bIns="45720" numCol="1" anchor="t" anchorCtr="0" compatLnSpc="1"/>
          <a:lstStyle/>
          <a:p>
            <a:pPr algn="ctr" fontAlgn="base">
              <a:spcBef>
                <a:spcPct val="0"/>
              </a:spcBef>
              <a:spcAft>
                <a:spcPct val="0"/>
              </a:spcAft>
              <a:defRPr/>
            </a:pPr>
            <a:endParaRPr lang="en-US" sz="2200" kern="0">
              <a:solidFill>
                <a:srgbClr val="000000"/>
              </a:solidFill>
              <a:latin typeface="微软雅黑" panose="020B0503020204020204" pitchFamily="34" charset="-122"/>
              <a:ea typeface="微软雅黑" panose="020B0503020204020204" pitchFamily="34" charset="-122"/>
              <a:sym typeface="Gill Sans" charset="0"/>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1+#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1+#ppt_w/2"/>
                                          </p:val>
                                        </p:tav>
                                        <p:tav tm="100000">
                                          <p:val>
                                            <p:strVal val="#ppt_x"/>
                                          </p:val>
                                        </p:tav>
                                      </p:tavLst>
                                    </p:anim>
                                    <p:anim calcmode="lin" valueType="num">
                                      <p:cBhvr additive="base">
                                        <p:cTn id="21" dur="500" fill="hold"/>
                                        <p:tgtEl>
                                          <p:spTgt spid="10"/>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anim calcmode="lin" valueType="num">
                                      <p:cBhvr>
                                        <p:cTn id="32" dur="500" fill="hold"/>
                                        <p:tgtEl>
                                          <p:spTgt spid="18"/>
                                        </p:tgtEl>
                                        <p:attrNameLst>
                                          <p:attrName>ppt_x</p:attrName>
                                        </p:attrNameLst>
                                      </p:cBhvr>
                                      <p:tavLst>
                                        <p:tav tm="0">
                                          <p:val>
                                            <p:strVal val="#ppt_x"/>
                                          </p:val>
                                        </p:tav>
                                        <p:tav tm="100000">
                                          <p:val>
                                            <p:strVal val="#ppt_x"/>
                                          </p:val>
                                        </p:tav>
                                      </p:tavLst>
                                    </p:anim>
                                    <p:anim calcmode="lin" valueType="num">
                                      <p:cBhvr>
                                        <p:cTn id="33" dur="500" fill="hold"/>
                                        <p:tgtEl>
                                          <p:spTgt spid="18"/>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right)">
                                      <p:cBhvr>
                                        <p:cTn id="37" dur="500"/>
                                        <p:tgtEl>
                                          <p:spTgt spid="6"/>
                                        </p:tgtEl>
                                      </p:cBhvr>
                                    </p:animEffect>
                                  </p:childTnLst>
                                </p:cTn>
                              </p:par>
                            </p:childTnLst>
                          </p:cTn>
                        </p:par>
                        <p:par>
                          <p:cTn id="38" fill="hold">
                            <p:stCondLst>
                              <p:cond delay="3500"/>
                            </p:stCondLst>
                            <p:childTnLst>
                              <p:par>
                                <p:cTn id="39" presetID="22" presetClass="entr" presetSubtype="8"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500"/>
                                        <p:tgtEl>
                                          <p:spTgt spid="15"/>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anim calcmode="lin" valueType="num">
                                      <p:cBhvr>
                                        <p:cTn id="52" dur="500" fill="hold"/>
                                        <p:tgtEl>
                                          <p:spTgt spid="29"/>
                                        </p:tgtEl>
                                        <p:attrNameLst>
                                          <p:attrName>ppt_x</p:attrName>
                                        </p:attrNameLst>
                                      </p:cBhvr>
                                      <p:tavLst>
                                        <p:tav tm="0">
                                          <p:val>
                                            <p:strVal val="#ppt_x"/>
                                          </p:val>
                                        </p:tav>
                                        <p:tav tm="100000">
                                          <p:val>
                                            <p:strVal val="#ppt_x"/>
                                          </p:val>
                                        </p:tav>
                                      </p:tavLst>
                                    </p:anim>
                                    <p:anim calcmode="lin" valueType="num">
                                      <p:cBhvr>
                                        <p:cTn id="53" dur="500" fill="hold"/>
                                        <p:tgtEl>
                                          <p:spTgt spid="2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2" presetClass="entr" presetSubtype="2" fill="hold"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500"/>
                                        <p:tgtEl>
                                          <p:spTgt spid="19"/>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childTnLst>
                          </p:cTn>
                        </p:par>
                        <p:par>
                          <p:cTn id="62" fill="hold">
                            <p:stCondLst>
                              <p:cond delay="6000"/>
                            </p:stCondLst>
                            <p:childTnLst>
                              <p:par>
                                <p:cTn id="63" presetID="53" presetClass="entr" presetSubtype="16" fill="hold" nodeType="afterEffect">
                                  <p:stCondLst>
                                    <p:cond delay="0"/>
                                  </p:stCondLst>
                                  <p:childTnLst>
                                    <p:set>
                                      <p:cBhvr>
                                        <p:cTn id="64" dur="1" fill="hold">
                                          <p:stCondLst>
                                            <p:cond delay="0"/>
                                          </p:stCondLst>
                                        </p:cTn>
                                        <p:tgtEl>
                                          <p:spTgt spid="33"/>
                                        </p:tgtEl>
                                        <p:attrNameLst>
                                          <p:attrName>style.visibility</p:attrName>
                                        </p:attrNameLst>
                                      </p:cBhvr>
                                      <p:to>
                                        <p:strVal val="visible"/>
                                      </p:to>
                                    </p:set>
                                    <p:anim calcmode="lin" valueType="num">
                                      <p:cBhvr>
                                        <p:cTn id="65" dur="500" fill="hold"/>
                                        <p:tgtEl>
                                          <p:spTgt spid="33"/>
                                        </p:tgtEl>
                                        <p:attrNameLst>
                                          <p:attrName>ppt_w</p:attrName>
                                        </p:attrNameLst>
                                      </p:cBhvr>
                                      <p:tavLst>
                                        <p:tav tm="0">
                                          <p:val>
                                            <p:fltVal val="0"/>
                                          </p:val>
                                        </p:tav>
                                        <p:tav tm="100000">
                                          <p:val>
                                            <p:strVal val="#ppt_w"/>
                                          </p:val>
                                        </p:tav>
                                      </p:tavLst>
                                    </p:anim>
                                    <p:anim calcmode="lin" valueType="num">
                                      <p:cBhvr>
                                        <p:cTn id="66" dur="500" fill="hold"/>
                                        <p:tgtEl>
                                          <p:spTgt spid="33"/>
                                        </p:tgtEl>
                                        <p:attrNameLst>
                                          <p:attrName>ppt_h</p:attrName>
                                        </p:attrNameLst>
                                      </p:cBhvr>
                                      <p:tavLst>
                                        <p:tav tm="0">
                                          <p:val>
                                            <p:fltVal val="0"/>
                                          </p:val>
                                        </p:tav>
                                        <p:tav tm="100000">
                                          <p:val>
                                            <p:strVal val="#ppt_h"/>
                                          </p:val>
                                        </p:tav>
                                      </p:tavLst>
                                    </p:anim>
                                    <p:animEffect transition="in" filter="fade">
                                      <p:cBhvr>
                                        <p:cTn id="67" dur="500"/>
                                        <p:tgtEl>
                                          <p:spTgt spid="33"/>
                                        </p:tgtEl>
                                      </p:cBhvr>
                                    </p:animEffect>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anim calcmode="lin" valueType="num">
                                      <p:cBhvr>
                                        <p:cTn id="72" dur="500" fill="hold"/>
                                        <p:tgtEl>
                                          <p:spTgt spid="39"/>
                                        </p:tgtEl>
                                        <p:attrNameLst>
                                          <p:attrName>ppt_x</p:attrName>
                                        </p:attrNameLst>
                                      </p:cBhvr>
                                      <p:tavLst>
                                        <p:tav tm="0">
                                          <p:val>
                                            <p:strVal val="#ppt_x"/>
                                          </p:val>
                                        </p:tav>
                                        <p:tav tm="100000">
                                          <p:val>
                                            <p:strVal val="#ppt_x"/>
                                          </p:val>
                                        </p:tav>
                                      </p:tavLst>
                                    </p:anim>
                                    <p:anim calcmode="lin" valueType="num">
                                      <p:cBhvr>
                                        <p:cTn id="73" dur="5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2" fill="hold" nodeType="after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wipe(right)">
                                      <p:cBhvr>
                                        <p:cTn id="77" dur="500"/>
                                        <p:tgtEl>
                                          <p:spTgt spid="30"/>
                                        </p:tgtEl>
                                      </p:cBhvr>
                                    </p:animEffect>
                                  </p:childTnLst>
                                </p:cTn>
                              </p:par>
                            </p:childTnLst>
                          </p:cTn>
                        </p:par>
                        <p:par>
                          <p:cTn id="78" fill="hold">
                            <p:stCondLst>
                              <p:cond delay="7500"/>
                            </p:stCondLst>
                            <p:childTnLst>
                              <p:par>
                                <p:cTn id="79" presetID="22" presetClass="entr" presetSubtype="8" fill="hold"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8000"/>
                            </p:stCondLst>
                            <p:childTnLst>
                              <p:par>
                                <p:cTn id="83" presetID="53" presetClass="entr" presetSubtype="16" fill="hold" nodeType="afterEffect">
                                  <p:stCondLst>
                                    <p:cond delay="0"/>
                                  </p:stCondLst>
                                  <p:childTnLst>
                                    <p:set>
                                      <p:cBhvr>
                                        <p:cTn id="84" dur="1" fill="hold">
                                          <p:stCondLst>
                                            <p:cond delay="0"/>
                                          </p:stCondLst>
                                        </p:cTn>
                                        <p:tgtEl>
                                          <p:spTgt spid="43"/>
                                        </p:tgtEl>
                                        <p:attrNameLst>
                                          <p:attrName>style.visibility</p:attrName>
                                        </p:attrNameLst>
                                      </p:cBhvr>
                                      <p:to>
                                        <p:strVal val="visible"/>
                                      </p:to>
                                    </p:set>
                                    <p:anim calcmode="lin" valueType="num">
                                      <p:cBhvr>
                                        <p:cTn id="85" dur="500" fill="hold"/>
                                        <p:tgtEl>
                                          <p:spTgt spid="43"/>
                                        </p:tgtEl>
                                        <p:attrNameLst>
                                          <p:attrName>ppt_w</p:attrName>
                                        </p:attrNameLst>
                                      </p:cBhvr>
                                      <p:tavLst>
                                        <p:tav tm="0">
                                          <p:val>
                                            <p:fltVal val="0"/>
                                          </p:val>
                                        </p:tav>
                                        <p:tav tm="100000">
                                          <p:val>
                                            <p:strVal val="#ppt_w"/>
                                          </p:val>
                                        </p:tav>
                                      </p:tavLst>
                                    </p:anim>
                                    <p:anim calcmode="lin" valueType="num">
                                      <p:cBhvr>
                                        <p:cTn id="86" dur="500" fill="hold"/>
                                        <p:tgtEl>
                                          <p:spTgt spid="43"/>
                                        </p:tgtEl>
                                        <p:attrNameLst>
                                          <p:attrName>ppt_h</p:attrName>
                                        </p:attrNameLst>
                                      </p:cBhvr>
                                      <p:tavLst>
                                        <p:tav tm="0">
                                          <p:val>
                                            <p:fltVal val="0"/>
                                          </p:val>
                                        </p:tav>
                                        <p:tav tm="100000">
                                          <p:val>
                                            <p:strVal val="#ppt_h"/>
                                          </p:val>
                                        </p:tav>
                                      </p:tavLst>
                                    </p:anim>
                                    <p:animEffect transition="in" filter="fade">
                                      <p:cBhvr>
                                        <p:cTn id="87" dur="500"/>
                                        <p:tgtEl>
                                          <p:spTgt spid="43"/>
                                        </p:tgtEl>
                                      </p:cBhvr>
                                    </p:animEffect>
                                  </p:childTnLst>
                                </p:cTn>
                              </p:par>
                            </p:childTnLst>
                          </p:cTn>
                        </p:par>
                        <p:par>
                          <p:cTn id="88" fill="hold">
                            <p:stCondLst>
                              <p:cond delay="8500"/>
                            </p:stCondLst>
                            <p:childTnLst>
                              <p:par>
                                <p:cTn id="89" presetID="42" presetClass="entr" presetSubtype="0"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fade">
                                      <p:cBhvr>
                                        <p:cTn id="91" dur="500"/>
                                        <p:tgtEl>
                                          <p:spTgt spid="49"/>
                                        </p:tgtEl>
                                      </p:cBhvr>
                                    </p:animEffect>
                                    <p:anim calcmode="lin" valueType="num">
                                      <p:cBhvr>
                                        <p:cTn id="92" dur="500" fill="hold"/>
                                        <p:tgtEl>
                                          <p:spTgt spid="49"/>
                                        </p:tgtEl>
                                        <p:attrNameLst>
                                          <p:attrName>ppt_x</p:attrName>
                                        </p:attrNameLst>
                                      </p:cBhvr>
                                      <p:tavLst>
                                        <p:tav tm="0">
                                          <p:val>
                                            <p:strVal val="#ppt_x"/>
                                          </p:val>
                                        </p:tav>
                                        <p:tav tm="100000">
                                          <p:val>
                                            <p:strVal val="#ppt_x"/>
                                          </p:val>
                                        </p:tav>
                                      </p:tavLst>
                                    </p:anim>
                                    <p:anim calcmode="lin" valueType="num">
                                      <p:cBhvr>
                                        <p:cTn id="93" dur="500" fill="hold"/>
                                        <p:tgtEl>
                                          <p:spTgt spid="49"/>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22" presetClass="entr" presetSubtype="2" fill="hold"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wipe(right)">
                                      <p:cBhvr>
                                        <p:cTn id="97" dur="500"/>
                                        <p:tgtEl>
                                          <p:spTgt spid="40"/>
                                        </p:tgtEl>
                                      </p:cBhvr>
                                    </p:animEffect>
                                  </p:childTnLst>
                                </p:cTn>
                              </p:par>
                            </p:childTnLst>
                          </p:cTn>
                        </p:par>
                        <p:par>
                          <p:cTn id="98" fill="hold">
                            <p:stCondLst>
                              <p:cond delay="9500"/>
                            </p:stCondLst>
                            <p:childTnLst>
                              <p:par>
                                <p:cTn id="99" presetID="22" presetClass="entr" presetSubtype="8" fill="hold"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wipe(left)">
                                      <p:cBhvr>
                                        <p:cTn id="10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animBg="1"/>
      <p:bldP spid="10" grpId="0" animBg="1"/>
      <p:bldP spid="18" grpId="0" animBg="1"/>
      <p:bldP spid="29" grpId="0" animBg="1"/>
      <p:bldP spid="39" grpId="0" animBg="1"/>
      <p:bldP spid="4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907945"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结束语</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Freeform 27"/>
          <p:cNvSpPr>
            <a:spLocks noEditPoints="1"/>
          </p:cNvSpPr>
          <p:nvPr/>
        </p:nvSpPr>
        <p:spPr bwMode="auto">
          <a:xfrm>
            <a:off x="7202151" y="2777167"/>
            <a:ext cx="2003083" cy="2386177"/>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rgbClr val="7F7F7F">
              <a:lumMod val="50000"/>
            </a:srgbClr>
          </a:solidFill>
          <a:ln>
            <a:noFill/>
          </a:ln>
        </p:spPr>
        <p:txBody>
          <a:bodyPr vert="horz" wrap="square" lIns="91452" tIns="45726" rIns="91452" bIns="45726"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id-ID" sz="1800" b="0" i="0" u="none" strike="noStrike" kern="1200" cap="none" spc="0" normalizeH="0" baseline="0" noProof="0">
              <a:ln>
                <a:noFill/>
              </a:ln>
              <a:solidFill>
                <a:sysClr val="windowText" lastClr="000000"/>
              </a:solidFill>
              <a:effectLst/>
              <a:uLnTx/>
              <a:uFillTx/>
              <a:latin typeface="Calibri" panose="020F0502020204030204"/>
              <a:ea typeface="+mn-ea"/>
              <a:cs typeface="+mn-cs"/>
            </a:endParaRPr>
          </a:p>
        </p:txBody>
      </p:sp>
      <p:grpSp>
        <p:nvGrpSpPr>
          <p:cNvPr id="51" name="组合 50"/>
          <p:cNvGrpSpPr/>
          <p:nvPr/>
        </p:nvGrpSpPr>
        <p:grpSpPr>
          <a:xfrm>
            <a:off x="5487194" y="1322093"/>
            <a:ext cx="2368253" cy="2368253"/>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392112" y="760412"/>
              <a:ext cx="3825873" cy="3825873"/>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7F7F7F">
                    <a:lumMod val="50000"/>
                  </a:srgbClr>
                </a:solidFill>
                <a:effectLst/>
                <a:uLnTx/>
                <a:uFillTx/>
                <a:latin typeface="Calibri" panose="020F0502020204030204"/>
                <a:ea typeface="宋体" panose="02010600030101010101" pitchFamily="2" charset="-122"/>
                <a:cs typeface="+mn-cs"/>
              </a:endParaRPr>
            </a:p>
          </p:txBody>
        </p:sp>
      </p:grpSp>
      <p:grpSp>
        <p:nvGrpSpPr>
          <p:cNvPr id="54" name="组合 53"/>
          <p:cNvGrpSpPr/>
          <p:nvPr/>
        </p:nvGrpSpPr>
        <p:grpSpPr>
          <a:xfrm>
            <a:off x="6858794" y="972344"/>
            <a:ext cx="956002" cy="956000"/>
            <a:chOff x="304800" y="673100"/>
            <a:chExt cx="4000500" cy="4000500"/>
          </a:xfrm>
          <a:effectLst>
            <a:outerShdw blurRad="444500" dist="254000" dir="8100000" algn="tr" rotWithShape="0">
              <a:prstClr val="black">
                <a:alpha val="50000"/>
              </a:prstClr>
            </a:outerShdw>
          </a:effectLst>
        </p:grpSpPr>
        <p:sp>
          <p:nvSpPr>
            <p:cNvPr id="55" name="同心圆 5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57" name="组合 56"/>
          <p:cNvGrpSpPr/>
          <p:nvPr/>
        </p:nvGrpSpPr>
        <p:grpSpPr>
          <a:xfrm>
            <a:off x="4932664" y="667544"/>
            <a:ext cx="1240330" cy="1240328"/>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0" name="组合 59"/>
          <p:cNvGrpSpPr/>
          <p:nvPr/>
        </p:nvGrpSpPr>
        <p:grpSpPr>
          <a:xfrm>
            <a:off x="5885538" y="3236373"/>
            <a:ext cx="1125656" cy="1125655"/>
            <a:chOff x="304800" y="673100"/>
            <a:chExt cx="4000500" cy="4000500"/>
          </a:xfrm>
          <a:effectLst>
            <a:outerShdw blurRad="444500" dist="254000" dir="8100000" algn="tr" rotWithShape="0">
              <a:prstClr val="black">
                <a:alpha val="50000"/>
              </a:prstClr>
            </a:outerShdw>
          </a:effectLst>
        </p:grpSpPr>
        <p:sp>
          <p:nvSpPr>
            <p:cNvPr id="61" name="同心圆 6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3" name="组合 62"/>
          <p:cNvGrpSpPr/>
          <p:nvPr/>
        </p:nvGrpSpPr>
        <p:grpSpPr>
          <a:xfrm>
            <a:off x="4754302" y="4080553"/>
            <a:ext cx="398984" cy="398984"/>
            <a:chOff x="304800" y="673100"/>
            <a:chExt cx="4000500" cy="4000500"/>
          </a:xfrm>
          <a:effectLst>
            <a:outerShdw blurRad="444500" dist="254000" dir="8100000" algn="tr" rotWithShape="0">
              <a:prstClr val="black">
                <a:alpha val="50000"/>
              </a:prstClr>
            </a:outerShdw>
          </a:effectLst>
        </p:grpSpPr>
        <p:sp>
          <p:nvSpPr>
            <p:cNvPr id="64" name="同心圆 6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66" name="组合 65"/>
          <p:cNvGrpSpPr/>
          <p:nvPr/>
        </p:nvGrpSpPr>
        <p:grpSpPr>
          <a:xfrm>
            <a:off x="5440327" y="3490854"/>
            <a:ext cx="398984" cy="398984"/>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68" name="椭圆 6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69" name="矩形 68"/>
          <p:cNvSpPr/>
          <p:nvPr/>
        </p:nvSpPr>
        <p:spPr>
          <a:xfrm>
            <a:off x="6919978" y="1115950"/>
            <a:ext cx="903361" cy="646331"/>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共创</a:t>
            </a:r>
            <a:endParaRPr kumimoji="0" lang="en-US" altLang="zh-CN"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未来</a:t>
            </a:r>
          </a:p>
        </p:txBody>
      </p:sp>
      <p:sp>
        <p:nvSpPr>
          <p:cNvPr id="70" name="矩形 69"/>
          <p:cNvSpPr/>
          <p:nvPr/>
        </p:nvSpPr>
        <p:spPr>
          <a:xfrm>
            <a:off x="6064239" y="3452758"/>
            <a:ext cx="813558"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沸腾</a:t>
            </a:r>
            <a:endParaRPr kumimoji="0" lang="en-US" altLang="zh-CN"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理想</a:t>
            </a:r>
          </a:p>
        </p:txBody>
      </p:sp>
      <p:sp>
        <p:nvSpPr>
          <p:cNvPr id="71" name="矩形 70"/>
          <p:cNvSpPr/>
          <p:nvPr/>
        </p:nvSpPr>
        <p:spPr>
          <a:xfrm>
            <a:off x="5116756" y="1011813"/>
            <a:ext cx="870930" cy="646331"/>
          </a:xfrm>
          <a:prstGeom prst="rect">
            <a:avLst/>
          </a:prstGeom>
          <a:ln>
            <a:noFill/>
          </a:ln>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燃烧</a:t>
            </a:r>
            <a:endParaRPr kumimoji="0" lang="en-US" altLang="zh-CN"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激情</a:t>
            </a:r>
          </a:p>
        </p:txBody>
      </p:sp>
      <p:grpSp>
        <p:nvGrpSpPr>
          <p:cNvPr id="72" name="组合 71"/>
          <p:cNvGrpSpPr/>
          <p:nvPr/>
        </p:nvGrpSpPr>
        <p:grpSpPr>
          <a:xfrm>
            <a:off x="4901602" y="2312969"/>
            <a:ext cx="781445" cy="781444"/>
            <a:chOff x="304800" y="673100"/>
            <a:chExt cx="4000500" cy="4000500"/>
          </a:xfrm>
          <a:effectLst>
            <a:outerShdw blurRad="444500" dist="254000" dir="8100000" algn="tr" rotWithShape="0">
              <a:prstClr val="black">
                <a:alpha val="50000"/>
              </a:prstClr>
            </a:outerShdw>
          </a:effectLst>
        </p:grpSpPr>
        <p:sp>
          <p:nvSpPr>
            <p:cNvPr id="73" name="同心圆 7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74" name="椭圆 7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sp>
        <p:nvSpPr>
          <p:cNvPr id="75" name="矩形 74"/>
          <p:cNvSpPr/>
          <p:nvPr/>
        </p:nvSpPr>
        <p:spPr>
          <a:xfrm>
            <a:off x="4953794" y="2430324"/>
            <a:ext cx="750438"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团结</a:t>
            </a:r>
            <a:endParaRPr kumimoji="0" lang="en-US" altLang="zh-CN"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拼搏</a:t>
            </a:r>
          </a:p>
        </p:txBody>
      </p:sp>
      <p:sp>
        <p:nvSpPr>
          <p:cNvPr id="76" name="Rectangle 370" descr="2"/>
          <p:cNvSpPr>
            <a:spLocks noChangeArrowheads="1"/>
          </p:cNvSpPr>
          <p:nvPr/>
        </p:nvSpPr>
        <p:spPr bwMode="gray">
          <a:xfrm>
            <a:off x="5607844" y="1734344"/>
            <a:ext cx="1555750" cy="914400"/>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457200" eaLnBrk="1" fontAlgn="base" latinLnBrk="0" hangingPunct="1">
              <a:lnSpc>
                <a:spcPct val="100000"/>
              </a:lnSpc>
              <a:spcBef>
                <a:spcPts val="0"/>
              </a:spcBef>
              <a:spcAft>
                <a:spcPts val="0"/>
              </a:spcAft>
              <a:buClrTx/>
              <a:buSzTx/>
              <a:buFontTx/>
              <a:buNone/>
              <a:defRPr/>
            </a:pPr>
            <a:r>
              <a:rPr kumimoji="0" lang="zh-CN" altLang="en-US" sz="5400" b="0" i="0" u="none" strike="noStrike" kern="0" cap="none" spc="0" normalizeH="0" baseline="0" noProof="0" dirty="0">
                <a:ln>
                  <a:noFill/>
                </a:ln>
                <a:solidFill>
                  <a:srgbClr val="7F7F7F">
                    <a:lumMod val="50000"/>
                  </a:srgbClr>
                </a:solidFill>
                <a:effectLst/>
                <a:uLnTx/>
                <a:uFillTx/>
                <a:latin typeface="方正粗谭黑简体" pitchFamily="2" charset="-122"/>
                <a:ea typeface="方正粗谭黑简体" pitchFamily="2" charset="-122"/>
              </a:rPr>
              <a:t>发展</a:t>
            </a:r>
          </a:p>
        </p:txBody>
      </p:sp>
      <p:sp>
        <p:nvSpPr>
          <p:cNvPr id="77" name="Rectangle 371" descr="2"/>
          <p:cNvSpPr>
            <a:spLocks noChangeArrowheads="1"/>
          </p:cNvSpPr>
          <p:nvPr/>
        </p:nvSpPr>
        <p:spPr bwMode="gray">
          <a:xfrm>
            <a:off x="6446044" y="2420144"/>
            <a:ext cx="869950" cy="503237"/>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defTabSz="457200" eaLnBrk="1" fontAlgn="base" latinLnBrk="0" hangingPunct="1">
              <a:lnSpc>
                <a:spcPct val="100000"/>
              </a:lnSpc>
              <a:spcBef>
                <a:spcPts val="0"/>
              </a:spcBef>
              <a:spcAft>
                <a:spcPts val="0"/>
              </a:spcAft>
              <a:buClrTx/>
              <a:buSzTx/>
              <a:buFontTx/>
              <a:buNone/>
              <a:defRPr/>
            </a:pPr>
            <a:r>
              <a:rPr kumimoji="0" lang="zh-CN" altLang="en-US" sz="2700" b="0" i="0" u="none" strike="noStrike" kern="0" cap="none" spc="0" normalizeH="0" baseline="0" noProof="0" dirty="0">
                <a:ln>
                  <a:noFill/>
                </a:ln>
                <a:solidFill>
                  <a:srgbClr val="7F7F7F">
                    <a:lumMod val="50000"/>
                  </a:srgbClr>
                </a:solidFill>
                <a:effectLst/>
                <a:uLnTx/>
                <a:uFillTx/>
                <a:latin typeface="方正粗谭黑简体" pitchFamily="2" charset="-122"/>
                <a:ea typeface="方正粗谭黑简体" pitchFamily="2" charset="-122"/>
              </a:rPr>
              <a:t>创新</a:t>
            </a:r>
          </a:p>
        </p:txBody>
      </p:sp>
      <p:pic>
        <p:nvPicPr>
          <p:cNvPr id="78" name="Picture 372" descr="章01"/>
          <p:cNvPicPr>
            <a:picLocks noChangeAspect="1" noChangeArrowheads="1"/>
          </p:cNvPicPr>
          <p:nvPr/>
        </p:nvPicPr>
        <p:blipFill>
          <a:blip r:embed="rId3" cstate="print">
            <a:lum contrast="22000"/>
            <a:extLst>
              <a:ext uri="{28A0092B-C50C-407E-A947-70E740481C1C}">
                <a14:useLocalDpi xmlns:a14="http://schemas.microsoft.com/office/drawing/2010/main" val="0"/>
              </a:ext>
            </a:extLst>
          </a:blip>
          <a:srcRect/>
          <a:stretch>
            <a:fillRect/>
          </a:stretch>
        </p:blipFill>
        <p:spPr bwMode="auto">
          <a:xfrm>
            <a:off x="7253742" y="2343944"/>
            <a:ext cx="28575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 name="Rectangle 371" descr="2"/>
          <p:cNvSpPr>
            <a:spLocks noChangeArrowheads="1"/>
          </p:cNvSpPr>
          <p:nvPr/>
        </p:nvSpPr>
        <p:spPr bwMode="gray">
          <a:xfrm>
            <a:off x="5868194" y="2801144"/>
            <a:ext cx="1626727" cy="323165"/>
          </a:xfrm>
          <a:prstGeom prst="rect">
            <a:avLst/>
          </a:prstGeom>
          <a:noFill/>
          <a:ln>
            <a:noFill/>
          </a:ln>
          <a:effectLst>
            <a:prstShdw prst="shdw17" dist="17961" dir="2700000">
              <a:srgbClr val="FFFFFF">
                <a:gamma/>
                <a:shade val="60000"/>
                <a:invGamma/>
              </a:srgbClr>
            </a:prstShdw>
          </a:effectLst>
          <a:extLst>
            <a:ext uri="{909E8E84-426E-40DD-AFC4-6F175D3DCCD1}">
              <a14:hiddenFill xmlns:a14="http://schemas.microsoft.com/office/drawing/2010/main">
                <a:blipFill dpi="0" rotWithShape="1">
                  <a:blip/>
                  <a:srcRect/>
                  <a:stretch>
                    <a:fillRect/>
                  </a:stretch>
                </a:blip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defTabSz="457200" eaLnBrk="1" fontAlgn="base" hangingPunct="1">
              <a:buClrTx/>
              <a:buSzTx/>
            </a:pPr>
            <a:r>
              <a:rPr lang="en-US" altLang="zh-CN" sz="1500" b="0" baseline="0" dirty="0">
                <a:solidFill>
                  <a:srgbClr val="C00000"/>
                </a:solidFill>
                <a:latin typeface="Impact" panose="020B0806030902050204" pitchFamily="34" charset="0"/>
                <a:ea typeface="方正正大黑简体" pitchFamily="2" charset="-122"/>
              </a:rPr>
              <a:t>FAZHANCHUANGXIN</a:t>
            </a:r>
            <a:endParaRPr lang="zh-CN" altLang="en-US" sz="1500" b="0" baseline="0" dirty="0">
              <a:solidFill>
                <a:srgbClr val="C00000"/>
              </a:solidFill>
              <a:latin typeface="Impact" panose="020B0806030902050204" pitchFamily="34" charset="0"/>
              <a:ea typeface="方正正大黑简体" pitchFamily="2" charset="-122"/>
            </a:endParaRPr>
          </a:p>
        </p:txBody>
      </p:sp>
      <p:sp>
        <p:nvSpPr>
          <p:cNvPr id="80" name="TextBox 79"/>
          <p:cNvSpPr txBox="1"/>
          <p:nvPr/>
        </p:nvSpPr>
        <p:spPr>
          <a:xfrm>
            <a:off x="610394" y="1302948"/>
            <a:ext cx="1728789" cy="476559"/>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50000"/>
              </a:lnSpc>
              <a:spcBef>
                <a:spcPts val="0"/>
              </a:spcBef>
              <a:spcAft>
                <a:spcPts val="0"/>
              </a:spcAft>
              <a:buClrTx/>
              <a:buSzTx/>
              <a:buFontTx/>
              <a:buNone/>
              <a:defRPr/>
            </a:pPr>
            <a:r>
              <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华文黑体" pitchFamily="2" charset="-122"/>
              </a:rPr>
              <a:t>结束语</a:t>
            </a:r>
            <a:r>
              <a:rPr kumimoji="0" lang="en-US" altLang="zh-CN"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华文黑体" pitchFamily="2" charset="-122"/>
              </a:rPr>
              <a:t>:</a:t>
            </a:r>
            <a:endParaRPr kumimoji="0" lang="zh-CN" altLang="en-US" sz="20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cs typeface="华文黑体" pitchFamily="2" charset="-122"/>
            </a:endParaRPr>
          </a:p>
        </p:txBody>
      </p:sp>
      <p:sp>
        <p:nvSpPr>
          <p:cNvPr id="81" name="TextBox 80"/>
          <p:cNvSpPr txBox="1"/>
          <p:nvPr/>
        </p:nvSpPr>
        <p:spPr>
          <a:xfrm>
            <a:off x="625736" y="1903021"/>
            <a:ext cx="4006135" cy="126959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
        <p:nvSpPr>
          <p:cNvPr id="82" name="TextBox 81"/>
          <p:cNvSpPr txBox="1"/>
          <p:nvPr/>
        </p:nvSpPr>
        <p:spPr>
          <a:xfrm>
            <a:off x="625736" y="3055548"/>
            <a:ext cx="4006135" cy="1269596"/>
          </a:xfrm>
          <a:prstGeom prst="rect">
            <a:avLst/>
          </a:prstGeom>
          <a:noFill/>
        </p:spPr>
        <p:txBody>
          <a:bodyPr wrap="square" lIns="68598" tIns="34299" rIns="68598" bIns="34299" rtlCol="0">
            <a:spAutoFit/>
          </a:bodyPr>
          <a:lstStyle/>
          <a:p>
            <a:pPr marL="0" marR="0" lvl="0" indent="0" algn="l" defTabSz="914400" eaLnBrk="1" fontAlgn="auto" latinLnBrk="0" hangingPunct="1">
              <a:lnSpc>
                <a:spcPct val="13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您的内容打在这里，或者通过复制您的文本后，在此框中选择粘贴，并选择只保留文字。您的内容打在这里。</a:t>
            </a:r>
          </a:p>
          <a:p>
            <a:pPr marL="0" marR="0" lvl="0" indent="0" algn="l" defTabSz="914400" eaLnBrk="1" fontAlgn="auto" latinLnBrk="0" hangingPunct="1">
              <a:lnSpc>
                <a:spcPct val="130000"/>
              </a:lnSpc>
              <a:spcBef>
                <a:spcPts val="0"/>
              </a:spcBef>
              <a:spcAft>
                <a:spcPts val="0"/>
              </a:spcAft>
              <a:buClrTx/>
              <a:buSzTx/>
              <a:buFontTx/>
              <a:buNone/>
              <a:defRPr/>
            </a:pPr>
            <a:endPar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anim calcmode="lin" valueType="num">
                                      <p:cBhvr>
                                        <p:cTn id="16" dur="500" fill="hold"/>
                                        <p:tgtEl>
                                          <p:spTgt spid="50"/>
                                        </p:tgtEl>
                                        <p:attrNameLst>
                                          <p:attrName>ppt_x</p:attrName>
                                        </p:attrNameLst>
                                      </p:cBhvr>
                                      <p:tavLst>
                                        <p:tav tm="0">
                                          <p:val>
                                            <p:strVal val="#ppt_x"/>
                                          </p:val>
                                        </p:tav>
                                        <p:tav tm="100000">
                                          <p:val>
                                            <p:strVal val="#ppt_x"/>
                                          </p:val>
                                        </p:tav>
                                      </p:tavLst>
                                    </p:anim>
                                    <p:anim calcmode="lin" valueType="num">
                                      <p:cBhvr>
                                        <p:cTn id="17" dur="500" fill="hold"/>
                                        <p:tgtEl>
                                          <p:spTgt spid="50"/>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500"/>
                                        <p:tgtEl>
                                          <p:spTgt spid="51"/>
                                        </p:tgtEl>
                                      </p:cBhvr>
                                    </p:animEffect>
                                    <p:anim calcmode="lin" valueType="num">
                                      <p:cBhvr>
                                        <p:cTn id="22" dur="500" fill="hold"/>
                                        <p:tgtEl>
                                          <p:spTgt spid="51"/>
                                        </p:tgtEl>
                                        <p:attrNameLst>
                                          <p:attrName>ppt_x</p:attrName>
                                        </p:attrNameLst>
                                      </p:cBhvr>
                                      <p:tavLst>
                                        <p:tav tm="0">
                                          <p:val>
                                            <p:strVal val="#ppt_x"/>
                                          </p:val>
                                        </p:tav>
                                        <p:tav tm="100000">
                                          <p:val>
                                            <p:strVal val="#ppt_x"/>
                                          </p:val>
                                        </p:tav>
                                      </p:tavLst>
                                    </p:anim>
                                    <p:anim calcmode="lin" valueType="num">
                                      <p:cBhvr>
                                        <p:cTn id="23" dur="500" fill="hold"/>
                                        <p:tgtEl>
                                          <p:spTgt spid="51"/>
                                        </p:tgtEl>
                                        <p:attrNameLst>
                                          <p:attrName>ppt_y</p:attrName>
                                        </p:attrNameLst>
                                      </p:cBhvr>
                                      <p:tavLst>
                                        <p:tav tm="0">
                                          <p:val>
                                            <p:strVal val="#ppt_y+.1"/>
                                          </p:val>
                                        </p:tav>
                                        <p:tav tm="100000">
                                          <p:val>
                                            <p:strVal val="#ppt_y"/>
                                          </p:val>
                                        </p:tav>
                                      </p:tavLst>
                                    </p:anim>
                                  </p:childTnLst>
                                </p:cTn>
                              </p:par>
                              <p:par>
                                <p:cTn id="24" presetID="2" presetClass="entr" presetSubtype="9" fill="hold" nodeType="withEffect">
                                  <p:stCondLst>
                                    <p:cond delay="400"/>
                                  </p:stCondLst>
                                  <p:childTnLst>
                                    <p:set>
                                      <p:cBhvr>
                                        <p:cTn id="25" dur="1" fill="hold">
                                          <p:stCondLst>
                                            <p:cond delay="0"/>
                                          </p:stCondLst>
                                        </p:cTn>
                                        <p:tgtEl>
                                          <p:spTgt spid="54"/>
                                        </p:tgtEl>
                                        <p:attrNameLst>
                                          <p:attrName>style.visibility</p:attrName>
                                        </p:attrNameLst>
                                      </p:cBhvr>
                                      <p:to>
                                        <p:strVal val="visible"/>
                                      </p:to>
                                    </p:set>
                                    <p:anim calcmode="lin" valueType="num">
                                      <p:cBhvr additive="base">
                                        <p:cTn id="26" dur="500" fill="hold"/>
                                        <p:tgtEl>
                                          <p:spTgt spid="54"/>
                                        </p:tgtEl>
                                        <p:attrNameLst>
                                          <p:attrName>ppt_x</p:attrName>
                                        </p:attrNameLst>
                                      </p:cBhvr>
                                      <p:tavLst>
                                        <p:tav tm="0">
                                          <p:val>
                                            <p:strVal val="0-#ppt_w/2"/>
                                          </p:val>
                                        </p:tav>
                                        <p:tav tm="100000">
                                          <p:val>
                                            <p:strVal val="#ppt_x"/>
                                          </p:val>
                                        </p:tav>
                                      </p:tavLst>
                                    </p:anim>
                                    <p:anim calcmode="lin" valueType="num">
                                      <p:cBhvr additive="base">
                                        <p:cTn id="27" dur="500" fill="hold"/>
                                        <p:tgtEl>
                                          <p:spTgt spid="54"/>
                                        </p:tgtEl>
                                        <p:attrNameLst>
                                          <p:attrName>ppt_y</p:attrName>
                                        </p:attrNameLst>
                                      </p:cBhvr>
                                      <p:tavLst>
                                        <p:tav tm="0">
                                          <p:val>
                                            <p:strVal val="0-#ppt_h/2"/>
                                          </p:val>
                                        </p:tav>
                                        <p:tav tm="100000">
                                          <p:val>
                                            <p:strVal val="#ppt_y"/>
                                          </p:val>
                                        </p:tav>
                                      </p:tavLst>
                                    </p:anim>
                                  </p:childTnLst>
                                </p:cTn>
                              </p:par>
                              <p:par>
                                <p:cTn id="28" presetID="2" presetClass="entr" presetSubtype="12" fill="hold" nodeType="withEffect">
                                  <p:stCondLst>
                                    <p:cond delay="20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fill="hold"/>
                                        <p:tgtEl>
                                          <p:spTgt spid="57"/>
                                        </p:tgtEl>
                                        <p:attrNameLst>
                                          <p:attrName>ppt_x</p:attrName>
                                        </p:attrNameLst>
                                      </p:cBhvr>
                                      <p:tavLst>
                                        <p:tav tm="0">
                                          <p:val>
                                            <p:strVal val="0-#ppt_w/2"/>
                                          </p:val>
                                        </p:tav>
                                        <p:tav tm="100000">
                                          <p:val>
                                            <p:strVal val="#ppt_x"/>
                                          </p:val>
                                        </p:tav>
                                      </p:tavLst>
                                    </p:anim>
                                    <p:anim calcmode="lin" valueType="num">
                                      <p:cBhvr additive="base">
                                        <p:cTn id="31" dur="500" fill="hold"/>
                                        <p:tgtEl>
                                          <p:spTgt spid="57"/>
                                        </p:tgtEl>
                                        <p:attrNameLst>
                                          <p:attrName>ppt_y</p:attrName>
                                        </p:attrNameLst>
                                      </p:cBhvr>
                                      <p:tavLst>
                                        <p:tav tm="0">
                                          <p:val>
                                            <p:strVal val="1+#ppt_h/2"/>
                                          </p:val>
                                        </p:tav>
                                        <p:tav tm="100000">
                                          <p:val>
                                            <p:strVal val="#ppt_y"/>
                                          </p:val>
                                        </p:tav>
                                      </p:tavLst>
                                    </p:anim>
                                  </p:childTnLst>
                                </p:cTn>
                              </p:par>
                              <p:par>
                                <p:cTn id="32" presetID="2" presetClass="entr" presetSubtype="1" fill="hold" nodeType="withEffect">
                                  <p:stCondLst>
                                    <p:cond delay="400"/>
                                  </p:stCondLst>
                                  <p:childTnLst>
                                    <p:set>
                                      <p:cBhvr>
                                        <p:cTn id="33" dur="1" fill="hold">
                                          <p:stCondLst>
                                            <p:cond delay="0"/>
                                          </p:stCondLst>
                                        </p:cTn>
                                        <p:tgtEl>
                                          <p:spTgt spid="60"/>
                                        </p:tgtEl>
                                        <p:attrNameLst>
                                          <p:attrName>style.visibility</p:attrName>
                                        </p:attrNameLst>
                                      </p:cBhvr>
                                      <p:to>
                                        <p:strVal val="visible"/>
                                      </p:to>
                                    </p:set>
                                    <p:anim calcmode="lin" valueType="num">
                                      <p:cBhvr additive="base">
                                        <p:cTn id="34" dur="500" fill="hold"/>
                                        <p:tgtEl>
                                          <p:spTgt spid="60"/>
                                        </p:tgtEl>
                                        <p:attrNameLst>
                                          <p:attrName>ppt_x</p:attrName>
                                        </p:attrNameLst>
                                      </p:cBhvr>
                                      <p:tavLst>
                                        <p:tav tm="0">
                                          <p:val>
                                            <p:strVal val="#ppt_x"/>
                                          </p:val>
                                        </p:tav>
                                        <p:tav tm="100000">
                                          <p:val>
                                            <p:strVal val="#ppt_x"/>
                                          </p:val>
                                        </p:tav>
                                      </p:tavLst>
                                    </p:anim>
                                    <p:anim calcmode="lin" valueType="num">
                                      <p:cBhvr additive="base">
                                        <p:cTn id="35" dur="500" fill="hold"/>
                                        <p:tgtEl>
                                          <p:spTgt spid="60"/>
                                        </p:tgtEl>
                                        <p:attrNameLst>
                                          <p:attrName>ppt_y</p:attrName>
                                        </p:attrNameLst>
                                      </p:cBhvr>
                                      <p:tavLst>
                                        <p:tav tm="0">
                                          <p:val>
                                            <p:strVal val="0-#ppt_h/2"/>
                                          </p:val>
                                        </p:tav>
                                        <p:tav tm="100000">
                                          <p:val>
                                            <p:strVal val="#ppt_y"/>
                                          </p:val>
                                        </p:tav>
                                      </p:tavLst>
                                    </p:anim>
                                  </p:childTnLst>
                                </p:cTn>
                              </p:par>
                              <p:par>
                                <p:cTn id="36" presetID="2" presetClass="entr" presetSubtype="3" fill="hold" nodeType="withEffect">
                                  <p:stCondLst>
                                    <p:cond delay="100"/>
                                  </p:stCondLst>
                                  <p:childTnLst>
                                    <p:set>
                                      <p:cBhvr>
                                        <p:cTn id="37" dur="1" fill="hold">
                                          <p:stCondLst>
                                            <p:cond delay="0"/>
                                          </p:stCondLst>
                                        </p:cTn>
                                        <p:tgtEl>
                                          <p:spTgt spid="63"/>
                                        </p:tgtEl>
                                        <p:attrNameLst>
                                          <p:attrName>style.visibility</p:attrName>
                                        </p:attrNameLst>
                                      </p:cBhvr>
                                      <p:to>
                                        <p:strVal val="visible"/>
                                      </p:to>
                                    </p:set>
                                    <p:anim calcmode="lin" valueType="num">
                                      <p:cBhvr additive="base">
                                        <p:cTn id="38" dur="500" fill="hold"/>
                                        <p:tgtEl>
                                          <p:spTgt spid="63"/>
                                        </p:tgtEl>
                                        <p:attrNameLst>
                                          <p:attrName>ppt_x</p:attrName>
                                        </p:attrNameLst>
                                      </p:cBhvr>
                                      <p:tavLst>
                                        <p:tav tm="0">
                                          <p:val>
                                            <p:strVal val="1+#ppt_w/2"/>
                                          </p:val>
                                        </p:tav>
                                        <p:tav tm="100000">
                                          <p:val>
                                            <p:strVal val="#ppt_x"/>
                                          </p:val>
                                        </p:tav>
                                      </p:tavLst>
                                    </p:anim>
                                    <p:anim calcmode="lin" valueType="num">
                                      <p:cBhvr additive="base">
                                        <p:cTn id="39" dur="500" fill="hold"/>
                                        <p:tgtEl>
                                          <p:spTgt spid="63"/>
                                        </p:tgtEl>
                                        <p:attrNameLst>
                                          <p:attrName>ppt_y</p:attrName>
                                        </p:attrNameLst>
                                      </p:cBhvr>
                                      <p:tavLst>
                                        <p:tav tm="0">
                                          <p:val>
                                            <p:strVal val="0-#ppt_h/2"/>
                                          </p:val>
                                        </p:tav>
                                        <p:tav tm="100000">
                                          <p:val>
                                            <p:strVal val="#ppt_y"/>
                                          </p:val>
                                        </p:tav>
                                      </p:tavLst>
                                    </p:anim>
                                  </p:childTnLst>
                                </p:cTn>
                              </p:par>
                              <p:par>
                                <p:cTn id="40" presetID="2" presetClass="entr" presetSubtype="2" fill="hold" nodeType="withEffect">
                                  <p:stCondLst>
                                    <p:cond delay="300"/>
                                  </p:stCondLst>
                                  <p:childTnLst>
                                    <p:set>
                                      <p:cBhvr>
                                        <p:cTn id="41" dur="1" fill="hold">
                                          <p:stCondLst>
                                            <p:cond delay="0"/>
                                          </p:stCondLst>
                                        </p:cTn>
                                        <p:tgtEl>
                                          <p:spTgt spid="66"/>
                                        </p:tgtEl>
                                        <p:attrNameLst>
                                          <p:attrName>style.visibility</p:attrName>
                                        </p:attrNameLst>
                                      </p:cBhvr>
                                      <p:to>
                                        <p:strVal val="visible"/>
                                      </p:to>
                                    </p:set>
                                    <p:anim calcmode="lin" valueType="num">
                                      <p:cBhvr additive="base">
                                        <p:cTn id="42" dur="500" fill="hold"/>
                                        <p:tgtEl>
                                          <p:spTgt spid="66"/>
                                        </p:tgtEl>
                                        <p:attrNameLst>
                                          <p:attrName>ppt_x</p:attrName>
                                        </p:attrNameLst>
                                      </p:cBhvr>
                                      <p:tavLst>
                                        <p:tav tm="0">
                                          <p:val>
                                            <p:strVal val="1+#ppt_w/2"/>
                                          </p:val>
                                        </p:tav>
                                        <p:tav tm="100000">
                                          <p:val>
                                            <p:strVal val="#ppt_x"/>
                                          </p:val>
                                        </p:tav>
                                      </p:tavLst>
                                    </p:anim>
                                    <p:anim calcmode="lin" valueType="num">
                                      <p:cBhvr additive="base">
                                        <p:cTn id="43" dur="500" fill="hold"/>
                                        <p:tgtEl>
                                          <p:spTgt spid="66"/>
                                        </p:tgtEl>
                                        <p:attrNameLst>
                                          <p:attrName>ppt_y</p:attrName>
                                        </p:attrNameLst>
                                      </p:cBhvr>
                                      <p:tavLst>
                                        <p:tav tm="0">
                                          <p:val>
                                            <p:strVal val="#ppt_y"/>
                                          </p:val>
                                        </p:tav>
                                        <p:tav tm="100000">
                                          <p:val>
                                            <p:strVal val="#ppt_y"/>
                                          </p:val>
                                        </p:tav>
                                      </p:tavLst>
                                    </p:anim>
                                  </p:childTnLst>
                                </p:cTn>
                              </p:par>
                              <p:par>
                                <p:cTn id="44" presetID="2" presetClass="entr" presetSubtype="6" fill="hold" nodeType="withEffect">
                                  <p:stCondLst>
                                    <p:cond delay="400"/>
                                  </p:stCondLst>
                                  <p:childTnLst>
                                    <p:set>
                                      <p:cBhvr>
                                        <p:cTn id="45" dur="1" fill="hold">
                                          <p:stCondLst>
                                            <p:cond delay="0"/>
                                          </p:stCondLst>
                                        </p:cTn>
                                        <p:tgtEl>
                                          <p:spTgt spid="72"/>
                                        </p:tgtEl>
                                        <p:attrNameLst>
                                          <p:attrName>style.visibility</p:attrName>
                                        </p:attrNameLst>
                                      </p:cBhvr>
                                      <p:to>
                                        <p:strVal val="visible"/>
                                      </p:to>
                                    </p:set>
                                    <p:anim calcmode="lin" valueType="num">
                                      <p:cBhvr additive="base">
                                        <p:cTn id="46" dur="500" fill="hold"/>
                                        <p:tgtEl>
                                          <p:spTgt spid="72"/>
                                        </p:tgtEl>
                                        <p:attrNameLst>
                                          <p:attrName>ppt_x</p:attrName>
                                        </p:attrNameLst>
                                      </p:cBhvr>
                                      <p:tavLst>
                                        <p:tav tm="0">
                                          <p:val>
                                            <p:strVal val="1+#ppt_w/2"/>
                                          </p:val>
                                        </p:tav>
                                        <p:tav tm="100000">
                                          <p:val>
                                            <p:strVal val="#ppt_x"/>
                                          </p:val>
                                        </p:tav>
                                      </p:tavLst>
                                    </p:anim>
                                    <p:anim calcmode="lin" valueType="num">
                                      <p:cBhvr additive="base">
                                        <p:cTn id="47" dur="500" fill="hold"/>
                                        <p:tgtEl>
                                          <p:spTgt spid="72"/>
                                        </p:tgtEl>
                                        <p:attrNameLst>
                                          <p:attrName>ppt_y</p:attrName>
                                        </p:attrNameLst>
                                      </p:cBhvr>
                                      <p:tavLst>
                                        <p:tav tm="0">
                                          <p:val>
                                            <p:strVal val="1+#ppt_h/2"/>
                                          </p:val>
                                        </p:tav>
                                        <p:tav tm="100000">
                                          <p:val>
                                            <p:strVal val="#ppt_y"/>
                                          </p:val>
                                        </p:tav>
                                      </p:tavLst>
                                    </p:anim>
                                  </p:childTnLst>
                                </p:cTn>
                              </p:par>
                            </p:childTnLst>
                          </p:cTn>
                        </p:par>
                        <p:par>
                          <p:cTn id="48" fill="hold">
                            <p:stCondLst>
                              <p:cond delay="2000"/>
                            </p:stCondLst>
                            <p:childTnLst>
                              <p:par>
                                <p:cTn id="49" presetID="23" presetClass="entr" presetSubtype="528" fill="hold" grpId="0" nodeType="afterEffect">
                                  <p:stCondLst>
                                    <p:cond delay="0"/>
                                  </p:stCondLst>
                                  <p:iterate type="lt">
                                    <p:tmPct val="60000"/>
                                  </p:iterate>
                                  <p:childTnLst>
                                    <p:set>
                                      <p:cBhvr>
                                        <p:cTn id="50" dur="1" fill="hold">
                                          <p:stCondLst>
                                            <p:cond delay="0"/>
                                          </p:stCondLst>
                                        </p:cTn>
                                        <p:tgtEl>
                                          <p:spTgt spid="76"/>
                                        </p:tgtEl>
                                        <p:attrNameLst>
                                          <p:attrName>style.visibility</p:attrName>
                                        </p:attrNameLst>
                                      </p:cBhvr>
                                      <p:to>
                                        <p:strVal val="visible"/>
                                      </p:to>
                                    </p:set>
                                    <p:anim calcmode="lin" valueType="num">
                                      <p:cBhvr>
                                        <p:cTn id="51" dur="600" fill="hold"/>
                                        <p:tgtEl>
                                          <p:spTgt spid="76"/>
                                        </p:tgtEl>
                                        <p:attrNameLst>
                                          <p:attrName>ppt_w</p:attrName>
                                        </p:attrNameLst>
                                      </p:cBhvr>
                                      <p:tavLst>
                                        <p:tav tm="0">
                                          <p:val>
                                            <p:fltVal val="0"/>
                                          </p:val>
                                        </p:tav>
                                        <p:tav tm="100000">
                                          <p:val>
                                            <p:strVal val="#ppt_w"/>
                                          </p:val>
                                        </p:tav>
                                      </p:tavLst>
                                    </p:anim>
                                    <p:anim calcmode="lin" valueType="num">
                                      <p:cBhvr>
                                        <p:cTn id="52" dur="600" fill="hold"/>
                                        <p:tgtEl>
                                          <p:spTgt spid="76"/>
                                        </p:tgtEl>
                                        <p:attrNameLst>
                                          <p:attrName>ppt_h</p:attrName>
                                        </p:attrNameLst>
                                      </p:cBhvr>
                                      <p:tavLst>
                                        <p:tav tm="0">
                                          <p:val>
                                            <p:fltVal val="0"/>
                                          </p:val>
                                        </p:tav>
                                        <p:tav tm="100000">
                                          <p:val>
                                            <p:strVal val="#ppt_h"/>
                                          </p:val>
                                        </p:tav>
                                      </p:tavLst>
                                    </p:anim>
                                    <p:anim calcmode="lin" valueType="num">
                                      <p:cBhvr>
                                        <p:cTn id="53" dur="600" fill="hold"/>
                                        <p:tgtEl>
                                          <p:spTgt spid="76"/>
                                        </p:tgtEl>
                                        <p:attrNameLst>
                                          <p:attrName>ppt_x</p:attrName>
                                        </p:attrNameLst>
                                      </p:cBhvr>
                                      <p:tavLst>
                                        <p:tav tm="0">
                                          <p:val>
                                            <p:fltVal val="0.5"/>
                                          </p:val>
                                        </p:tav>
                                        <p:tav tm="100000">
                                          <p:val>
                                            <p:strVal val="#ppt_x"/>
                                          </p:val>
                                        </p:tav>
                                      </p:tavLst>
                                    </p:anim>
                                    <p:anim calcmode="lin" valueType="num">
                                      <p:cBhvr>
                                        <p:cTn id="54" dur="600" fill="hold"/>
                                        <p:tgtEl>
                                          <p:spTgt spid="76"/>
                                        </p:tgtEl>
                                        <p:attrNameLst>
                                          <p:attrName>ppt_y</p:attrName>
                                        </p:attrNameLst>
                                      </p:cBhvr>
                                      <p:tavLst>
                                        <p:tav tm="0">
                                          <p:val>
                                            <p:fltVal val="0.5"/>
                                          </p:val>
                                        </p:tav>
                                        <p:tav tm="100000">
                                          <p:val>
                                            <p:strVal val="#ppt_y"/>
                                          </p:val>
                                        </p:tav>
                                      </p:tavLst>
                                    </p:anim>
                                  </p:childTnLst>
                                </p:cTn>
                              </p:par>
                              <p:par>
                                <p:cTn id="55" presetID="23" presetClass="entr" presetSubtype="528" fill="hold" grpId="0" nodeType="withEffect">
                                  <p:stCondLst>
                                    <p:cond delay="600"/>
                                  </p:stCondLst>
                                  <p:iterate type="lt">
                                    <p:tmPct val="60000"/>
                                  </p:iterate>
                                  <p:childTnLst>
                                    <p:set>
                                      <p:cBhvr>
                                        <p:cTn id="56" dur="1" fill="hold">
                                          <p:stCondLst>
                                            <p:cond delay="0"/>
                                          </p:stCondLst>
                                        </p:cTn>
                                        <p:tgtEl>
                                          <p:spTgt spid="77"/>
                                        </p:tgtEl>
                                        <p:attrNameLst>
                                          <p:attrName>style.visibility</p:attrName>
                                        </p:attrNameLst>
                                      </p:cBhvr>
                                      <p:to>
                                        <p:strVal val="visible"/>
                                      </p:to>
                                    </p:set>
                                    <p:anim calcmode="lin" valueType="num">
                                      <p:cBhvr>
                                        <p:cTn id="57" dur="500" fill="hold"/>
                                        <p:tgtEl>
                                          <p:spTgt spid="77"/>
                                        </p:tgtEl>
                                        <p:attrNameLst>
                                          <p:attrName>ppt_w</p:attrName>
                                        </p:attrNameLst>
                                      </p:cBhvr>
                                      <p:tavLst>
                                        <p:tav tm="0">
                                          <p:val>
                                            <p:fltVal val="0"/>
                                          </p:val>
                                        </p:tav>
                                        <p:tav tm="100000">
                                          <p:val>
                                            <p:strVal val="#ppt_w"/>
                                          </p:val>
                                        </p:tav>
                                      </p:tavLst>
                                    </p:anim>
                                    <p:anim calcmode="lin" valueType="num">
                                      <p:cBhvr>
                                        <p:cTn id="58" dur="500" fill="hold"/>
                                        <p:tgtEl>
                                          <p:spTgt spid="77"/>
                                        </p:tgtEl>
                                        <p:attrNameLst>
                                          <p:attrName>ppt_h</p:attrName>
                                        </p:attrNameLst>
                                      </p:cBhvr>
                                      <p:tavLst>
                                        <p:tav tm="0">
                                          <p:val>
                                            <p:fltVal val="0"/>
                                          </p:val>
                                        </p:tav>
                                        <p:tav tm="100000">
                                          <p:val>
                                            <p:strVal val="#ppt_h"/>
                                          </p:val>
                                        </p:tav>
                                      </p:tavLst>
                                    </p:anim>
                                    <p:anim calcmode="lin" valueType="num">
                                      <p:cBhvr>
                                        <p:cTn id="59" dur="500" fill="hold"/>
                                        <p:tgtEl>
                                          <p:spTgt spid="77"/>
                                        </p:tgtEl>
                                        <p:attrNameLst>
                                          <p:attrName>ppt_x</p:attrName>
                                        </p:attrNameLst>
                                      </p:cBhvr>
                                      <p:tavLst>
                                        <p:tav tm="0">
                                          <p:val>
                                            <p:fltVal val="0.5"/>
                                          </p:val>
                                        </p:tav>
                                        <p:tav tm="100000">
                                          <p:val>
                                            <p:strVal val="#ppt_x"/>
                                          </p:val>
                                        </p:tav>
                                      </p:tavLst>
                                    </p:anim>
                                    <p:anim calcmode="lin" valueType="num">
                                      <p:cBhvr>
                                        <p:cTn id="60" dur="500" fill="hold"/>
                                        <p:tgtEl>
                                          <p:spTgt spid="77"/>
                                        </p:tgtEl>
                                        <p:attrNameLst>
                                          <p:attrName>ppt_y</p:attrName>
                                        </p:attrNameLst>
                                      </p:cBhvr>
                                      <p:tavLst>
                                        <p:tav tm="0">
                                          <p:val>
                                            <p:fltVal val="0.5"/>
                                          </p:val>
                                        </p:tav>
                                        <p:tav tm="100000">
                                          <p:val>
                                            <p:strVal val="#ppt_y"/>
                                          </p:val>
                                        </p:tav>
                                      </p:tavLst>
                                    </p:anim>
                                  </p:childTnLst>
                                </p:cTn>
                              </p:par>
                              <p:par>
                                <p:cTn id="61" presetID="23" presetClass="entr" presetSubtype="36" fill="hold" nodeType="withEffect">
                                  <p:stCondLst>
                                    <p:cond delay="1400"/>
                                  </p:stCondLst>
                                  <p:childTnLst>
                                    <p:set>
                                      <p:cBhvr>
                                        <p:cTn id="62" dur="1" fill="hold">
                                          <p:stCondLst>
                                            <p:cond delay="0"/>
                                          </p:stCondLst>
                                        </p:cTn>
                                        <p:tgtEl>
                                          <p:spTgt spid="78"/>
                                        </p:tgtEl>
                                        <p:attrNameLst>
                                          <p:attrName>style.visibility</p:attrName>
                                        </p:attrNameLst>
                                      </p:cBhvr>
                                      <p:to>
                                        <p:strVal val="visible"/>
                                      </p:to>
                                    </p:set>
                                    <p:anim calcmode="lin" valueType="num">
                                      <p:cBhvr>
                                        <p:cTn id="63" dur="500" fill="hold"/>
                                        <p:tgtEl>
                                          <p:spTgt spid="78"/>
                                        </p:tgtEl>
                                        <p:attrNameLst>
                                          <p:attrName>ppt_w</p:attrName>
                                        </p:attrNameLst>
                                      </p:cBhvr>
                                      <p:tavLst>
                                        <p:tav tm="0">
                                          <p:val>
                                            <p:strVal val="(6*min(max(#ppt_w*#ppt_h,.3),1)-7.4)/-.7*#ppt_w"/>
                                          </p:val>
                                        </p:tav>
                                        <p:tav tm="100000">
                                          <p:val>
                                            <p:strVal val="#ppt_w"/>
                                          </p:val>
                                        </p:tav>
                                      </p:tavLst>
                                    </p:anim>
                                    <p:anim calcmode="lin" valueType="num">
                                      <p:cBhvr>
                                        <p:cTn id="64" dur="500" fill="hold"/>
                                        <p:tgtEl>
                                          <p:spTgt spid="78"/>
                                        </p:tgtEl>
                                        <p:attrNameLst>
                                          <p:attrName>ppt_h</p:attrName>
                                        </p:attrNameLst>
                                      </p:cBhvr>
                                      <p:tavLst>
                                        <p:tav tm="0">
                                          <p:val>
                                            <p:strVal val="(6*min(max(#ppt_w*#ppt_h,.3),1)-7.4)/-.7*#ppt_h"/>
                                          </p:val>
                                        </p:tav>
                                        <p:tav tm="100000">
                                          <p:val>
                                            <p:strVal val="#ppt_h"/>
                                          </p:val>
                                        </p:tav>
                                      </p:tavLst>
                                    </p:anim>
                                    <p:anim calcmode="lin" valueType="num">
                                      <p:cBhvr>
                                        <p:cTn id="65" dur="500" fill="hold"/>
                                        <p:tgtEl>
                                          <p:spTgt spid="78"/>
                                        </p:tgtEl>
                                        <p:attrNameLst>
                                          <p:attrName>ppt_x</p:attrName>
                                        </p:attrNameLst>
                                      </p:cBhvr>
                                      <p:tavLst>
                                        <p:tav tm="0">
                                          <p:val>
                                            <p:fltVal val="0.5"/>
                                          </p:val>
                                        </p:tav>
                                        <p:tav tm="100000">
                                          <p:val>
                                            <p:strVal val="#ppt_x"/>
                                          </p:val>
                                        </p:tav>
                                      </p:tavLst>
                                    </p:anim>
                                    <p:anim calcmode="lin" valueType="num">
                                      <p:cBhvr>
                                        <p:cTn id="66" dur="500" fill="hold"/>
                                        <p:tgtEl>
                                          <p:spTgt spid="78"/>
                                        </p:tgtEl>
                                        <p:attrNameLst>
                                          <p:attrName>ppt_y</p:attrName>
                                        </p:attrNameLst>
                                      </p:cBhvr>
                                      <p:tavLst>
                                        <p:tav tm="0">
                                          <p:val>
                                            <p:strVal val="1+(6*min(max(#ppt_w*#ppt_h,.3),1)-7.4)/-.7*#ppt_h/2"/>
                                          </p:val>
                                        </p:tav>
                                        <p:tav tm="100000">
                                          <p:val>
                                            <p:strVal val="#ppt_y"/>
                                          </p:val>
                                        </p:tav>
                                      </p:tavLst>
                                    </p:anim>
                                  </p:childTnLst>
                                </p:cTn>
                              </p:par>
                              <p:par>
                                <p:cTn id="67" presetID="16" presetClass="entr" presetSubtype="21" fill="hold" grpId="0" nodeType="withEffect">
                                  <p:stCondLst>
                                    <p:cond delay="1900"/>
                                  </p:stCondLst>
                                  <p:childTnLst>
                                    <p:set>
                                      <p:cBhvr>
                                        <p:cTn id="68" dur="1" fill="hold">
                                          <p:stCondLst>
                                            <p:cond delay="0"/>
                                          </p:stCondLst>
                                        </p:cTn>
                                        <p:tgtEl>
                                          <p:spTgt spid="79"/>
                                        </p:tgtEl>
                                        <p:attrNameLst>
                                          <p:attrName>style.visibility</p:attrName>
                                        </p:attrNameLst>
                                      </p:cBhvr>
                                      <p:to>
                                        <p:strVal val="visible"/>
                                      </p:to>
                                    </p:set>
                                    <p:animEffect transition="in" filter="barn(inVertical)">
                                      <p:cBhvr>
                                        <p:cTn id="69" dur="500"/>
                                        <p:tgtEl>
                                          <p:spTgt spid="79"/>
                                        </p:tgtEl>
                                      </p:cBhvr>
                                    </p:animEffect>
                                  </p:childTnLst>
                                </p:cTn>
                              </p:par>
                            </p:childTnLst>
                          </p:cTn>
                        </p:par>
                        <p:par>
                          <p:cTn id="70" fill="hold">
                            <p:stCondLst>
                              <p:cond delay="4300"/>
                            </p:stCondLst>
                            <p:childTnLst>
                              <p:par>
                                <p:cTn id="71" presetID="53" presetClass="entr" presetSubtype="16" fill="hold" grpId="0" nodeType="after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p:cTn id="73" dur="500" fill="hold"/>
                                        <p:tgtEl>
                                          <p:spTgt spid="71"/>
                                        </p:tgtEl>
                                        <p:attrNameLst>
                                          <p:attrName>ppt_w</p:attrName>
                                        </p:attrNameLst>
                                      </p:cBhvr>
                                      <p:tavLst>
                                        <p:tav tm="0">
                                          <p:val>
                                            <p:fltVal val="0"/>
                                          </p:val>
                                        </p:tav>
                                        <p:tav tm="100000">
                                          <p:val>
                                            <p:strVal val="#ppt_w"/>
                                          </p:val>
                                        </p:tav>
                                      </p:tavLst>
                                    </p:anim>
                                    <p:anim calcmode="lin" valueType="num">
                                      <p:cBhvr>
                                        <p:cTn id="74" dur="500" fill="hold"/>
                                        <p:tgtEl>
                                          <p:spTgt spid="71"/>
                                        </p:tgtEl>
                                        <p:attrNameLst>
                                          <p:attrName>ppt_h</p:attrName>
                                        </p:attrNameLst>
                                      </p:cBhvr>
                                      <p:tavLst>
                                        <p:tav tm="0">
                                          <p:val>
                                            <p:fltVal val="0"/>
                                          </p:val>
                                        </p:tav>
                                        <p:tav tm="100000">
                                          <p:val>
                                            <p:strVal val="#ppt_h"/>
                                          </p:val>
                                        </p:tav>
                                      </p:tavLst>
                                    </p:anim>
                                    <p:animEffect transition="in" filter="fade">
                                      <p:cBhvr>
                                        <p:cTn id="75" dur="500"/>
                                        <p:tgtEl>
                                          <p:spTgt spid="71"/>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70"/>
                                        </p:tgtEl>
                                        <p:attrNameLst>
                                          <p:attrName>style.visibility</p:attrName>
                                        </p:attrNameLst>
                                      </p:cBhvr>
                                      <p:to>
                                        <p:strVal val="visible"/>
                                      </p:to>
                                    </p:set>
                                    <p:anim calcmode="lin" valueType="num">
                                      <p:cBhvr>
                                        <p:cTn id="83" dur="500" fill="hold"/>
                                        <p:tgtEl>
                                          <p:spTgt spid="70"/>
                                        </p:tgtEl>
                                        <p:attrNameLst>
                                          <p:attrName>ppt_w</p:attrName>
                                        </p:attrNameLst>
                                      </p:cBhvr>
                                      <p:tavLst>
                                        <p:tav tm="0">
                                          <p:val>
                                            <p:fltVal val="0"/>
                                          </p:val>
                                        </p:tav>
                                        <p:tav tm="100000">
                                          <p:val>
                                            <p:strVal val="#ppt_w"/>
                                          </p:val>
                                        </p:tav>
                                      </p:tavLst>
                                    </p:anim>
                                    <p:anim calcmode="lin" valueType="num">
                                      <p:cBhvr>
                                        <p:cTn id="84" dur="500" fill="hold"/>
                                        <p:tgtEl>
                                          <p:spTgt spid="70"/>
                                        </p:tgtEl>
                                        <p:attrNameLst>
                                          <p:attrName>ppt_h</p:attrName>
                                        </p:attrNameLst>
                                      </p:cBhvr>
                                      <p:tavLst>
                                        <p:tav tm="0">
                                          <p:val>
                                            <p:fltVal val="0"/>
                                          </p:val>
                                        </p:tav>
                                        <p:tav tm="100000">
                                          <p:val>
                                            <p:strVal val="#ppt_h"/>
                                          </p:val>
                                        </p:tav>
                                      </p:tavLst>
                                    </p:anim>
                                    <p:animEffect transition="in" filter="fade">
                                      <p:cBhvr>
                                        <p:cTn id="85" dur="500"/>
                                        <p:tgtEl>
                                          <p:spTgt spid="70"/>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fltVal val="0"/>
                                          </p:val>
                                        </p:tav>
                                        <p:tav tm="100000">
                                          <p:val>
                                            <p:strVal val="#ppt_w"/>
                                          </p:val>
                                        </p:tav>
                                      </p:tavLst>
                                    </p:anim>
                                    <p:anim calcmode="lin" valueType="num">
                                      <p:cBhvr>
                                        <p:cTn id="89" dur="500" fill="hold"/>
                                        <p:tgtEl>
                                          <p:spTgt spid="69"/>
                                        </p:tgtEl>
                                        <p:attrNameLst>
                                          <p:attrName>ppt_h</p:attrName>
                                        </p:attrNameLst>
                                      </p:cBhvr>
                                      <p:tavLst>
                                        <p:tav tm="0">
                                          <p:val>
                                            <p:fltVal val="0"/>
                                          </p:val>
                                        </p:tav>
                                        <p:tav tm="100000">
                                          <p:val>
                                            <p:strVal val="#ppt_h"/>
                                          </p:val>
                                        </p:tav>
                                      </p:tavLst>
                                    </p:anim>
                                    <p:animEffect transition="in" filter="fade">
                                      <p:cBhvr>
                                        <p:cTn id="90" dur="500"/>
                                        <p:tgtEl>
                                          <p:spTgt spid="69"/>
                                        </p:tgtEl>
                                      </p:cBhvr>
                                    </p:animEffect>
                                  </p:childTnLst>
                                </p:cTn>
                              </p:par>
                            </p:childTnLst>
                          </p:cTn>
                        </p:par>
                        <p:par>
                          <p:cTn id="91" fill="hold">
                            <p:stCondLst>
                              <p:cond delay="4800"/>
                            </p:stCondLst>
                            <p:childTnLst>
                              <p:par>
                                <p:cTn id="92" presetID="12" presetClass="entr" presetSubtype="2" fill="hold" grpId="0" nodeType="afterEffect">
                                  <p:stCondLst>
                                    <p:cond delay="0"/>
                                  </p:stCondLst>
                                  <p:childTnLst>
                                    <p:set>
                                      <p:cBhvr>
                                        <p:cTn id="93" dur="1" fill="hold">
                                          <p:stCondLst>
                                            <p:cond delay="0"/>
                                          </p:stCondLst>
                                        </p:cTn>
                                        <p:tgtEl>
                                          <p:spTgt spid="80"/>
                                        </p:tgtEl>
                                        <p:attrNameLst>
                                          <p:attrName>style.visibility</p:attrName>
                                        </p:attrNameLst>
                                      </p:cBhvr>
                                      <p:to>
                                        <p:strVal val="visible"/>
                                      </p:to>
                                    </p:set>
                                    <p:anim calcmode="lin" valueType="num">
                                      <p:cBhvr additive="base">
                                        <p:cTn id="94" dur="500"/>
                                        <p:tgtEl>
                                          <p:spTgt spid="80"/>
                                        </p:tgtEl>
                                        <p:attrNameLst>
                                          <p:attrName>ppt_x</p:attrName>
                                        </p:attrNameLst>
                                      </p:cBhvr>
                                      <p:tavLst>
                                        <p:tav tm="0">
                                          <p:val>
                                            <p:strVal val="#ppt_x+#ppt_w*1.125000"/>
                                          </p:val>
                                        </p:tav>
                                        <p:tav tm="100000">
                                          <p:val>
                                            <p:strVal val="#ppt_x"/>
                                          </p:val>
                                        </p:tav>
                                      </p:tavLst>
                                    </p:anim>
                                    <p:animEffect transition="in" filter="wipe(left)">
                                      <p:cBhvr>
                                        <p:cTn id="95" dur="500"/>
                                        <p:tgtEl>
                                          <p:spTgt spid="80"/>
                                        </p:tgtEl>
                                      </p:cBhvr>
                                    </p:animEffect>
                                  </p:childTnLst>
                                </p:cTn>
                              </p:par>
                            </p:childTnLst>
                          </p:cTn>
                        </p:par>
                        <p:par>
                          <p:cTn id="96" fill="hold">
                            <p:stCondLst>
                              <p:cond delay="5300"/>
                            </p:stCondLst>
                            <p:childTnLst>
                              <p:par>
                                <p:cTn id="97" presetID="22" presetClass="entr" presetSubtype="1" fill="hold" grpId="0" nodeType="afterEffect">
                                  <p:stCondLst>
                                    <p:cond delay="0"/>
                                  </p:stCondLst>
                                  <p:childTnLst>
                                    <p:set>
                                      <p:cBhvr>
                                        <p:cTn id="98" dur="1" fill="hold">
                                          <p:stCondLst>
                                            <p:cond delay="0"/>
                                          </p:stCondLst>
                                        </p:cTn>
                                        <p:tgtEl>
                                          <p:spTgt spid="81"/>
                                        </p:tgtEl>
                                        <p:attrNameLst>
                                          <p:attrName>style.visibility</p:attrName>
                                        </p:attrNameLst>
                                      </p:cBhvr>
                                      <p:to>
                                        <p:strVal val="visible"/>
                                      </p:to>
                                    </p:set>
                                    <p:animEffect transition="in" filter="wipe(up)">
                                      <p:cBhvr>
                                        <p:cTn id="99" dur="500"/>
                                        <p:tgtEl>
                                          <p:spTgt spid="81"/>
                                        </p:tgtEl>
                                      </p:cBhvr>
                                    </p:animEffect>
                                  </p:childTnLst>
                                </p:cTn>
                              </p:par>
                              <p:par>
                                <p:cTn id="100" presetID="22" presetClass="entr" presetSubtype="1" fill="hold" grpId="0" nodeType="withEffect">
                                  <p:stCondLst>
                                    <p:cond delay="300"/>
                                  </p:stCondLst>
                                  <p:childTnLst>
                                    <p:set>
                                      <p:cBhvr>
                                        <p:cTn id="101" dur="1" fill="hold">
                                          <p:stCondLst>
                                            <p:cond delay="0"/>
                                          </p:stCondLst>
                                        </p:cTn>
                                        <p:tgtEl>
                                          <p:spTgt spid="82"/>
                                        </p:tgtEl>
                                        <p:attrNameLst>
                                          <p:attrName>style.visibility</p:attrName>
                                        </p:attrNameLst>
                                      </p:cBhvr>
                                      <p:to>
                                        <p:strVal val="visible"/>
                                      </p:to>
                                    </p:set>
                                    <p:animEffect transition="in" filter="wipe(up)">
                                      <p:cBhvr>
                                        <p:cTn id="102"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50" grpId="0" animBg="1"/>
      <p:bldP spid="69" grpId="0"/>
      <p:bldP spid="70" grpId="0"/>
      <p:bldP spid="71" grpId="0"/>
      <p:bldP spid="75" grpId="0"/>
      <p:bldP spid="76" grpId="0"/>
      <p:bldP spid="77" grpId="0"/>
      <p:bldP spid="79" grpId="0"/>
      <p:bldP spid="80" grpId="0"/>
      <p:bldP spid="81" grpId="0"/>
      <p:bldP spid="8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0"/>
            <a:ext cx="9144000" cy="2940736"/>
          </a:xfrm>
          <a:prstGeom prst="rect">
            <a:avLst/>
          </a:prstGeom>
        </p:spPr>
      </p:pic>
      <p:sp>
        <p:nvSpPr>
          <p:cNvPr id="50" name="TextBox 49"/>
          <p:cNvSpPr txBox="1"/>
          <p:nvPr/>
        </p:nvSpPr>
        <p:spPr>
          <a:xfrm>
            <a:off x="3236159" y="2160953"/>
            <a:ext cx="2671681" cy="683258"/>
          </a:xfrm>
          <a:prstGeom prst="rect">
            <a:avLst/>
          </a:prstGeom>
          <a:noFill/>
        </p:spPr>
        <p:txBody>
          <a:bodyPr wrap="none" lIns="91434" tIns="45717" rIns="91434" bIns="45717" rtlCol="0">
            <a:spAutoFit/>
          </a:bodyPr>
          <a:lstStyle/>
          <a:p>
            <a:pPr>
              <a:lnSpc>
                <a:spcPct val="80000"/>
              </a:lnSpc>
            </a:pPr>
            <a:r>
              <a:rPr lang="en-US" altLang="zh-CN" sz="4800" b="1">
                <a:solidFill>
                  <a:schemeClr val="bg1">
                    <a:lumMod val="95000"/>
                  </a:schemeClr>
                </a:solidFill>
                <a:latin typeface="Arial" panose="020B0604020202020204" pitchFamily="34" charset="0"/>
                <a:cs typeface="Arial" panose="020B0604020202020204" pitchFamily="34" charset="0"/>
              </a:rPr>
              <a:t>PART 01</a:t>
            </a:r>
            <a:endParaRPr lang="zh-CN" altLang="en-US" sz="4800" b="1" dirty="0">
              <a:solidFill>
                <a:schemeClr val="bg1">
                  <a:lumMod val="95000"/>
                </a:schemeClr>
              </a:solidFill>
              <a:latin typeface="Arial" panose="020B0604020202020204" pitchFamily="34" charset="0"/>
              <a:cs typeface="Arial" panose="020B0604020202020204" pitchFamily="34" charset="0"/>
            </a:endParaRPr>
          </a:p>
        </p:txBody>
      </p:sp>
      <p:sp>
        <p:nvSpPr>
          <p:cNvPr id="51" name="TextBox 5"/>
          <p:cNvSpPr txBox="1"/>
          <p:nvPr/>
        </p:nvSpPr>
        <p:spPr>
          <a:xfrm>
            <a:off x="3517549" y="2933252"/>
            <a:ext cx="2339090" cy="523214"/>
          </a:xfrm>
          <a:prstGeom prst="rect">
            <a:avLst/>
          </a:prstGeom>
          <a:noFill/>
        </p:spPr>
        <p:txBody>
          <a:bodyPr wrap="none" lIns="91434" tIns="45717" rIns="91434" bIns="45717" rtlCol="0">
            <a:spAutoFit/>
          </a:bodyPr>
          <a:lstStyle>
            <a:defPPr>
              <a:defRPr lang="zh-CN"/>
            </a:defPPr>
            <a:lvl1pPr>
              <a:defRPr sz="2800" b="1">
                <a:solidFill>
                  <a:schemeClr val="tx1">
                    <a:lumMod val="75000"/>
                    <a:lumOff val="25000"/>
                  </a:schemeClr>
                </a:solidFill>
                <a:latin typeface="微软雅黑" panose="020B0503020204020204" pitchFamily="34" charset="-122"/>
                <a:ea typeface="微软雅黑" panose="020B0503020204020204" pitchFamily="34" charset="-122"/>
              </a:defRPr>
            </a:lvl1pPr>
          </a:lstStyle>
          <a:p>
            <a:r>
              <a:rPr lang="zh-CN" altLang="en-US"/>
              <a:t>年度工作概述</a:t>
            </a:r>
            <a:endParaRPr lang="zh-CN" altLang="en-US" dirty="0"/>
          </a:p>
        </p:txBody>
      </p:sp>
      <p:grpSp>
        <p:nvGrpSpPr>
          <p:cNvPr id="52" name="组合 51"/>
          <p:cNvGrpSpPr/>
          <p:nvPr/>
        </p:nvGrpSpPr>
        <p:grpSpPr>
          <a:xfrm>
            <a:off x="3766035" y="553572"/>
            <a:ext cx="1505786" cy="1505786"/>
            <a:chOff x="2179844" y="1513973"/>
            <a:chExt cx="1505786" cy="1505786"/>
          </a:xfrm>
        </p:grpSpPr>
        <p:grpSp>
          <p:nvGrpSpPr>
            <p:cNvPr id="53" name="组合 52"/>
            <p:cNvGrpSpPr/>
            <p:nvPr/>
          </p:nvGrpSpPr>
          <p:grpSpPr>
            <a:xfrm>
              <a:off x="2179844" y="1513973"/>
              <a:ext cx="1505786" cy="1505786"/>
              <a:chOff x="8343900" y="254000"/>
              <a:chExt cx="3416300" cy="3416300"/>
            </a:xfrm>
          </p:grpSpPr>
          <p:sp>
            <p:nvSpPr>
              <p:cNvPr id="57" name="椭圆 56"/>
              <p:cNvSpPr/>
              <p:nvPr/>
            </p:nvSpPr>
            <p:spPr>
              <a:xfrm>
                <a:off x="8343900" y="254000"/>
                <a:ext cx="3416300" cy="3416300"/>
              </a:xfrm>
              <a:prstGeom prst="ellipse">
                <a:avLst/>
              </a:prstGeom>
              <a:gradFill flip="none" rotWithShape="1">
                <a:gsLst>
                  <a:gs pos="0">
                    <a:schemeClr val="bg1"/>
                  </a:gs>
                  <a:gs pos="46000">
                    <a:schemeClr val="bg1"/>
                  </a:gs>
                  <a:gs pos="100000">
                    <a:schemeClr val="bg2">
                      <a:lumMod val="90000"/>
                    </a:schemeClr>
                  </a:gs>
                </a:gsLst>
                <a:lin ang="2700000" scaled="1"/>
                <a:tileRect/>
              </a:gradFill>
              <a:ln>
                <a:noFill/>
              </a:ln>
              <a:effectLst>
                <a:outerShdw blurRad="114300" dist="381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sp>
            <p:nvSpPr>
              <p:cNvPr id="58" name="椭圆 57"/>
              <p:cNvSpPr/>
              <p:nvPr/>
            </p:nvSpPr>
            <p:spPr>
              <a:xfrm>
                <a:off x="8477524" y="387624"/>
                <a:ext cx="3149051" cy="3149051"/>
              </a:xfrm>
              <a:prstGeom prst="ellipse">
                <a:avLst/>
              </a:prstGeom>
              <a:gradFill flip="none" rotWithShape="1">
                <a:gsLst>
                  <a:gs pos="0">
                    <a:schemeClr val="bg1"/>
                  </a:gs>
                  <a:gs pos="100000">
                    <a:schemeClr val="bg1">
                      <a:lumMod val="85000"/>
                    </a:schemeClr>
                  </a:gs>
                </a:gsLst>
                <a:lin ang="13500000" scaled="1"/>
                <a:tileRect/>
              </a:gradFill>
              <a:ln>
                <a:gradFill flip="none" rotWithShape="1">
                  <a:gsLst>
                    <a:gs pos="0">
                      <a:schemeClr val="bg1">
                        <a:lumMod val="95000"/>
                      </a:schemeClr>
                    </a:gs>
                    <a:gs pos="40000">
                      <a:schemeClr val="bg1"/>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ea typeface="微软雅黑" panose="020B0503020204020204" pitchFamily="34" charset="-122"/>
                </a:endParaRPr>
              </a:p>
            </p:txBody>
          </p:sp>
        </p:grpSp>
        <p:grpSp>
          <p:nvGrpSpPr>
            <p:cNvPr id="54" name="组合 53"/>
            <p:cNvGrpSpPr/>
            <p:nvPr/>
          </p:nvGrpSpPr>
          <p:grpSpPr>
            <a:xfrm>
              <a:off x="2466783" y="1801727"/>
              <a:ext cx="931907" cy="898796"/>
              <a:chOff x="2506109" y="1744962"/>
              <a:chExt cx="648056" cy="625030"/>
            </a:xfrm>
          </p:grpSpPr>
          <p:sp>
            <p:nvSpPr>
              <p:cNvPr id="55" name="Freeform 252"/>
              <p:cNvSpPr/>
              <p:nvPr/>
            </p:nvSpPr>
            <p:spPr bwMode="auto">
              <a:xfrm>
                <a:off x="2608088" y="1886417"/>
                <a:ext cx="444100" cy="483575"/>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100">
                  <a:solidFill>
                    <a:prstClr val="white"/>
                  </a:solidFill>
                </a:endParaRPr>
              </a:p>
            </p:txBody>
          </p:sp>
          <p:sp>
            <p:nvSpPr>
              <p:cNvPr id="56" name="Freeform 253"/>
              <p:cNvSpPr/>
              <p:nvPr/>
            </p:nvSpPr>
            <p:spPr bwMode="auto">
              <a:xfrm>
                <a:off x="2506109" y="1744962"/>
                <a:ext cx="648056" cy="351990"/>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rgbClr val="A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100">
                  <a:solidFill>
                    <a:prstClr val="white"/>
                  </a:solidFill>
                </a:endParaRPr>
              </a:p>
            </p:txBody>
          </p:sp>
        </p:grpSp>
      </p:grpSp>
      <p:sp>
        <p:nvSpPr>
          <p:cNvPr id="59" name="文本框 9"/>
          <p:cNvSpPr txBox="1"/>
          <p:nvPr/>
        </p:nvSpPr>
        <p:spPr>
          <a:xfrm>
            <a:off x="3049004" y="3622135"/>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1.</a:t>
            </a:r>
            <a:r>
              <a:rPr lang="zh-CN" altLang="en-US" sz="1500">
                <a:solidFill>
                  <a:schemeClr val="bg1">
                    <a:lumMod val="50000"/>
                  </a:schemeClr>
                </a:solidFill>
                <a:latin typeface="微软雅黑" panose="020B0503020204020204" pitchFamily="34" charset="-122"/>
                <a:ea typeface="微软雅黑" panose="020B0503020204020204" pitchFamily="34" charset="-122"/>
              </a:rPr>
              <a:t>工作概述</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文本框 9"/>
          <p:cNvSpPr txBox="1"/>
          <p:nvPr/>
        </p:nvSpPr>
        <p:spPr>
          <a:xfrm>
            <a:off x="3049003" y="3947575"/>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3.</a:t>
            </a:r>
            <a:r>
              <a:rPr lang="zh-CN" altLang="en-US" sz="1500">
                <a:solidFill>
                  <a:schemeClr val="bg1">
                    <a:lumMod val="50000"/>
                  </a:schemeClr>
                </a:solidFill>
                <a:latin typeface="微软雅黑" panose="020B0503020204020204" pitchFamily="34" charset="-122"/>
                <a:ea typeface="微软雅黑" panose="020B0503020204020204" pitchFamily="34" charset="-122"/>
              </a:rPr>
              <a:t>重点工作回顾</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1" name="文本框 9"/>
          <p:cNvSpPr txBox="1"/>
          <p:nvPr/>
        </p:nvSpPr>
        <p:spPr>
          <a:xfrm>
            <a:off x="4752220" y="362539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2.</a:t>
            </a:r>
            <a:r>
              <a:rPr lang="zh-CN" altLang="en-US" sz="1500">
                <a:solidFill>
                  <a:schemeClr val="bg1">
                    <a:lumMod val="50000"/>
                  </a:schemeClr>
                </a:solidFill>
                <a:latin typeface="微软雅黑" panose="020B0503020204020204" pitchFamily="34" charset="-122"/>
                <a:ea typeface="微软雅黑" panose="020B0503020204020204" pitchFamily="34" charset="-122"/>
              </a:rPr>
              <a:t>具体工作明细</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2" name="文本框 9"/>
          <p:cNvSpPr txBox="1"/>
          <p:nvPr/>
        </p:nvSpPr>
        <p:spPr>
          <a:xfrm>
            <a:off x="4752221" y="3951283"/>
            <a:ext cx="2007940" cy="230832"/>
          </a:xfrm>
          <a:prstGeom prst="rect">
            <a:avLst/>
          </a:prstGeom>
          <a:noFill/>
        </p:spPr>
        <p:txBody>
          <a:bodyPr wrap="square" lIns="0" tIns="0" rIns="0" bIns="0" rtlCol="0">
            <a:spAutoFit/>
          </a:bodyPr>
          <a:lstStyle/>
          <a:p>
            <a:pPr marL="0" lvl="1"/>
            <a:r>
              <a:rPr lang="en-US" altLang="zh-CN" sz="1500">
                <a:solidFill>
                  <a:schemeClr val="bg1">
                    <a:lumMod val="50000"/>
                  </a:schemeClr>
                </a:solidFill>
                <a:latin typeface="微软雅黑" panose="020B0503020204020204" pitchFamily="34" charset="-122"/>
                <a:ea typeface="微软雅黑" panose="020B0503020204020204" pitchFamily="34" charset="-122"/>
              </a:rPr>
              <a:t>4.</a:t>
            </a:r>
            <a:r>
              <a:rPr lang="zh-CN" altLang="en-US" sz="1500">
                <a:solidFill>
                  <a:schemeClr val="bg1">
                    <a:lumMod val="50000"/>
                  </a:schemeClr>
                </a:solidFill>
                <a:latin typeface="微软雅黑" panose="020B0503020204020204" pitchFamily="34" charset="-122"/>
                <a:ea typeface="微软雅黑" panose="020B0503020204020204" pitchFamily="34" charset="-122"/>
              </a:rPr>
              <a:t>团队建设情况</a:t>
            </a:r>
            <a:endParaRPr lang="zh-CN" altLang="en-US" sz="1500" dirty="0">
              <a:solidFill>
                <a:schemeClr val="bg1">
                  <a:lumMod val="50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800" advTm="0">
        <p:circle/>
      </p:transition>
    </mc:Choice>
    <mc:Fallback xmlns="">
      <p:transition spd="slow" advTm="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fade">
                                      <p:cBhvr>
                                        <p:cTn id="7" dur="1000"/>
                                        <p:tgtEl>
                                          <p:spTgt spid="50"/>
                                        </p:tgtEl>
                                      </p:cBhvr>
                                    </p:animEffect>
                                    <p:anim calcmode="lin" valueType="num">
                                      <p:cBhvr>
                                        <p:cTn id="8" dur="1000" fill="hold"/>
                                        <p:tgtEl>
                                          <p:spTgt spid="50"/>
                                        </p:tgtEl>
                                        <p:attrNameLst>
                                          <p:attrName>ppt_x</p:attrName>
                                        </p:attrNameLst>
                                      </p:cBhvr>
                                      <p:tavLst>
                                        <p:tav tm="0">
                                          <p:val>
                                            <p:strVal val="#ppt_x"/>
                                          </p:val>
                                        </p:tav>
                                        <p:tav tm="100000">
                                          <p:val>
                                            <p:strVal val="#ppt_x"/>
                                          </p:val>
                                        </p:tav>
                                      </p:tavLst>
                                    </p:anim>
                                    <p:anim calcmode="lin" valueType="num">
                                      <p:cBhvr>
                                        <p:cTn id="9" dur="1000" fill="hold"/>
                                        <p:tgtEl>
                                          <p:spTgt spid="5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fade">
                                      <p:cBhvr>
                                        <p:cTn id="12" dur="1000"/>
                                        <p:tgtEl>
                                          <p:spTgt spid="52"/>
                                        </p:tgtEl>
                                      </p:cBhvr>
                                    </p:animEffect>
                                    <p:anim calcmode="lin" valueType="num">
                                      <p:cBhvr>
                                        <p:cTn id="13" dur="1000" fill="hold"/>
                                        <p:tgtEl>
                                          <p:spTgt spid="52"/>
                                        </p:tgtEl>
                                        <p:attrNameLst>
                                          <p:attrName>ppt_x</p:attrName>
                                        </p:attrNameLst>
                                      </p:cBhvr>
                                      <p:tavLst>
                                        <p:tav tm="0">
                                          <p:val>
                                            <p:strVal val="#ppt_x"/>
                                          </p:val>
                                        </p:tav>
                                        <p:tav tm="100000">
                                          <p:val>
                                            <p:strVal val="#ppt_x"/>
                                          </p:val>
                                        </p:tav>
                                      </p:tavLst>
                                    </p:anim>
                                    <p:anim calcmode="lin" valueType="num">
                                      <p:cBhvr>
                                        <p:cTn id="14" dur="1000" fill="hold"/>
                                        <p:tgtEl>
                                          <p:spTgt spid="52"/>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wipe(left)">
                                      <p:cBhvr>
                                        <p:cTn id="18" dur="500"/>
                                        <p:tgtEl>
                                          <p:spTgt spid="51"/>
                                        </p:tgtEl>
                                      </p:cBhvr>
                                    </p:animEffect>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59"/>
                                        </p:tgtEl>
                                        <p:attrNameLst>
                                          <p:attrName>style.visibility</p:attrName>
                                        </p:attrNameLst>
                                      </p:cBhvr>
                                      <p:to>
                                        <p:strVal val="visible"/>
                                      </p:to>
                                    </p:set>
                                    <p:anim calcmode="lin" valueType="num">
                                      <p:cBhvr additive="base">
                                        <p:cTn id="22" dur="500" fill="hold"/>
                                        <p:tgtEl>
                                          <p:spTgt spid="59"/>
                                        </p:tgtEl>
                                        <p:attrNameLst>
                                          <p:attrName>ppt_x</p:attrName>
                                        </p:attrNameLst>
                                      </p:cBhvr>
                                      <p:tavLst>
                                        <p:tav tm="0">
                                          <p:val>
                                            <p:strVal val="#ppt_x"/>
                                          </p:val>
                                        </p:tav>
                                        <p:tav tm="100000">
                                          <p:val>
                                            <p:strVal val="#ppt_x"/>
                                          </p:val>
                                        </p:tav>
                                      </p:tavLst>
                                    </p:anim>
                                    <p:anim calcmode="lin" valueType="num">
                                      <p:cBhvr additive="base">
                                        <p:cTn id="23" dur="500" fill="hold"/>
                                        <p:tgtEl>
                                          <p:spTgt spid="59"/>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20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200"/>
                                  </p:stCondLst>
                                  <p:childTnLst>
                                    <p:set>
                                      <p:cBhvr>
                                        <p:cTn id="29" dur="1" fill="hold">
                                          <p:stCondLst>
                                            <p:cond delay="0"/>
                                          </p:stCondLst>
                                        </p:cTn>
                                        <p:tgtEl>
                                          <p:spTgt spid="61"/>
                                        </p:tgtEl>
                                        <p:attrNameLst>
                                          <p:attrName>style.visibility</p:attrName>
                                        </p:attrNameLst>
                                      </p:cBhvr>
                                      <p:to>
                                        <p:strVal val="visible"/>
                                      </p:to>
                                    </p:set>
                                    <p:anim calcmode="lin" valueType="num">
                                      <p:cBhvr additive="base">
                                        <p:cTn id="30" dur="500" fill="hold"/>
                                        <p:tgtEl>
                                          <p:spTgt spid="61"/>
                                        </p:tgtEl>
                                        <p:attrNameLst>
                                          <p:attrName>ppt_x</p:attrName>
                                        </p:attrNameLst>
                                      </p:cBhvr>
                                      <p:tavLst>
                                        <p:tav tm="0">
                                          <p:val>
                                            <p:strVal val="#ppt_x"/>
                                          </p:val>
                                        </p:tav>
                                        <p:tav tm="100000">
                                          <p:val>
                                            <p:strVal val="#ppt_x"/>
                                          </p:val>
                                        </p:tav>
                                      </p:tavLst>
                                    </p:anim>
                                    <p:anim calcmode="lin" valueType="num">
                                      <p:cBhvr additive="base">
                                        <p:cTn id="31" dur="500" fill="hold"/>
                                        <p:tgtEl>
                                          <p:spTgt spid="61"/>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400"/>
                                  </p:stCondLst>
                                  <p:childTnLst>
                                    <p:set>
                                      <p:cBhvr>
                                        <p:cTn id="33" dur="1" fill="hold">
                                          <p:stCondLst>
                                            <p:cond delay="0"/>
                                          </p:stCondLst>
                                        </p:cTn>
                                        <p:tgtEl>
                                          <p:spTgt spid="62"/>
                                        </p:tgtEl>
                                        <p:attrNameLst>
                                          <p:attrName>style.visibility</p:attrName>
                                        </p:attrNameLst>
                                      </p:cBhvr>
                                      <p:to>
                                        <p:strVal val="visible"/>
                                      </p:to>
                                    </p:set>
                                    <p:anim calcmode="lin" valueType="num">
                                      <p:cBhvr additive="base">
                                        <p:cTn id="34" dur="500" fill="hold"/>
                                        <p:tgtEl>
                                          <p:spTgt spid="62"/>
                                        </p:tgtEl>
                                        <p:attrNameLst>
                                          <p:attrName>ppt_x</p:attrName>
                                        </p:attrNameLst>
                                      </p:cBhvr>
                                      <p:tavLst>
                                        <p:tav tm="0">
                                          <p:val>
                                            <p:strVal val="#ppt_x"/>
                                          </p:val>
                                        </p:tav>
                                        <p:tav tm="100000">
                                          <p:val>
                                            <p:strVal val="#ppt_x"/>
                                          </p:val>
                                        </p:tav>
                                      </p:tavLst>
                                    </p:anim>
                                    <p:anim calcmode="lin" valueType="num">
                                      <p:cBhvr additive="base">
                                        <p:cTn id="35" dur="500" fill="hold"/>
                                        <p:tgtEl>
                                          <p:spTgt spid="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pattFill prst="narHorz">
          <a:fgClr>
            <a:schemeClr val="bg1">
              <a:lumMod val="95000"/>
            </a:schemeClr>
          </a:fgClr>
          <a:bgClr>
            <a:schemeClr val="bg1"/>
          </a:bgClr>
        </a:pattFill>
        <a:effectLst/>
      </p:bgPr>
    </p:bg>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a:extLst>
              <a:ext uri="{28A0092B-C50C-407E-A947-70E740481C1C}">
                <a14:useLocalDpi xmlns:a14="http://schemas.microsoft.com/office/drawing/2010/main" val="0"/>
              </a:ext>
            </a:extLst>
          </a:blip>
          <a:srcRect t="17778" b="23553"/>
          <a:stretch>
            <a:fillRect/>
          </a:stretch>
        </p:blipFill>
        <p:spPr>
          <a:xfrm>
            <a:off x="0" y="1779662"/>
            <a:ext cx="9144000" cy="2513562"/>
          </a:xfrm>
          <a:prstGeom prst="rect">
            <a:avLst/>
          </a:prstGeom>
        </p:spPr>
      </p:pic>
      <p:grpSp>
        <p:nvGrpSpPr>
          <p:cNvPr id="7" name="组合 6"/>
          <p:cNvGrpSpPr/>
          <p:nvPr/>
        </p:nvGrpSpPr>
        <p:grpSpPr>
          <a:xfrm>
            <a:off x="1135772" y="721796"/>
            <a:ext cx="1942890" cy="1942890"/>
            <a:chOff x="1763688" y="645596"/>
            <a:chExt cx="1942890" cy="1942890"/>
          </a:xfrm>
        </p:grpSpPr>
        <p:pic>
          <p:nvPicPr>
            <p:cNvPr id="5"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098875" y="893766"/>
              <a:ext cx="936104" cy="1446550"/>
            </a:xfrm>
            <a:prstGeom prst="rect">
              <a:avLst/>
            </a:prstGeom>
            <a:noFill/>
          </p:spPr>
          <p:txBody>
            <a:bodyPr wrap="square" rtlCol="0">
              <a:spAutoFit/>
            </a:bodyPr>
            <a:lstStyle/>
            <a:p>
              <a:r>
                <a:rPr lang="zh-CN" altLang="en-US" sz="8800">
                  <a:solidFill>
                    <a:srgbClr val="AC0000"/>
                  </a:solidFill>
                  <a:latin typeface="MStiffHei PRC UltraBold" panose="00000500000000000000" pitchFamily="2" charset="-122"/>
                  <a:ea typeface="MStiffHei PRC UltraBold" panose="00000500000000000000" pitchFamily="2" charset="-122"/>
                </a:rPr>
                <a:t>感</a:t>
              </a:r>
            </a:p>
          </p:txBody>
        </p:sp>
      </p:grpSp>
      <p:grpSp>
        <p:nvGrpSpPr>
          <p:cNvPr id="8" name="组合 7"/>
          <p:cNvGrpSpPr/>
          <p:nvPr/>
        </p:nvGrpSpPr>
        <p:grpSpPr>
          <a:xfrm>
            <a:off x="2758526" y="721796"/>
            <a:ext cx="1942890" cy="1942890"/>
            <a:chOff x="1763688" y="645596"/>
            <a:chExt cx="1942890" cy="1942890"/>
          </a:xfrm>
        </p:grpSpPr>
        <p:pic>
          <p:nvPicPr>
            <p:cNvPr id="9"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083824" y="911232"/>
              <a:ext cx="936104" cy="1446550"/>
            </a:xfrm>
            <a:prstGeom prst="rect">
              <a:avLst/>
            </a:prstGeom>
            <a:noFill/>
          </p:spPr>
          <p:txBody>
            <a:bodyPr wrap="square" rtlCol="0">
              <a:spAutoFit/>
            </a:bodyPr>
            <a:lstStyle/>
            <a:p>
              <a:r>
                <a:rPr lang="zh-CN" altLang="en-US" sz="8800">
                  <a:solidFill>
                    <a:srgbClr val="AC0000"/>
                  </a:solidFill>
                  <a:latin typeface="MStiffHei PRC UltraBold" panose="00000500000000000000" pitchFamily="2" charset="-122"/>
                  <a:ea typeface="MStiffHei PRC UltraBold" panose="00000500000000000000" pitchFamily="2" charset="-122"/>
                </a:rPr>
                <a:t>谢</a:t>
              </a:r>
            </a:p>
          </p:txBody>
        </p:sp>
      </p:grpSp>
      <p:grpSp>
        <p:nvGrpSpPr>
          <p:cNvPr id="11" name="组合 10"/>
          <p:cNvGrpSpPr/>
          <p:nvPr/>
        </p:nvGrpSpPr>
        <p:grpSpPr>
          <a:xfrm>
            <a:off x="4381280" y="721796"/>
            <a:ext cx="1942890" cy="1942890"/>
            <a:chOff x="1763688" y="645596"/>
            <a:chExt cx="1942890" cy="1942890"/>
          </a:xfrm>
        </p:grpSpPr>
        <p:pic>
          <p:nvPicPr>
            <p:cNvPr id="12"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2083824" y="917589"/>
              <a:ext cx="936104" cy="1446550"/>
            </a:xfrm>
            <a:prstGeom prst="rect">
              <a:avLst/>
            </a:prstGeom>
            <a:noFill/>
          </p:spPr>
          <p:txBody>
            <a:bodyPr wrap="square" rtlCol="0">
              <a:spAutoFit/>
            </a:bodyPr>
            <a:lstStyle/>
            <a:p>
              <a:r>
                <a:rPr lang="zh-CN" altLang="en-US" sz="8800">
                  <a:solidFill>
                    <a:srgbClr val="AC0000"/>
                  </a:solidFill>
                  <a:latin typeface="MStiffHei PRC UltraBold" panose="00000500000000000000" pitchFamily="2" charset="-122"/>
                  <a:ea typeface="MStiffHei PRC UltraBold" panose="00000500000000000000" pitchFamily="2" charset="-122"/>
                </a:rPr>
                <a:t>收</a:t>
              </a:r>
            </a:p>
          </p:txBody>
        </p:sp>
      </p:grpSp>
      <p:grpSp>
        <p:nvGrpSpPr>
          <p:cNvPr id="14" name="组合 13"/>
          <p:cNvGrpSpPr/>
          <p:nvPr/>
        </p:nvGrpSpPr>
        <p:grpSpPr>
          <a:xfrm>
            <a:off x="6004033" y="721796"/>
            <a:ext cx="1942890" cy="1942890"/>
            <a:chOff x="1763688" y="645596"/>
            <a:chExt cx="1942890" cy="1942890"/>
          </a:xfrm>
        </p:grpSpPr>
        <p:pic>
          <p:nvPicPr>
            <p:cNvPr id="15" name="Picture 3" descr="C:\Users\Administrator\Desktop\微立体创业计划\00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3688" y="645596"/>
              <a:ext cx="1942890" cy="1942890"/>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2107445" y="892182"/>
              <a:ext cx="936104" cy="1446550"/>
            </a:xfrm>
            <a:prstGeom prst="rect">
              <a:avLst/>
            </a:prstGeom>
            <a:noFill/>
          </p:spPr>
          <p:txBody>
            <a:bodyPr wrap="square" rtlCol="0">
              <a:spAutoFit/>
            </a:bodyPr>
            <a:lstStyle/>
            <a:p>
              <a:r>
                <a:rPr lang="zh-CN" altLang="en-US" sz="8800">
                  <a:solidFill>
                    <a:srgbClr val="AC0000"/>
                  </a:solidFill>
                  <a:latin typeface="MStiffHei PRC UltraBold" panose="00000500000000000000" pitchFamily="2" charset="-122"/>
                  <a:ea typeface="MStiffHei PRC UltraBold" panose="00000500000000000000" pitchFamily="2" charset="-122"/>
                </a:rPr>
                <a:t>看</a:t>
              </a:r>
            </a:p>
          </p:txBody>
        </p:sp>
      </p:grpSp>
      <p:sp>
        <p:nvSpPr>
          <p:cNvPr id="17" name="TextBox 7"/>
          <p:cNvSpPr>
            <a:spLocks noChangeArrowheads="1"/>
          </p:cNvSpPr>
          <p:nvPr/>
        </p:nvSpPr>
        <p:spPr bwMode="auto">
          <a:xfrm>
            <a:off x="1691680" y="2713277"/>
            <a:ext cx="55922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zh-CN" altLang="en-US" sz="3600" b="1" dirty="0">
                <a:solidFill>
                  <a:prstClr val="white"/>
                </a:solidFill>
                <a:latin typeface="Verdana" panose="020B0604030504040204" pitchFamily="34" charset="0"/>
                <a:ea typeface="微软雅黑" panose="020B0503020204020204" pitchFamily="34" charset="-122"/>
                <a:sym typeface="微软雅黑" panose="020B0503020204020204" pitchFamily="34" charset="-122"/>
              </a:rPr>
              <a:t>工作总结汇报</a:t>
            </a:r>
            <a:r>
              <a:rPr lang="zh-CN" altLang="en-US" sz="3600" dirty="0">
                <a:solidFill>
                  <a:prstClr val="white"/>
                </a:solidFill>
                <a:latin typeface="Verdana" panose="020B0604030504040204" pitchFamily="34" charset="0"/>
                <a:ea typeface="微软雅黑" panose="020B0503020204020204" pitchFamily="34" charset="-122"/>
                <a:sym typeface="微软雅黑" panose="020B0503020204020204" pitchFamily="34" charset="-122"/>
              </a:rPr>
              <a:t>暨工作计划</a:t>
            </a:r>
          </a:p>
        </p:txBody>
      </p:sp>
      <p:sp>
        <p:nvSpPr>
          <p:cNvPr id="18" name="圆角矩形 17"/>
          <p:cNvSpPr/>
          <p:nvPr/>
        </p:nvSpPr>
        <p:spPr>
          <a:xfrm>
            <a:off x="2457790" y="3598506"/>
            <a:ext cx="4391725" cy="431915"/>
          </a:xfrm>
          <a:prstGeom prst="roundRect">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3" tIns="45706" rIns="91413" bIns="45706" rtlCol="0" anchor="ctr"/>
          <a:lstStyle/>
          <a:p>
            <a:pPr algn="ctr"/>
            <a:endParaRPr lang="zh-CN" altLang="en-US">
              <a:solidFill>
                <a:prstClr val="white"/>
              </a:solidFill>
            </a:endParaRPr>
          </a:p>
        </p:txBody>
      </p:sp>
      <p:sp>
        <p:nvSpPr>
          <p:cNvPr id="19" name="TextBox 18"/>
          <p:cNvSpPr txBox="1"/>
          <p:nvPr/>
        </p:nvSpPr>
        <p:spPr>
          <a:xfrm>
            <a:off x="3042128" y="3578350"/>
            <a:ext cx="2935364" cy="461637"/>
          </a:xfrm>
          <a:prstGeom prst="rect">
            <a:avLst/>
          </a:prstGeom>
          <a:noFill/>
        </p:spPr>
        <p:txBody>
          <a:bodyPr wrap="none" lIns="91413" tIns="45706" rIns="91413" bIns="45706" rtlCol="0">
            <a:spAutoFit/>
          </a:bodyPr>
          <a:lstStyle/>
          <a:p>
            <a:r>
              <a:rPr lang="zh-CN" altLang="en-US" sz="2400">
                <a:solidFill>
                  <a:srgbClr val="AC0000"/>
                </a:solidFill>
                <a:latin typeface="方正黑体简体" panose="02010601030101010101" pitchFamily="2" charset="-122"/>
                <a:ea typeface="方正黑体简体" panose="02010601030101010101" pitchFamily="2" charset="-122"/>
              </a:rPr>
              <a:t>框架完整微立体</a:t>
            </a:r>
            <a:r>
              <a:rPr lang="en-US" altLang="zh-CN" sz="2400">
                <a:solidFill>
                  <a:srgbClr val="AC0000"/>
                </a:solidFill>
                <a:latin typeface="方正黑体简体" panose="02010601030101010101" pitchFamily="2" charset="-122"/>
                <a:ea typeface="方正黑体简体" panose="02010601030101010101" pitchFamily="2" charset="-122"/>
              </a:rPr>
              <a:t>PPT</a:t>
            </a:r>
            <a:endParaRPr lang="zh-CN" altLang="en-US" sz="2400" dirty="0">
              <a:solidFill>
                <a:srgbClr val="AC0000"/>
              </a:solidFill>
              <a:latin typeface="方正黑体简体" panose="02010601030101010101" pitchFamily="2" charset="-122"/>
              <a:ea typeface="方正黑体简体" panose="02010601030101010101" pitchFamily="2" charset="-122"/>
            </a:endParaRPr>
          </a:p>
        </p:txBody>
      </p:sp>
      <p:grpSp>
        <p:nvGrpSpPr>
          <p:cNvPr id="20" name="Group 91"/>
          <p:cNvGrpSpPr/>
          <p:nvPr/>
        </p:nvGrpSpPr>
        <p:grpSpPr bwMode="auto">
          <a:xfrm>
            <a:off x="2468506" y="3614026"/>
            <a:ext cx="390552" cy="616758"/>
            <a:chOff x="936" y="1480"/>
            <a:chExt cx="1589" cy="2510"/>
          </a:xfrm>
        </p:grpSpPr>
        <p:grpSp>
          <p:nvGrpSpPr>
            <p:cNvPr id="21" name="组合 33"/>
            <p:cNvGrpSpPr/>
            <p:nvPr/>
          </p:nvGrpSpPr>
          <p:grpSpPr bwMode="auto">
            <a:xfrm>
              <a:off x="985" y="1583"/>
              <a:ext cx="1441" cy="2407"/>
              <a:chOff x="1754168" y="3653262"/>
              <a:chExt cx="1857599" cy="3107815"/>
            </a:xfrm>
          </p:grpSpPr>
          <p:sp>
            <p:nvSpPr>
              <p:cNvPr id="26" name="椭圆 25"/>
              <p:cNvSpPr/>
              <p:nvPr/>
            </p:nvSpPr>
            <p:spPr>
              <a:xfrm>
                <a:off x="1754168" y="3653262"/>
                <a:ext cx="1857599" cy="1857597"/>
              </a:xfrm>
              <a:prstGeom prst="ellipse">
                <a:avLst/>
              </a:prstGeom>
              <a:solidFill>
                <a:schemeClr val="tx1">
                  <a:lumMod val="50000"/>
                  <a:lumOff val="50000"/>
                </a:schemeClr>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prstClr val="white"/>
                  </a:solidFill>
                  <a:ea typeface="方正超粗黑简体" panose="03000509000000000000" pitchFamily="65" charset="-122"/>
                </a:endParaRPr>
              </a:p>
            </p:txBody>
          </p:sp>
          <p:sp>
            <p:nvSpPr>
              <p:cNvPr id="27" name="椭圆 26"/>
              <p:cNvSpPr/>
              <p:nvPr/>
            </p:nvSpPr>
            <p:spPr>
              <a:xfrm>
                <a:off x="1911556" y="3810650"/>
                <a:ext cx="1542822" cy="1542820"/>
              </a:xfrm>
              <a:prstGeom prst="ellipse">
                <a:avLst/>
              </a:prstGeom>
              <a:solidFill>
                <a:srgbClr val="C20100"/>
              </a:solidFill>
              <a:ln w="28575">
                <a:gradFill flip="none" rotWithShape="1">
                  <a:gsLst>
                    <a:gs pos="100000">
                      <a:srgbClr val="FFFFFF"/>
                    </a:gs>
                    <a:gs pos="0">
                      <a:srgbClr val="CECED0"/>
                    </a:gs>
                  </a:gsLst>
                  <a:lin ang="13500000" scaled="1"/>
                  <a:tileRect/>
                </a:gradFill>
              </a:ln>
              <a:effectLst>
                <a:outerShdw blurRad="190500" dist="889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8" name="椭圆 27"/>
              <p:cNvSpPr/>
              <p:nvPr/>
            </p:nvSpPr>
            <p:spPr>
              <a:xfrm>
                <a:off x="1890879" y="3789973"/>
                <a:ext cx="1584176" cy="1584174"/>
              </a:xfrm>
              <a:prstGeom prst="ellipse">
                <a:avLst/>
              </a:prstGeom>
              <a:solidFill>
                <a:srgbClr val="8A0000"/>
              </a:solidFill>
              <a:ln>
                <a:noFill/>
              </a:ln>
              <a:effectLst>
                <a:innerShdw blurRad="889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endParaRPr lang="zh-CN" altLang="en-US" sz="3000" dirty="0">
                  <a:solidFill>
                    <a:srgbClr val="0087CF"/>
                  </a:solidFill>
                  <a:ea typeface="方正超粗黑简体" panose="03000509000000000000" pitchFamily="65" charset="-122"/>
                </a:endParaRPr>
              </a:p>
            </p:txBody>
          </p:sp>
          <p:sp>
            <p:nvSpPr>
              <p:cNvPr id="29" name="矩形 28"/>
              <p:cNvSpPr/>
              <p:nvPr/>
            </p:nvSpPr>
            <p:spPr>
              <a:xfrm>
                <a:off x="2196990" y="4093185"/>
                <a:ext cx="968886" cy="2667892"/>
              </a:xfrm>
              <a:prstGeom prst="rect">
                <a:avLst/>
              </a:prstGeom>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700" b="1">
                  <a:solidFill>
                    <a:srgbClr val="CA0098"/>
                  </a:solidFill>
                  <a:latin typeface="微软雅黑" panose="020B0503020204020204" pitchFamily="34" charset="-122"/>
                  <a:ea typeface="微软雅黑" panose="020B0503020204020204" pitchFamily="34" charset="-122"/>
                </a:endParaRPr>
              </a:p>
            </p:txBody>
          </p:sp>
        </p:grpSp>
        <p:grpSp>
          <p:nvGrpSpPr>
            <p:cNvPr id="22" name="组合 4"/>
            <p:cNvGrpSpPr/>
            <p:nvPr/>
          </p:nvGrpSpPr>
          <p:grpSpPr bwMode="auto">
            <a:xfrm>
              <a:off x="936" y="1480"/>
              <a:ext cx="1589" cy="1588"/>
              <a:chOff x="3733576" y="3930057"/>
              <a:chExt cx="1801556" cy="1800152"/>
            </a:xfrm>
          </p:grpSpPr>
          <p:sp>
            <p:nvSpPr>
              <p:cNvPr id="23" name="椭圆 22"/>
              <p:cNvSpPr/>
              <p:nvPr/>
            </p:nvSpPr>
            <p:spPr>
              <a:xfrm>
                <a:off x="4003576" y="4200057"/>
                <a:ext cx="1260000" cy="1260000"/>
              </a:xfrm>
              <a:prstGeom prst="ellipse">
                <a:avLst/>
              </a:prstGeom>
              <a:noFill/>
              <a:ln>
                <a:gradFill flip="none" rotWithShape="1">
                  <a:gsLst>
                    <a:gs pos="100000">
                      <a:schemeClr val="bg1"/>
                    </a:gs>
                    <a:gs pos="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4" name="任意多边形 6"/>
              <p:cNvSpPr/>
              <p:nvPr/>
            </p:nvSpPr>
            <p:spPr>
              <a:xfrm>
                <a:off x="3734710" y="3930057"/>
                <a:ext cx="1800422" cy="1800152"/>
              </a:xfrm>
              <a:custGeom>
                <a:avLst/>
                <a:gdLst>
                  <a:gd name="connsiteX0" fmla="*/ 900000 w 1800000"/>
                  <a:gd name="connsiteY0" fmla="*/ 0 h 1800000"/>
                  <a:gd name="connsiteX1" fmla="*/ 1800000 w 1800000"/>
                  <a:gd name="connsiteY1" fmla="*/ 900000 h 1800000"/>
                  <a:gd name="connsiteX2" fmla="*/ 900000 w 1800000"/>
                  <a:gd name="connsiteY2" fmla="*/ 1800000 h 1800000"/>
                  <a:gd name="connsiteX3" fmla="*/ 0 w 1800000"/>
                  <a:gd name="connsiteY3" fmla="*/ 900000 h 1800000"/>
                  <a:gd name="connsiteX4" fmla="*/ 900000 w 1800000"/>
                  <a:gd name="connsiteY4" fmla="*/ 0 h 1800000"/>
                  <a:gd name="connsiteX5" fmla="*/ 900000 w 1800000"/>
                  <a:gd name="connsiteY5" fmla="*/ 270000 h 1800000"/>
                  <a:gd name="connsiteX6" fmla="*/ 270000 w 1800000"/>
                  <a:gd name="connsiteY6" fmla="*/ 900000 h 1800000"/>
                  <a:gd name="connsiteX7" fmla="*/ 900000 w 1800000"/>
                  <a:gd name="connsiteY7" fmla="*/ 1530000 h 1800000"/>
                  <a:gd name="connsiteX8" fmla="*/ 1530000 w 1800000"/>
                  <a:gd name="connsiteY8" fmla="*/ 900000 h 1800000"/>
                  <a:gd name="connsiteX9" fmla="*/ 900000 w 1800000"/>
                  <a:gd name="connsiteY9" fmla="*/ 270000 h 18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000" h="1800000">
                    <a:moveTo>
                      <a:pt x="900000" y="0"/>
                    </a:moveTo>
                    <a:cubicBezTo>
                      <a:pt x="1397056" y="0"/>
                      <a:pt x="1800000" y="402944"/>
                      <a:pt x="1800000" y="900000"/>
                    </a:cubicBezTo>
                    <a:cubicBezTo>
                      <a:pt x="1800000" y="1397056"/>
                      <a:pt x="1397056" y="1800000"/>
                      <a:pt x="900000" y="1800000"/>
                    </a:cubicBezTo>
                    <a:cubicBezTo>
                      <a:pt x="402944" y="1800000"/>
                      <a:pt x="0" y="1397056"/>
                      <a:pt x="0" y="900000"/>
                    </a:cubicBezTo>
                    <a:cubicBezTo>
                      <a:pt x="0" y="402944"/>
                      <a:pt x="402944" y="0"/>
                      <a:pt x="900000" y="0"/>
                    </a:cubicBezTo>
                    <a:close/>
                    <a:moveTo>
                      <a:pt x="900000" y="270000"/>
                    </a:moveTo>
                    <a:cubicBezTo>
                      <a:pt x="552061" y="270000"/>
                      <a:pt x="270000" y="552061"/>
                      <a:pt x="270000" y="900000"/>
                    </a:cubicBezTo>
                    <a:cubicBezTo>
                      <a:pt x="270000" y="1247939"/>
                      <a:pt x="552061" y="1530000"/>
                      <a:pt x="900000" y="1530000"/>
                    </a:cubicBezTo>
                    <a:cubicBezTo>
                      <a:pt x="1247939" y="1530000"/>
                      <a:pt x="1530000" y="1247939"/>
                      <a:pt x="1530000" y="900000"/>
                    </a:cubicBezTo>
                    <a:cubicBezTo>
                      <a:pt x="1530000" y="552061"/>
                      <a:pt x="1247939" y="270000"/>
                      <a:pt x="900000" y="270000"/>
                    </a:cubicBezTo>
                    <a:close/>
                  </a:path>
                </a:pathLst>
              </a:custGeom>
              <a:gradFill>
                <a:gsLst>
                  <a:gs pos="0">
                    <a:srgbClr val="F0F0F0"/>
                  </a:gs>
                  <a:gs pos="100000">
                    <a:srgbClr val="DBDBDB"/>
                  </a:gs>
                </a:gsLst>
                <a:lin ang="2700000" scaled="1"/>
              </a:gradFill>
              <a:ln>
                <a:noFill/>
              </a:ln>
              <a:effectLst>
                <a:outerShdw blurRad="889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sp>
            <p:nvSpPr>
              <p:cNvPr id="25" name="椭圆 7"/>
              <p:cNvSpPr/>
              <p:nvPr/>
            </p:nvSpPr>
            <p:spPr>
              <a:xfrm>
                <a:off x="3733576" y="3930057"/>
                <a:ext cx="1800000" cy="1800000"/>
              </a:xfrm>
              <a:prstGeom prst="ellipse">
                <a:avLst/>
              </a:prstGeom>
              <a:noFill/>
              <a:ln>
                <a:gradFill flip="none" rotWithShape="1">
                  <a:gsLst>
                    <a:gs pos="0">
                      <a:schemeClr val="bg1"/>
                    </a:gs>
                    <a:gs pos="100000">
                      <a:schemeClr val="bg1">
                        <a:lumMod val="75000"/>
                      </a:schemeClr>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prstClr val="white"/>
                  </a:solidFill>
                </a:endParaRPr>
              </a:p>
            </p:txBody>
          </p:sp>
        </p:grpSp>
      </p:grpSp>
      <p:pic>
        <p:nvPicPr>
          <p:cNvPr id="30" name="Picture 6" descr="D:\360data\重要数据\桌面\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2063" y="3672552"/>
            <a:ext cx="1475294" cy="3535779"/>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819" y="0"/>
            <a:ext cx="2215073" cy="860905"/>
            <a:chOff x="844759" y="1545222"/>
            <a:chExt cx="2215073" cy="860905"/>
          </a:xfrm>
        </p:grpSpPr>
        <p:sp>
          <p:nvSpPr>
            <p:cNvPr id="32" name="TextBox 31"/>
            <p:cNvSpPr txBox="1"/>
            <p:nvPr/>
          </p:nvSpPr>
          <p:spPr>
            <a:xfrm>
              <a:off x="899592" y="1545222"/>
              <a:ext cx="2160240" cy="707886"/>
            </a:xfrm>
            <a:prstGeom prst="rect">
              <a:avLst/>
            </a:prstGeom>
            <a:noFill/>
          </p:spPr>
          <p:txBody>
            <a:bodyPr wrap="square" rtlCol="0">
              <a:spAutoFit/>
            </a:bodyPr>
            <a:lstStyle/>
            <a:p>
              <a:r>
                <a:rPr lang="en-US" altLang="zh-CN" sz="4000" b="1">
                  <a:solidFill>
                    <a:srgbClr val="AC0000"/>
                  </a:solidFill>
                  <a:latin typeface="Something Fishy" panose="020B0806030902050204" pitchFamily="34" charset="0"/>
                </a:rPr>
                <a:t>LOGO</a:t>
              </a:r>
              <a:endParaRPr lang="zh-CN" altLang="en-US" sz="4000" b="1">
                <a:solidFill>
                  <a:srgbClr val="AC0000"/>
                </a:solidFill>
                <a:latin typeface="Something Fishy" panose="020B0806030902050204" pitchFamily="34" charset="0"/>
              </a:endParaRPr>
            </a:p>
          </p:txBody>
        </p:sp>
        <p:sp>
          <p:nvSpPr>
            <p:cNvPr id="33" name="TextBox 32"/>
            <p:cNvSpPr txBox="1"/>
            <p:nvPr/>
          </p:nvSpPr>
          <p:spPr>
            <a:xfrm>
              <a:off x="844759" y="2129128"/>
              <a:ext cx="1728192" cy="276999"/>
            </a:xfrm>
            <a:prstGeom prst="rect">
              <a:avLst/>
            </a:prstGeom>
            <a:noFill/>
          </p:spPr>
          <p:txBody>
            <a:bodyPr wrap="square" rtlCol="0">
              <a:spAutoFit/>
            </a:bodyPr>
            <a:lstStyle/>
            <a:p>
              <a:r>
                <a:rPr lang="zh-CN" altLang="en-US" sz="1200" b="1">
                  <a:solidFill>
                    <a:srgbClr val="AC0000"/>
                  </a:solidFill>
                  <a:latin typeface="方正华隶_GBK" panose="03000509000000000000" pitchFamily="65" charset="-122"/>
                  <a:ea typeface="方正华隶_GBK" panose="03000509000000000000" pitchFamily="65" charset="-122"/>
                </a:rPr>
                <a:t>这里替换</a:t>
              </a:r>
              <a:r>
                <a:rPr lang="en-US" altLang="zh-CN" sz="1200" b="1">
                  <a:solidFill>
                    <a:srgbClr val="AC0000"/>
                  </a:solidFill>
                  <a:latin typeface="方正华隶_GBK" panose="03000509000000000000" pitchFamily="65" charset="-122"/>
                  <a:ea typeface="方正华隶_GBK" panose="03000509000000000000" pitchFamily="65" charset="-122"/>
                </a:rPr>
                <a:t>LOGO</a:t>
              </a:r>
              <a:endParaRPr lang="zh-CN" altLang="en-US" sz="1200" b="1">
                <a:solidFill>
                  <a:srgbClr val="AC0000"/>
                </a:solidFill>
                <a:latin typeface="方正华隶_GBK" panose="03000509000000000000" pitchFamily="65" charset="-122"/>
                <a:ea typeface="方正华隶_GBK" panose="03000509000000000000" pitchFamily="65"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4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Horizontal)">
                                      <p:cBhvr>
                                        <p:cTn id="7" dur="500"/>
                                        <p:tgtEl>
                                          <p:spTgt spid="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 calcmode="lin" valueType="num">
                                      <p:cBhvr>
                                        <p:cTn id="13" dur="500" fill="hold"/>
                                        <p:tgtEl>
                                          <p:spTgt spid="7"/>
                                        </p:tgtEl>
                                        <p:attrNameLst>
                                          <p:attrName>ppt_x</p:attrName>
                                        </p:attrNameLst>
                                      </p:cBhvr>
                                      <p:tavLst>
                                        <p:tav tm="0">
                                          <p:val>
                                            <p:fltVal val="0.5"/>
                                          </p:val>
                                        </p:tav>
                                        <p:tav tm="100000">
                                          <p:val>
                                            <p:strVal val="#ppt_x"/>
                                          </p:val>
                                        </p:tav>
                                      </p:tavLst>
                                    </p:anim>
                                    <p:anim calcmode="lin" valueType="num">
                                      <p:cBhvr>
                                        <p:cTn id="14" dur="500" fill="hold"/>
                                        <p:tgtEl>
                                          <p:spTgt spid="7"/>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23" presetClass="entr" presetSubtype="528"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 calcmode="lin" valueType="num">
                                      <p:cBhvr>
                                        <p:cTn id="20" dur="500" fill="hold"/>
                                        <p:tgtEl>
                                          <p:spTgt spid="8"/>
                                        </p:tgtEl>
                                        <p:attrNameLst>
                                          <p:attrName>ppt_x</p:attrName>
                                        </p:attrNameLst>
                                      </p:cBhvr>
                                      <p:tavLst>
                                        <p:tav tm="0">
                                          <p:val>
                                            <p:fltVal val="0.5"/>
                                          </p:val>
                                        </p:tav>
                                        <p:tav tm="100000">
                                          <p:val>
                                            <p:strVal val="#ppt_x"/>
                                          </p:val>
                                        </p:tav>
                                      </p:tavLst>
                                    </p:anim>
                                    <p:anim calcmode="lin" valueType="num">
                                      <p:cBhvr>
                                        <p:cTn id="21" dur="500" fill="hold"/>
                                        <p:tgtEl>
                                          <p:spTgt spid="8"/>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52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 calcmode="lin" valueType="num">
                                      <p:cBhvr>
                                        <p:cTn id="27" dur="500" fill="hold"/>
                                        <p:tgtEl>
                                          <p:spTgt spid="11"/>
                                        </p:tgtEl>
                                        <p:attrNameLst>
                                          <p:attrName>ppt_x</p:attrName>
                                        </p:attrNameLst>
                                      </p:cBhvr>
                                      <p:tavLst>
                                        <p:tav tm="0">
                                          <p:val>
                                            <p:fltVal val="0.5"/>
                                          </p:val>
                                        </p:tav>
                                        <p:tav tm="100000">
                                          <p:val>
                                            <p:strVal val="#ppt_x"/>
                                          </p:val>
                                        </p:tav>
                                      </p:tavLst>
                                    </p:anim>
                                    <p:anim calcmode="lin" valueType="num">
                                      <p:cBhvr>
                                        <p:cTn id="28" dur="500" fill="hold"/>
                                        <p:tgtEl>
                                          <p:spTgt spid="11"/>
                                        </p:tgtEl>
                                        <p:attrNameLst>
                                          <p:attrName>ppt_y</p:attrName>
                                        </p:attrNameLst>
                                      </p:cBhvr>
                                      <p:tavLst>
                                        <p:tav tm="0">
                                          <p:val>
                                            <p:fltVal val="0.5"/>
                                          </p:val>
                                        </p:tav>
                                        <p:tav tm="100000">
                                          <p:val>
                                            <p:strVal val="#ppt_y"/>
                                          </p:val>
                                        </p:tav>
                                      </p:tavLst>
                                    </p:anim>
                                  </p:childTnLst>
                                </p:cTn>
                              </p:par>
                            </p:childTnLst>
                          </p:cTn>
                        </p:par>
                        <p:par>
                          <p:cTn id="29" fill="hold">
                            <p:stCondLst>
                              <p:cond delay="2000"/>
                            </p:stCondLst>
                            <p:childTnLst>
                              <p:par>
                                <p:cTn id="30" presetID="23" presetClass="entr" presetSubtype="52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 calcmode="lin" valueType="num">
                                      <p:cBhvr>
                                        <p:cTn id="34" dur="500" fill="hold"/>
                                        <p:tgtEl>
                                          <p:spTgt spid="14"/>
                                        </p:tgtEl>
                                        <p:attrNameLst>
                                          <p:attrName>ppt_x</p:attrName>
                                        </p:attrNameLst>
                                      </p:cBhvr>
                                      <p:tavLst>
                                        <p:tav tm="0">
                                          <p:val>
                                            <p:fltVal val="0.5"/>
                                          </p:val>
                                        </p:tav>
                                        <p:tav tm="100000">
                                          <p:val>
                                            <p:strVal val="#ppt_x"/>
                                          </p:val>
                                        </p:tav>
                                      </p:tavLst>
                                    </p:anim>
                                    <p:anim calcmode="lin" valueType="num">
                                      <p:cBhvr>
                                        <p:cTn id="35" dur="500" fill="hold"/>
                                        <p:tgtEl>
                                          <p:spTgt spid="14"/>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2" presetClass="entr" presetSubtype="0" fill="hold" grpId="0" nodeType="afterEffect">
                                  <p:stCondLst>
                                    <p:cond delay="0"/>
                                  </p:stCondLst>
                                  <p:iterate type="lt">
                                    <p:tmPct val="10000"/>
                                  </p:iterate>
                                  <p:childTnLst>
                                    <p:set>
                                      <p:cBhvr>
                                        <p:cTn id="38" dur="1" fill="hold">
                                          <p:stCondLst>
                                            <p:cond delay="0"/>
                                          </p:stCondLst>
                                        </p:cTn>
                                        <p:tgtEl>
                                          <p:spTgt spid="17"/>
                                        </p:tgtEl>
                                        <p:attrNameLst>
                                          <p:attrName>style.visibility</p:attrName>
                                        </p:attrNameLst>
                                      </p:cBhvr>
                                      <p:to>
                                        <p:strVal val="visible"/>
                                      </p:to>
                                    </p:set>
                                    <p:animScale>
                                      <p:cBhvr>
                                        <p:cTn id="39"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7"/>
                                        </p:tgtEl>
                                        <p:attrNameLst>
                                          <p:attrName>ppt_x</p:attrName>
                                          <p:attrName>ppt_y</p:attrName>
                                        </p:attrNameLst>
                                      </p:cBhvr>
                                    </p:animMotion>
                                    <p:animEffect transition="in" filter="fade">
                                      <p:cBhvr>
                                        <p:cTn id="41" dur="1000"/>
                                        <p:tgtEl>
                                          <p:spTgt spid="17"/>
                                        </p:tgtEl>
                                      </p:cBhvr>
                                    </p:animEffect>
                                  </p:childTnLst>
                                </p:cTn>
                              </p:par>
                            </p:childTnLst>
                          </p:cTn>
                        </p:par>
                        <p:par>
                          <p:cTn id="42" fill="hold">
                            <p:stCondLst>
                              <p:cond delay="4500"/>
                            </p:stCondLst>
                            <p:childTnLst>
                              <p:par>
                                <p:cTn id="43" presetID="10" presetClass="entr" presetSubtype="0"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500"/>
                                        <p:tgtEl>
                                          <p:spTgt spid="18"/>
                                        </p:tgtEl>
                                      </p:cBhvr>
                                    </p:animEffect>
                                  </p:childTnLst>
                                </p:cTn>
                              </p:par>
                            </p:childTnLst>
                          </p:cTn>
                        </p:par>
                        <p:par>
                          <p:cTn id="46" fill="hold">
                            <p:stCondLst>
                              <p:cond delay="5000"/>
                            </p:stCondLst>
                            <p:childTnLst>
                              <p:par>
                                <p:cTn id="47" presetID="10" presetClass="entr" presetSubtype="0"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childTnLst>
                          </p:cTn>
                        </p:par>
                        <p:par>
                          <p:cTn id="50" fill="hold">
                            <p:stCondLst>
                              <p:cond delay="5500"/>
                            </p:stCondLst>
                            <p:childTnLst>
                              <p:par>
                                <p:cTn id="51" presetID="2" presetClass="entr" presetSubtype="4"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fill="hold"/>
                                        <p:tgtEl>
                                          <p:spTgt spid="30"/>
                                        </p:tgtEl>
                                        <p:attrNameLst>
                                          <p:attrName>ppt_x</p:attrName>
                                        </p:attrNameLst>
                                      </p:cBhvr>
                                      <p:tavLst>
                                        <p:tav tm="0">
                                          <p:val>
                                            <p:strVal val="#ppt_x"/>
                                          </p:val>
                                        </p:tav>
                                        <p:tav tm="100000">
                                          <p:val>
                                            <p:strVal val="#ppt_x"/>
                                          </p:val>
                                        </p:tav>
                                      </p:tavLst>
                                    </p:anim>
                                    <p:anim calcmode="lin" valueType="num">
                                      <p:cBhvr additive="base">
                                        <p:cTn id="54" dur="500" fill="hold"/>
                                        <p:tgtEl>
                                          <p:spTgt spid="30"/>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42" presetClass="path" presetSubtype="0" accel="50000" decel="50000" fill="hold" nodeType="afterEffect">
                                  <p:stCondLst>
                                    <p:cond delay="0"/>
                                  </p:stCondLst>
                                  <p:childTnLst>
                                    <p:animMotion origin="layout" path="M -1.38889E-6 -6.17284E-7 L 0.42031 0.00093 " pathEditMode="relative" rAng="0" ptsTypes="AA">
                                      <p:cBhvr>
                                        <p:cTn id="57" dur="2000" fill="hold"/>
                                        <p:tgtEl>
                                          <p:spTgt spid="20"/>
                                        </p:tgtEl>
                                        <p:attrNameLst>
                                          <p:attrName>ppt_x</p:attrName>
                                          <p:attrName>ppt_y</p:attrName>
                                        </p:attrNameLst>
                                      </p:cBhvr>
                                      <p:rCtr x="21007" y="31"/>
                                    </p:animMotion>
                                  </p:childTnLst>
                                </p:cTn>
                              </p:par>
                              <p:par>
                                <p:cTn id="58" presetID="42" presetClass="path" presetSubtype="0" accel="50000" decel="50000" fill="hold" nodeType="withEffect">
                                  <p:stCondLst>
                                    <p:cond delay="0"/>
                                  </p:stCondLst>
                                  <p:childTnLst>
                                    <p:animMotion origin="layout" path="M -3.05556E-6 1.23457E-6 L 0.41459 -0.00216 " pathEditMode="relative" rAng="0" ptsTypes="AA">
                                      <p:cBhvr>
                                        <p:cTn id="59" dur="2000" fill="hold"/>
                                        <p:tgtEl>
                                          <p:spTgt spid="30"/>
                                        </p:tgtEl>
                                        <p:attrNameLst>
                                          <p:attrName>ppt_x</p:attrName>
                                          <p:attrName>ppt_y</p:attrName>
                                        </p:attrNameLst>
                                      </p:cBhvr>
                                      <p:rCtr x="20729" y="-123"/>
                                    </p:animMotion>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1600"/>
                                        <p:tgtEl>
                                          <p:spTgt spid="19"/>
                                        </p:tgtEl>
                                      </p:cBhvr>
                                    </p:animEffect>
                                  </p:childTnLst>
                                </p:cTn>
                              </p:par>
                            </p:childTnLst>
                          </p:cTn>
                        </p:par>
                        <p:par>
                          <p:cTn id="63" fill="hold">
                            <p:stCondLst>
                              <p:cond delay="8000"/>
                            </p:stCondLst>
                            <p:childTnLst>
                              <p:par>
                                <p:cTn id="64" presetID="10" presetClass="exit" presetSubtype="0" fill="hold" nodeType="afterEffect">
                                  <p:stCondLst>
                                    <p:cond delay="0"/>
                                  </p:stCondLst>
                                  <p:childTnLst>
                                    <p:animEffect transition="out" filter="fade">
                                      <p:cBhvr>
                                        <p:cTn id="65" dur="500"/>
                                        <p:tgtEl>
                                          <p:spTgt spid="20"/>
                                        </p:tgtEl>
                                      </p:cBhvr>
                                    </p:animEffect>
                                    <p:set>
                                      <p:cBhvr>
                                        <p:cTn id="66" dur="1" fill="hold">
                                          <p:stCondLst>
                                            <p:cond delay="499"/>
                                          </p:stCondLst>
                                        </p:cTn>
                                        <p:tgtEl>
                                          <p:spTgt spid="20"/>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30"/>
                                        </p:tgtEl>
                                      </p:cBhvr>
                                    </p:animEffect>
                                    <p:set>
                                      <p:cBhvr>
                                        <p:cTn id="69" dur="1" fill="hold">
                                          <p:stCondLst>
                                            <p:cond delay="499"/>
                                          </p:stCondLst>
                                        </p:cTn>
                                        <p:tgtEl>
                                          <p:spTgt spid="30"/>
                                        </p:tgtEl>
                                        <p:attrNameLst>
                                          <p:attrName>style.visibility</p:attrName>
                                        </p:attrNameLst>
                                      </p:cBhvr>
                                      <p:to>
                                        <p:strVal val="hidden"/>
                                      </p:to>
                                    </p:set>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Effect transition="in" filter="fade">
                                      <p:cBhvr>
                                        <p:cTn id="7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25" name="组合 24"/>
          <p:cNvGrpSpPr/>
          <p:nvPr/>
        </p:nvGrpSpPr>
        <p:grpSpPr>
          <a:xfrm>
            <a:off x="1218791" y="1947391"/>
            <a:ext cx="6961374" cy="1799366"/>
            <a:chOff x="1260022" y="2163164"/>
            <a:chExt cx="6960165" cy="1748634"/>
          </a:xfrm>
          <a:noFill/>
          <a:effectLst>
            <a:outerShdw blurRad="76200" dist="38100" dir="5400000" algn="t" rotWithShape="0">
              <a:prstClr val="black">
                <a:alpha val="28000"/>
              </a:prstClr>
            </a:outerShdw>
          </a:effectLst>
        </p:grpSpPr>
        <p:sp>
          <p:nvSpPr>
            <p:cNvPr id="26" name="Arc 54"/>
            <p:cNvSpPr/>
            <p:nvPr/>
          </p:nvSpPr>
          <p:spPr bwMode="auto">
            <a:xfrm>
              <a:off x="4740104"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7" name="Arc 42"/>
            <p:cNvSpPr/>
            <p:nvPr/>
          </p:nvSpPr>
          <p:spPr bwMode="auto">
            <a:xfrm>
              <a:off x="1260022" y="2171757"/>
              <a:ext cx="1740042"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8" name="Arc 40"/>
            <p:cNvSpPr/>
            <p:nvPr/>
          </p:nvSpPr>
          <p:spPr bwMode="auto">
            <a:xfrm rot="10800000">
              <a:off x="3000064"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sp>
          <p:nvSpPr>
            <p:cNvPr id="29" name="Arc 52"/>
            <p:cNvSpPr/>
            <p:nvPr/>
          </p:nvSpPr>
          <p:spPr bwMode="auto">
            <a:xfrm rot="10800000">
              <a:off x="6480146" y="2163164"/>
              <a:ext cx="1740041" cy="1740041"/>
            </a:xfrm>
            <a:prstGeom prst="arc">
              <a:avLst>
                <a:gd name="adj1" fmla="val 21449734"/>
                <a:gd name="adj2" fmla="val 10900343"/>
              </a:avLst>
            </a:prstGeom>
            <a:grpFill/>
            <a:ln w="127000" cap="rnd" cmpd="sng" algn="ctr">
              <a:solidFill>
                <a:sysClr val="window" lastClr="FFFFFF">
                  <a:lumMod val="95000"/>
                </a:sysClr>
              </a:solidFill>
              <a:prstDash val="solid"/>
            </a:ln>
            <a:effectLst/>
          </p:spPr>
          <p:txBody>
            <a:bodyPr anchor="ctr"/>
            <a:lstStyle/>
            <a:p>
              <a:pPr marL="0" marR="0" lvl="0" indent="0" algn="ctr" defTabSz="914400" eaLnBrk="1" fontAlgn="auto" latinLnBrk="0" hangingPunct="0">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rgbClr val="00B485"/>
                </a:solidFill>
                <a:effectLst/>
                <a:uLnTx/>
                <a:uFillTx/>
                <a:latin typeface="Roboto" pitchFamily="2" charset="0"/>
                <a:ea typeface="Roboto" pitchFamily="2" charset="0"/>
              </a:endParaRPr>
            </a:p>
          </p:txBody>
        </p:sp>
      </p:grpSp>
      <p:grpSp>
        <p:nvGrpSpPr>
          <p:cNvPr id="30" name="组合 29"/>
          <p:cNvGrpSpPr/>
          <p:nvPr/>
        </p:nvGrpSpPr>
        <p:grpSpPr>
          <a:xfrm>
            <a:off x="1266937" y="1347361"/>
            <a:ext cx="1669828" cy="819528"/>
            <a:chOff x="6084168" y="1274556"/>
            <a:chExt cx="1669538" cy="796423"/>
          </a:xfrm>
        </p:grpSpPr>
        <p:sp>
          <p:nvSpPr>
            <p:cNvPr id="31" name="TextBox 30"/>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32" name="TextBox 31"/>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3" name="组合 32"/>
          <p:cNvGrpSpPr/>
          <p:nvPr/>
        </p:nvGrpSpPr>
        <p:grpSpPr>
          <a:xfrm>
            <a:off x="3015320" y="3732749"/>
            <a:ext cx="1669828" cy="819528"/>
            <a:chOff x="6084168" y="1274556"/>
            <a:chExt cx="1669538" cy="796423"/>
          </a:xfrm>
        </p:grpSpPr>
        <p:sp>
          <p:nvSpPr>
            <p:cNvPr id="34" name="TextBox 33"/>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35" name="TextBox 34"/>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6" name="组合 35"/>
          <p:cNvGrpSpPr/>
          <p:nvPr/>
        </p:nvGrpSpPr>
        <p:grpSpPr>
          <a:xfrm>
            <a:off x="4699476" y="1347361"/>
            <a:ext cx="1669828" cy="819528"/>
            <a:chOff x="6084168" y="1274556"/>
            <a:chExt cx="1669538" cy="796423"/>
          </a:xfrm>
        </p:grpSpPr>
        <p:sp>
          <p:nvSpPr>
            <p:cNvPr id="37" name="TextBox 36"/>
            <p:cNvSpPr txBox="1"/>
            <p:nvPr/>
          </p:nvSpPr>
          <p:spPr>
            <a:xfrm>
              <a:off x="6084168" y="1514664"/>
              <a:ext cx="1669538" cy="556315"/>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38" name="TextBox 37"/>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39" name="组合 38"/>
          <p:cNvGrpSpPr/>
          <p:nvPr/>
        </p:nvGrpSpPr>
        <p:grpSpPr>
          <a:xfrm>
            <a:off x="6513184" y="3732750"/>
            <a:ext cx="1669828" cy="819528"/>
            <a:chOff x="6084168" y="1274556"/>
            <a:chExt cx="1669538" cy="796422"/>
          </a:xfrm>
        </p:grpSpPr>
        <p:sp>
          <p:nvSpPr>
            <p:cNvPr id="40" name="TextBox 39"/>
            <p:cNvSpPr txBox="1"/>
            <p:nvPr/>
          </p:nvSpPr>
          <p:spPr>
            <a:xfrm>
              <a:off x="6084168" y="1514664"/>
              <a:ext cx="1669538" cy="556314"/>
            </a:xfrm>
            <a:prstGeom prst="rect">
              <a:avLst/>
            </a:prstGeom>
            <a:noFill/>
          </p:spPr>
          <p:txBody>
            <a:bodyPr wrap="square" lIns="91431" tIns="45715" rIns="91431" bIns="45715" rtlCol="0">
              <a:spAutoFit/>
            </a:bodyPr>
            <a:lstStyle/>
            <a:p>
              <a:pPr marL="0" marR="0" lvl="0" indent="0" defTabSz="914400" eaLnBrk="1" fontAlgn="auto" latinLnBrk="0" hangingPunct="1">
                <a:lnSpc>
                  <a:spcPct val="130000"/>
                </a:lnSpc>
                <a:spcBef>
                  <a:spcPts val="0"/>
                </a:spcBef>
                <a:spcAft>
                  <a:spcPts val="0"/>
                </a:spcAft>
                <a:buClrTx/>
                <a:buSzTx/>
                <a:buFontTx/>
                <a:buNone/>
                <a:defRPr/>
              </a:pPr>
              <a:r>
                <a:rPr kumimoji="0" lang="zh-CN" altLang="en-US" sz="8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rPr>
                <a:t>您的内容打在这里，或者通过您的内容打在这里，或者您的内容打在这里，</a:t>
              </a:r>
            </a:p>
          </p:txBody>
        </p:sp>
        <p:sp>
          <p:nvSpPr>
            <p:cNvPr id="41" name="TextBox 40"/>
            <p:cNvSpPr txBox="1"/>
            <p:nvPr/>
          </p:nvSpPr>
          <p:spPr>
            <a:xfrm>
              <a:off x="6532344" y="1274556"/>
              <a:ext cx="1008112" cy="276999"/>
            </a:xfrm>
            <a:prstGeom prst="rect">
              <a:avLst/>
            </a:prstGeom>
            <a:noFill/>
          </p:spPr>
          <p:txBody>
            <a:bodyPr wrap="square" lIns="91431" tIns="0" rIns="91431" bIns="0" rtlCol="0" anchor="t">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Text" lastClr="000000">
                      <a:lumMod val="75000"/>
                      <a:lumOff val="25000"/>
                    </a:sysClr>
                  </a:solidFill>
                  <a:effectLst/>
                  <a:uLnTx/>
                  <a:uFillTx/>
                  <a:latin typeface="微软雅黑" panose="020B0503020204020204" pitchFamily="34" charset="-122"/>
                  <a:ea typeface="微软雅黑" panose="020B0503020204020204" pitchFamily="34" charset="-122"/>
                  <a:cs typeface="华文黑体" pitchFamily="2" charset="-122"/>
                </a:rPr>
                <a:t>添加标题</a:t>
              </a:r>
            </a:p>
          </p:txBody>
        </p:sp>
      </p:grpSp>
      <p:grpSp>
        <p:nvGrpSpPr>
          <p:cNvPr id="42" name="组合 41"/>
          <p:cNvGrpSpPr/>
          <p:nvPr/>
        </p:nvGrpSpPr>
        <p:grpSpPr>
          <a:xfrm>
            <a:off x="1516672" y="2248188"/>
            <a:ext cx="1206806" cy="1206613"/>
            <a:chOff x="2201071" y="3406041"/>
            <a:chExt cx="1805286" cy="1805938"/>
          </a:xfrm>
        </p:grpSpPr>
        <p:grpSp>
          <p:nvGrpSpPr>
            <p:cNvPr id="43" name="组合 42"/>
            <p:cNvGrpSpPr/>
            <p:nvPr/>
          </p:nvGrpSpPr>
          <p:grpSpPr>
            <a:xfrm>
              <a:off x="2201071" y="3406041"/>
              <a:ext cx="1805286" cy="1805938"/>
              <a:chOff x="4345444" y="2542859"/>
              <a:chExt cx="1810550" cy="1811205"/>
            </a:xfrm>
          </p:grpSpPr>
          <p:grpSp>
            <p:nvGrpSpPr>
              <p:cNvPr id="45" name="组合 44"/>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7" name="同心圆 46"/>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48" name="椭圆 47"/>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6" name="椭圆 45"/>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44" name="TextBox 43"/>
            <p:cNvSpPr txBox="1"/>
            <p:nvPr/>
          </p:nvSpPr>
          <p:spPr>
            <a:xfrm>
              <a:off x="2694008"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p>
          </p:txBody>
        </p:sp>
      </p:grpSp>
      <p:grpSp>
        <p:nvGrpSpPr>
          <p:cNvPr id="49" name="组合 48"/>
          <p:cNvGrpSpPr/>
          <p:nvPr/>
        </p:nvGrpSpPr>
        <p:grpSpPr>
          <a:xfrm>
            <a:off x="4980217" y="2248188"/>
            <a:ext cx="1206806" cy="1206613"/>
            <a:chOff x="7382260" y="3406041"/>
            <a:chExt cx="1805286" cy="1805938"/>
          </a:xfrm>
        </p:grpSpPr>
        <p:grpSp>
          <p:nvGrpSpPr>
            <p:cNvPr id="50" name="组合 49"/>
            <p:cNvGrpSpPr/>
            <p:nvPr/>
          </p:nvGrpSpPr>
          <p:grpSpPr>
            <a:xfrm>
              <a:off x="7382260" y="3406041"/>
              <a:ext cx="1805286" cy="1805938"/>
              <a:chOff x="4345444" y="2542859"/>
              <a:chExt cx="1810550" cy="1811205"/>
            </a:xfrm>
          </p:grpSpPr>
          <p:grpSp>
            <p:nvGrpSpPr>
              <p:cNvPr id="52" name="组合 5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54" name="同心圆 53"/>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55" name="椭圆 54"/>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3" name="椭圆 52"/>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1" name="TextBox 50"/>
            <p:cNvSpPr txBox="1"/>
            <p:nvPr/>
          </p:nvSpPr>
          <p:spPr>
            <a:xfrm>
              <a:off x="7875197"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p>
          </p:txBody>
        </p:sp>
      </p:grpSp>
      <p:grpSp>
        <p:nvGrpSpPr>
          <p:cNvPr id="56" name="组合 55"/>
          <p:cNvGrpSpPr/>
          <p:nvPr/>
        </p:nvGrpSpPr>
        <p:grpSpPr>
          <a:xfrm>
            <a:off x="3261429" y="2248188"/>
            <a:ext cx="1206806" cy="1206613"/>
            <a:chOff x="4811090" y="3406041"/>
            <a:chExt cx="1805286" cy="1805938"/>
          </a:xfrm>
        </p:grpSpPr>
        <p:grpSp>
          <p:nvGrpSpPr>
            <p:cNvPr id="57" name="组合 56"/>
            <p:cNvGrpSpPr/>
            <p:nvPr/>
          </p:nvGrpSpPr>
          <p:grpSpPr>
            <a:xfrm>
              <a:off x="4811090" y="3406041"/>
              <a:ext cx="1805286" cy="1805938"/>
              <a:chOff x="4345444" y="2542859"/>
              <a:chExt cx="1810550" cy="1811205"/>
            </a:xfrm>
          </p:grpSpPr>
          <p:grpSp>
            <p:nvGrpSpPr>
              <p:cNvPr id="59"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62" name="椭圆 61"/>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0" name="椭圆 59"/>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58" name="TextBox 57"/>
            <p:cNvSpPr txBox="1"/>
            <p:nvPr/>
          </p:nvSpPr>
          <p:spPr>
            <a:xfrm>
              <a:off x="5304027"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p>
          </p:txBody>
        </p:sp>
      </p:grpSp>
      <p:grpSp>
        <p:nvGrpSpPr>
          <p:cNvPr id="63" name="组合 62"/>
          <p:cNvGrpSpPr/>
          <p:nvPr/>
        </p:nvGrpSpPr>
        <p:grpSpPr>
          <a:xfrm>
            <a:off x="6706590" y="2248188"/>
            <a:ext cx="1206806" cy="1206613"/>
            <a:chOff x="9964778" y="3406041"/>
            <a:chExt cx="1805286" cy="1805938"/>
          </a:xfrm>
        </p:grpSpPr>
        <p:grpSp>
          <p:nvGrpSpPr>
            <p:cNvPr id="64" name="组合 63"/>
            <p:cNvGrpSpPr/>
            <p:nvPr/>
          </p:nvGrpSpPr>
          <p:grpSpPr>
            <a:xfrm>
              <a:off x="9964778" y="3406041"/>
              <a:ext cx="1805286" cy="1805938"/>
              <a:chOff x="4345444" y="2542859"/>
              <a:chExt cx="1810550" cy="1811205"/>
            </a:xfrm>
          </p:grpSpPr>
          <p:grpSp>
            <p:nvGrpSpPr>
              <p:cNvPr id="66" name="组合 65"/>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8" name="同心圆 67"/>
                <p:cNvSpPr/>
                <p:nvPr/>
              </p:nvSpPr>
              <p:spPr>
                <a:xfrm>
                  <a:off x="1463339" y="1072758"/>
                  <a:ext cx="1546058" cy="1546058"/>
                </a:xfrm>
                <a:prstGeom prst="donut">
                  <a:avLst>
                    <a:gd name="adj" fmla="val 4879"/>
                  </a:avLst>
                </a:prstGeom>
                <a:gradFill>
                  <a:gsLst>
                    <a:gs pos="0">
                      <a:sysClr val="window" lastClr="FFFFFF">
                        <a:lumMod val="95000"/>
                      </a:sysClr>
                    </a:gs>
                    <a:gs pos="55000">
                      <a:sysClr val="window" lastClr="FFFFFF">
                        <a:lumMod val="95000"/>
                      </a:sysClr>
                    </a:gs>
                    <a:gs pos="100000">
                      <a:sysClr val="window" lastClr="FFFFFF">
                        <a:lumMod val="8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微软雅黑" panose="020B0503020204020204" pitchFamily="34" charset="-122"/>
                  </a:endParaRPr>
                </a:p>
              </p:txBody>
            </p:sp>
            <p:sp>
              <p:nvSpPr>
                <p:cNvPr id="69" name="椭圆 68"/>
                <p:cNvSpPr/>
                <p:nvPr/>
              </p:nvSpPr>
              <p:spPr>
                <a:xfrm>
                  <a:off x="1484232" y="1093651"/>
                  <a:ext cx="1504274" cy="1504273"/>
                </a:xfrm>
                <a:prstGeom prst="ellipse">
                  <a:avLst/>
                </a:prstGeom>
                <a:gradFill>
                  <a:gsLst>
                    <a:gs pos="0">
                      <a:sysClr val="window" lastClr="FFFFFF"/>
                    </a:gs>
                    <a:gs pos="51000">
                      <a:sysClr val="window" lastClr="FFFFFF">
                        <a:lumMod val="95000"/>
                      </a:sysClr>
                    </a:gs>
                    <a:gs pos="100000">
                      <a:sysClr val="window" lastClr="FFFFFF">
                        <a:lumMod val="8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7" name="椭圆 66"/>
              <p:cNvSpPr/>
              <p:nvPr/>
            </p:nvSpPr>
            <p:spPr>
              <a:xfrm>
                <a:off x="4565570" y="2763062"/>
                <a:ext cx="1370298" cy="1370793"/>
              </a:xfrm>
              <a:prstGeom prst="ellipse">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微软雅黑" panose="020B0503020204020204" pitchFamily="34" charset="-122"/>
                </a:endParaRPr>
              </a:p>
            </p:txBody>
          </p:sp>
        </p:grpSp>
        <p:sp>
          <p:nvSpPr>
            <p:cNvPr id="65" name="TextBox 64"/>
            <p:cNvSpPr txBox="1"/>
            <p:nvPr/>
          </p:nvSpPr>
          <p:spPr>
            <a:xfrm>
              <a:off x="10457715" y="3876616"/>
              <a:ext cx="1023614" cy="87523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添加</a:t>
              </a:r>
              <a:endParaRPr kumimoji="0" lang="en-US" altLang="zh-CN"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内容</a:t>
              </a:r>
            </a:p>
          </p:txBody>
        </p:sp>
      </p:grpSp>
    </p:spTree>
  </p:cSld>
  <p:clrMapOvr>
    <a:masterClrMapping/>
  </p:clrMapOvr>
  <mc:AlternateContent xmlns:mc="http://schemas.openxmlformats.org/markup-compatibility/2006" xmlns:p14="http://schemas.microsoft.com/office/powerpoint/2010/main">
    <mc:Choice Requires="p14">
      <p:transition spd="slow" p14:dur="1200" advTm="0">
        <p14:prism/>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2000"/>
                                </p:stCondLst>
                                <p:childTnLst>
                                  <p:par>
                                    <p:cTn id="17" presetID="2" presetClass="entr" presetSubtype="12" accel="58000" fill="hold" nodeType="afterEffect" p14:presetBounceEnd="58000">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14:bounceEnd="58000">
                                          <p:cBhvr additive="base">
                                            <p:cTn id="19" dur="2000" fill="hold"/>
                                            <p:tgtEl>
                                              <p:spTgt spid="42"/>
                                            </p:tgtEl>
                                            <p:attrNameLst>
                                              <p:attrName>ppt_x</p:attrName>
                                            </p:attrNameLst>
                                          </p:cBhvr>
                                          <p:tavLst>
                                            <p:tav tm="0">
                                              <p:val>
                                                <p:strVal val="0-#ppt_w/2"/>
                                              </p:val>
                                            </p:tav>
                                            <p:tav tm="100000">
                                              <p:val>
                                                <p:strVal val="#ppt_x"/>
                                              </p:val>
                                            </p:tav>
                                          </p:tavLst>
                                        </p:anim>
                                        <p:anim calcmode="lin" valueType="num" p14:bounceEnd="58000">
                                          <p:cBhvr additive="base">
                                            <p:cTn id="20" dur="2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14:presetBounceEnd="58000">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14:bounceEnd="58000">
                                          <p:cBhvr additive="base">
                                            <p:cTn id="23" dur="2000" fill="hold"/>
                                            <p:tgtEl>
                                              <p:spTgt spid="56"/>
                                            </p:tgtEl>
                                            <p:attrNameLst>
                                              <p:attrName>ppt_x</p:attrName>
                                            </p:attrNameLst>
                                          </p:cBhvr>
                                          <p:tavLst>
                                            <p:tav tm="0">
                                              <p:val>
                                                <p:strVal val="1+#ppt_w/2"/>
                                              </p:val>
                                            </p:tav>
                                            <p:tav tm="100000">
                                              <p:val>
                                                <p:strVal val="#ppt_x"/>
                                              </p:val>
                                            </p:tav>
                                          </p:tavLst>
                                        </p:anim>
                                        <p:anim calcmode="lin" valueType="num" p14:bounceEnd="58000">
                                          <p:cBhvr additive="base">
                                            <p:cTn id="24" dur="2000" fill="hold"/>
                                            <p:tgtEl>
                                              <p:spTgt spid="56"/>
                                            </p:tgtEl>
                                            <p:attrNameLst>
                                              <p:attrName>ppt_y</p:attrName>
                                            </p:attrNameLst>
                                          </p:cBhvr>
                                          <p:tavLst>
                                            <p:tav tm="0">
                                              <p:val>
                                                <p:strVal val="0-#ppt_h/2"/>
                                              </p:val>
                                            </p:tav>
                                            <p:tav tm="100000">
                                              <p:val>
                                                <p:strVal val="#ppt_y"/>
                                              </p:val>
                                            </p:tav>
                                          </p:tavLst>
                                        </p:anim>
                                      </p:childTnLst>
                                    </p:cTn>
                                  </p:par>
                                  <p:par>
                                    <p:cTn id="25" presetID="2" presetClass="entr" presetSubtype="12" accel="58000" fill="hold" nodeType="withEffect" p14:presetBounceEnd="58000">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14:bounceEnd="58000">
                                          <p:cBhvr additive="base">
                                            <p:cTn id="27" dur="2000" fill="hold"/>
                                            <p:tgtEl>
                                              <p:spTgt spid="49"/>
                                            </p:tgtEl>
                                            <p:attrNameLst>
                                              <p:attrName>ppt_x</p:attrName>
                                            </p:attrNameLst>
                                          </p:cBhvr>
                                          <p:tavLst>
                                            <p:tav tm="0">
                                              <p:val>
                                                <p:strVal val="0-#ppt_w/2"/>
                                              </p:val>
                                            </p:tav>
                                            <p:tav tm="100000">
                                              <p:val>
                                                <p:strVal val="#ppt_x"/>
                                              </p:val>
                                            </p:tav>
                                          </p:tavLst>
                                        </p:anim>
                                        <p:anim calcmode="lin" valueType="num" p14:bounceEnd="58000">
                                          <p:cBhvr additive="base">
                                            <p:cTn id="28" dur="20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14:presetBounceEnd="58000">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14:bounceEnd="58000">
                                          <p:cBhvr additive="base">
                                            <p:cTn id="31" dur="2000" fill="hold"/>
                                            <p:tgtEl>
                                              <p:spTgt spid="63"/>
                                            </p:tgtEl>
                                            <p:attrNameLst>
                                              <p:attrName>ppt_x</p:attrName>
                                            </p:attrNameLst>
                                          </p:cBhvr>
                                          <p:tavLst>
                                            <p:tav tm="0">
                                              <p:val>
                                                <p:strVal val="1+#ppt_w/2"/>
                                              </p:val>
                                            </p:tav>
                                            <p:tav tm="100000">
                                              <p:val>
                                                <p:strVal val="#ppt_x"/>
                                              </p:val>
                                            </p:tav>
                                          </p:tavLst>
                                        </p:anim>
                                        <p:anim calcmode="lin" valueType="num" p14:bounceEnd="58000">
                                          <p:cBhvr additive="base">
                                            <p:cTn id="32" dur="2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left)">
                                          <p:cBhvr>
                                            <p:cTn id="15" dur="1000"/>
                                            <p:tgtEl>
                                              <p:spTgt spid="25"/>
                                            </p:tgtEl>
                                          </p:cBhvr>
                                        </p:animEffect>
                                      </p:childTnLst>
                                    </p:cTn>
                                  </p:par>
                                </p:childTnLst>
                              </p:cTn>
                            </p:par>
                            <p:par>
                              <p:cTn id="16" fill="hold">
                                <p:stCondLst>
                                  <p:cond delay="2000"/>
                                </p:stCondLst>
                                <p:childTnLst>
                                  <p:par>
                                    <p:cTn id="17" presetID="2" presetClass="entr" presetSubtype="12" accel="5800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2000" fill="hold"/>
                                            <p:tgtEl>
                                              <p:spTgt spid="42"/>
                                            </p:tgtEl>
                                            <p:attrNameLst>
                                              <p:attrName>ppt_x</p:attrName>
                                            </p:attrNameLst>
                                          </p:cBhvr>
                                          <p:tavLst>
                                            <p:tav tm="0">
                                              <p:val>
                                                <p:strVal val="0-#ppt_w/2"/>
                                              </p:val>
                                            </p:tav>
                                            <p:tav tm="100000">
                                              <p:val>
                                                <p:strVal val="#ppt_x"/>
                                              </p:val>
                                            </p:tav>
                                          </p:tavLst>
                                        </p:anim>
                                        <p:anim calcmode="lin" valueType="num">
                                          <p:cBhvr additive="base">
                                            <p:cTn id="20" dur="2000" fill="hold"/>
                                            <p:tgtEl>
                                              <p:spTgt spid="42"/>
                                            </p:tgtEl>
                                            <p:attrNameLst>
                                              <p:attrName>ppt_y</p:attrName>
                                            </p:attrNameLst>
                                          </p:cBhvr>
                                          <p:tavLst>
                                            <p:tav tm="0">
                                              <p:val>
                                                <p:strVal val="1+#ppt_h/2"/>
                                              </p:val>
                                            </p:tav>
                                            <p:tav tm="100000">
                                              <p:val>
                                                <p:strVal val="#ppt_y"/>
                                              </p:val>
                                            </p:tav>
                                          </p:tavLst>
                                        </p:anim>
                                      </p:childTnLst>
                                    </p:cTn>
                                  </p:par>
                                  <p:par>
                                    <p:cTn id="21" presetID="2" presetClass="entr" presetSubtype="3" accel="5800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additive="base">
                                            <p:cTn id="23" dur="2000" fill="hold"/>
                                            <p:tgtEl>
                                              <p:spTgt spid="56"/>
                                            </p:tgtEl>
                                            <p:attrNameLst>
                                              <p:attrName>ppt_x</p:attrName>
                                            </p:attrNameLst>
                                          </p:cBhvr>
                                          <p:tavLst>
                                            <p:tav tm="0">
                                              <p:val>
                                                <p:strVal val="1+#ppt_w/2"/>
                                              </p:val>
                                            </p:tav>
                                            <p:tav tm="100000">
                                              <p:val>
                                                <p:strVal val="#ppt_x"/>
                                              </p:val>
                                            </p:tav>
                                          </p:tavLst>
                                        </p:anim>
                                        <p:anim calcmode="lin" valueType="num">
                                          <p:cBhvr additive="base">
                                            <p:cTn id="24" dur="2000" fill="hold"/>
                                            <p:tgtEl>
                                              <p:spTgt spid="56"/>
                                            </p:tgtEl>
                                            <p:attrNameLst>
                                              <p:attrName>ppt_y</p:attrName>
                                            </p:attrNameLst>
                                          </p:cBhvr>
                                          <p:tavLst>
                                            <p:tav tm="0">
                                              <p:val>
                                                <p:strVal val="0-#ppt_h/2"/>
                                              </p:val>
                                            </p:tav>
                                            <p:tav tm="100000">
                                              <p:val>
                                                <p:strVal val="#ppt_y"/>
                                              </p:val>
                                            </p:tav>
                                          </p:tavLst>
                                        </p:anim>
                                      </p:childTnLst>
                                    </p:cTn>
                                  </p:par>
                                  <p:par>
                                    <p:cTn id="25" presetID="2" presetClass="entr" presetSubtype="12" accel="5800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2000" fill="hold"/>
                                            <p:tgtEl>
                                              <p:spTgt spid="49"/>
                                            </p:tgtEl>
                                            <p:attrNameLst>
                                              <p:attrName>ppt_x</p:attrName>
                                            </p:attrNameLst>
                                          </p:cBhvr>
                                          <p:tavLst>
                                            <p:tav tm="0">
                                              <p:val>
                                                <p:strVal val="0-#ppt_w/2"/>
                                              </p:val>
                                            </p:tav>
                                            <p:tav tm="100000">
                                              <p:val>
                                                <p:strVal val="#ppt_x"/>
                                              </p:val>
                                            </p:tav>
                                          </p:tavLst>
                                        </p:anim>
                                        <p:anim calcmode="lin" valueType="num">
                                          <p:cBhvr additive="base">
                                            <p:cTn id="28" dur="2000" fill="hold"/>
                                            <p:tgtEl>
                                              <p:spTgt spid="49"/>
                                            </p:tgtEl>
                                            <p:attrNameLst>
                                              <p:attrName>ppt_y</p:attrName>
                                            </p:attrNameLst>
                                          </p:cBhvr>
                                          <p:tavLst>
                                            <p:tav tm="0">
                                              <p:val>
                                                <p:strVal val="1+#ppt_h/2"/>
                                              </p:val>
                                            </p:tav>
                                            <p:tav tm="100000">
                                              <p:val>
                                                <p:strVal val="#ppt_y"/>
                                              </p:val>
                                            </p:tav>
                                          </p:tavLst>
                                        </p:anim>
                                      </p:childTnLst>
                                    </p:cTn>
                                  </p:par>
                                  <p:par>
                                    <p:cTn id="29" presetID="2" presetClass="entr" presetSubtype="3" accel="58000"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2000" fill="hold"/>
                                            <p:tgtEl>
                                              <p:spTgt spid="63"/>
                                            </p:tgtEl>
                                            <p:attrNameLst>
                                              <p:attrName>ppt_x</p:attrName>
                                            </p:attrNameLst>
                                          </p:cBhvr>
                                          <p:tavLst>
                                            <p:tav tm="0">
                                              <p:val>
                                                <p:strVal val="1+#ppt_w/2"/>
                                              </p:val>
                                            </p:tav>
                                            <p:tav tm="100000">
                                              <p:val>
                                                <p:strVal val="#ppt_x"/>
                                              </p:val>
                                            </p:tav>
                                          </p:tavLst>
                                        </p:anim>
                                        <p:anim calcmode="lin" valueType="num">
                                          <p:cBhvr additive="base">
                                            <p:cTn id="32" dur="2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1000"/>
                                            <p:tgtEl>
                                              <p:spTgt spid="30"/>
                                            </p:tgtEl>
                                          </p:cBhvr>
                                        </p:animEffect>
                                        <p:anim calcmode="lin" valueType="num">
                                          <p:cBhvr>
                                            <p:cTn id="37" dur="1000" fill="hold"/>
                                            <p:tgtEl>
                                              <p:spTgt spid="30"/>
                                            </p:tgtEl>
                                            <p:attrNameLst>
                                              <p:attrName>ppt_x</p:attrName>
                                            </p:attrNameLst>
                                          </p:cBhvr>
                                          <p:tavLst>
                                            <p:tav tm="0">
                                              <p:val>
                                                <p:strVal val="#ppt_x"/>
                                              </p:val>
                                            </p:tav>
                                            <p:tav tm="100000">
                                              <p:val>
                                                <p:strVal val="#ppt_x"/>
                                              </p:val>
                                            </p:tav>
                                          </p:tavLst>
                                        </p:anim>
                                        <p:anim calcmode="lin" valueType="num">
                                          <p:cBhvr>
                                            <p:cTn id="38" dur="1000" fill="hold"/>
                                            <p:tgtEl>
                                              <p:spTgt spid="30"/>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par>
                                    <p:cTn id="44" presetID="47"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7" presetClass="entr" presetSubtype="0" fill="hold" nodeType="with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 name="空心弧 5"/>
          <p:cNvSpPr/>
          <p:nvPr/>
        </p:nvSpPr>
        <p:spPr>
          <a:xfrm rot="5400000">
            <a:off x="386026" y="1406854"/>
            <a:ext cx="3142978" cy="2924714"/>
          </a:xfrm>
          <a:prstGeom prst="blockArc">
            <a:avLst>
              <a:gd name="adj1" fmla="val 10897210"/>
              <a:gd name="adj2" fmla="val 6953"/>
              <a:gd name="adj3" fmla="val 1246"/>
            </a:avLst>
          </a:prstGeom>
          <a:solidFill>
            <a:sysClr val="windowText" lastClr="000000">
              <a:lumMod val="50000"/>
              <a:lumOff val="50000"/>
            </a:sysClr>
          </a:solidFill>
          <a:ln w="25400" cap="flat" cmpd="sng" algn="ctr">
            <a:noFill/>
            <a:prstDash val="solid"/>
          </a:ln>
          <a:effectLst/>
        </p:spPr>
        <p:txBody>
          <a:bodyPr lIns="91431" tIns="45716" rIns="91431" bIns="45716"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cxnSp>
        <p:nvCxnSpPr>
          <p:cNvPr id="7" name="直接连接符 6"/>
          <p:cNvCxnSpPr/>
          <p:nvPr/>
        </p:nvCxnSpPr>
        <p:spPr bwMode="auto">
          <a:xfrm>
            <a:off x="2566927" y="1492084"/>
            <a:ext cx="1441450" cy="0"/>
          </a:xfrm>
          <a:prstGeom prst="line">
            <a:avLst/>
          </a:prstGeom>
          <a:noFill/>
          <a:ln w="12700" cap="flat" cmpd="sng" algn="ctr">
            <a:solidFill>
              <a:srgbClr val="9DA8B1"/>
            </a:solidFill>
            <a:prstDash val="solid"/>
          </a:ln>
          <a:effectLst/>
        </p:spPr>
      </p:cxnSp>
      <p:cxnSp>
        <p:nvCxnSpPr>
          <p:cNvPr id="8" name="直接连接符 7"/>
          <p:cNvCxnSpPr/>
          <p:nvPr/>
        </p:nvCxnSpPr>
        <p:spPr bwMode="auto">
          <a:xfrm>
            <a:off x="2616574" y="4282724"/>
            <a:ext cx="1439863" cy="0"/>
          </a:xfrm>
          <a:prstGeom prst="line">
            <a:avLst/>
          </a:prstGeom>
          <a:noFill/>
          <a:ln w="12700" cap="flat" cmpd="sng" algn="ctr">
            <a:solidFill>
              <a:srgbClr val="9DA8B1"/>
            </a:solidFill>
            <a:prstDash val="solid"/>
          </a:ln>
          <a:effectLst/>
        </p:spPr>
      </p:cxnSp>
      <p:cxnSp>
        <p:nvCxnSpPr>
          <p:cNvPr id="9" name="直接连接符 8"/>
          <p:cNvCxnSpPr/>
          <p:nvPr/>
        </p:nvCxnSpPr>
        <p:spPr bwMode="auto">
          <a:xfrm>
            <a:off x="3438546" y="2438436"/>
            <a:ext cx="1334133" cy="0"/>
          </a:xfrm>
          <a:prstGeom prst="line">
            <a:avLst/>
          </a:prstGeom>
          <a:noFill/>
          <a:ln w="12700" cap="flat" cmpd="sng" algn="ctr">
            <a:solidFill>
              <a:srgbClr val="9DA8B1"/>
            </a:solidFill>
            <a:prstDash val="solid"/>
          </a:ln>
          <a:effectLst/>
        </p:spPr>
      </p:cxnSp>
      <p:cxnSp>
        <p:nvCxnSpPr>
          <p:cNvPr id="10" name="直接连接符 9"/>
          <p:cNvCxnSpPr>
            <a:endCxn id="38" idx="2"/>
          </p:cNvCxnSpPr>
          <p:nvPr/>
        </p:nvCxnSpPr>
        <p:spPr bwMode="auto">
          <a:xfrm>
            <a:off x="3294063" y="3423431"/>
            <a:ext cx="1440700" cy="0"/>
          </a:xfrm>
          <a:prstGeom prst="line">
            <a:avLst/>
          </a:prstGeom>
          <a:noFill/>
          <a:ln w="12700" cap="flat" cmpd="sng" algn="ctr">
            <a:solidFill>
              <a:srgbClr val="9DA8B1"/>
            </a:solidFill>
            <a:prstDash val="solid"/>
          </a:ln>
          <a:effectLst/>
        </p:spPr>
      </p:cxnSp>
      <p:sp>
        <p:nvSpPr>
          <p:cNvPr id="11" name="矩形 10"/>
          <p:cNvSpPr/>
          <p:nvPr/>
        </p:nvSpPr>
        <p:spPr>
          <a:xfrm>
            <a:off x="4961382" y="1136730"/>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综述一内容</a:t>
            </a:r>
          </a:p>
        </p:txBody>
      </p:sp>
      <p:sp>
        <p:nvSpPr>
          <p:cNvPr id="12" name="矩形 47"/>
          <p:cNvSpPr>
            <a:spLocks noChangeArrowheads="1"/>
          </p:cNvSpPr>
          <p:nvPr/>
        </p:nvSpPr>
        <p:spPr bwMode="auto">
          <a:xfrm>
            <a:off x="4932040" y="136945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grpSp>
        <p:nvGrpSpPr>
          <p:cNvPr id="14" name="组合 13"/>
          <p:cNvGrpSpPr/>
          <p:nvPr/>
        </p:nvGrpSpPr>
        <p:grpSpPr bwMode="auto">
          <a:xfrm>
            <a:off x="600323" y="1737476"/>
            <a:ext cx="2259643" cy="2259643"/>
            <a:chOff x="1103084" y="2155824"/>
            <a:chExt cx="3176815" cy="3176815"/>
          </a:xfrm>
        </p:grpSpPr>
        <p:sp>
          <p:nvSpPr>
            <p:cNvPr id="15" name="椭圆 14"/>
            <p:cNvSpPr/>
            <p:nvPr/>
          </p:nvSpPr>
          <p:spPr>
            <a:xfrm>
              <a:off x="1103084" y="2155824"/>
              <a:ext cx="3176815" cy="3176815"/>
            </a:xfrm>
            <a:prstGeom prst="ellipse">
              <a:avLst/>
            </a:prstGeom>
            <a:solidFill>
              <a:sysClr val="windowText" lastClr="000000"/>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椭圆 15"/>
            <p:cNvSpPr/>
            <p:nvPr/>
          </p:nvSpPr>
          <p:spPr>
            <a:xfrm>
              <a:off x="1281790" y="2334530"/>
              <a:ext cx="2819403" cy="2819403"/>
            </a:xfrm>
            <a:prstGeom prst="ellipse">
              <a:avLst/>
            </a:prstGeom>
            <a:blipFill dpi="0" rotWithShape="1">
              <a:blip r:embed="rId3"/>
              <a:srcRect/>
              <a:stretch>
                <a:fillRect l="-28000" r="-1000"/>
              </a:stretch>
            </a:bli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17" name="椭圆 16"/>
          <p:cNvSpPr/>
          <p:nvPr/>
        </p:nvSpPr>
        <p:spPr>
          <a:xfrm>
            <a:off x="2339752" y="1275606"/>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1</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8" name="椭圆 17"/>
          <p:cNvSpPr/>
          <p:nvPr/>
        </p:nvSpPr>
        <p:spPr>
          <a:xfrm>
            <a:off x="3131840" y="2236528"/>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2</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19" name="椭圆 18"/>
          <p:cNvSpPr/>
          <p:nvPr/>
        </p:nvSpPr>
        <p:spPr>
          <a:xfrm>
            <a:off x="3110900" y="3218921"/>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3</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sp>
        <p:nvSpPr>
          <p:cNvPr id="20" name="椭圆 19"/>
          <p:cNvSpPr/>
          <p:nvPr/>
        </p:nvSpPr>
        <p:spPr>
          <a:xfrm>
            <a:off x="2339752" y="4069127"/>
            <a:ext cx="373310" cy="373310"/>
          </a:xfrm>
          <a:prstGeom prst="ellipse">
            <a:avLst/>
          </a:prstGeom>
          <a:solidFill>
            <a:srgbClr val="C00000"/>
          </a:solidFill>
          <a:ln w="25400" cap="flat" cmpd="sng" algn="ctr">
            <a:noFill/>
            <a:prstDash val="solid"/>
          </a:ln>
          <a:effectLst>
            <a:outerShdw blurRad="254000" dist="127000" dir="8100000" algn="tr" rotWithShape="0">
              <a:prstClr val="black">
                <a:alpha val="6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rPr>
              <a:t>4</a:t>
            </a:r>
            <a:endParaRPr kumimoji="0" lang="zh-CN" altLang="en-US" sz="1800" b="0" i="0" u="none" strike="noStrike" kern="0" cap="none" spc="0" normalizeH="0" baseline="0" noProof="0" dirty="0">
              <a:ln>
                <a:noFill/>
              </a:ln>
              <a:solidFill>
                <a:sysClr val="window" lastClr="FFFFFF"/>
              </a:solidFill>
              <a:effectLst/>
              <a:uLnTx/>
              <a:uFillTx/>
              <a:latin typeface="Calibri" panose="020F0502020204030204"/>
              <a:ea typeface="宋体" panose="02010600030101010101" pitchFamily="2" charset="-122"/>
            </a:endParaRPr>
          </a:p>
        </p:txBody>
      </p:sp>
      <p:grpSp>
        <p:nvGrpSpPr>
          <p:cNvPr id="21" name="组合 20"/>
          <p:cNvGrpSpPr/>
          <p:nvPr/>
        </p:nvGrpSpPr>
        <p:grpSpPr>
          <a:xfrm>
            <a:off x="3989630" y="1064722"/>
            <a:ext cx="858956" cy="858956"/>
            <a:chOff x="3989630" y="984316"/>
            <a:chExt cx="858956" cy="858956"/>
          </a:xfrm>
        </p:grpSpPr>
        <p:grpSp>
          <p:nvGrpSpPr>
            <p:cNvPr id="22" name="组合 21"/>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27" name="同心圆 2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28" name="椭圆 2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grpSp>
          <p:nvGrpSpPr>
            <p:cNvPr id="23" name="组合 54"/>
            <p:cNvGrpSpPr>
              <a:grpSpLocks noChangeAspect="1"/>
            </p:cNvGrpSpPr>
            <p:nvPr/>
          </p:nvGrpSpPr>
          <p:grpSpPr bwMode="auto">
            <a:xfrm>
              <a:off x="4230408" y="1145668"/>
              <a:ext cx="389996" cy="469766"/>
              <a:chOff x="3452849" y="2667439"/>
              <a:chExt cx="239345" cy="288607"/>
            </a:xfrm>
          </p:grpSpPr>
          <p:sp>
            <p:nvSpPr>
              <p:cNvPr id="25" name="Freeform 846"/>
              <p:cNvSpPr/>
              <p:nvPr/>
            </p:nvSpPr>
            <p:spPr bwMode="auto">
              <a:xfrm>
                <a:off x="3452849" y="2721892"/>
                <a:ext cx="239345" cy="234154"/>
              </a:xfrm>
              <a:custGeom>
                <a:avLst/>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C00000"/>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Freeform 847"/>
              <p:cNvSpPr/>
              <p:nvPr/>
            </p:nvSpPr>
            <p:spPr bwMode="auto">
              <a:xfrm>
                <a:off x="3547138" y="2667439"/>
                <a:ext cx="44424" cy="138859"/>
              </a:xfrm>
              <a:custGeom>
                <a:avLst/>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C00000"/>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9" name="组合 28"/>
          <p:cNvGrpSpPr/>
          <p:nvPr/>
        </p:nvGrpSpPr>
        <p:grpSpPr>
          <a:xfrm>
            <a:off x="4684712" y="1948340"/>
            <a:ext cx="858956" cy="858956"/>
            <a:chOff x="4684712" y="1948340"/>
            <a:chExt cx="858956" cy="858956"/>
          </a:xfrm>
        </p:grpSpPr>
        <p:grpSp>
          <p:nvGrpSpPr>
            <p:cNvPr id="30" name="组合 2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3" name="椭圆 3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31" name="Freeform 168"/>
            <p:cNvSpPr>
              <a:spLocks noChangeAspect="1" noEditPoints="1"/>
            </p:cNvSpPr>
            <p:nvPr/>
          </p:nvSpPr>
          <p:spPr bwMode="auto">
            <a:xfrm>
              <a:off x="4918327" y="2222412"/>
              <a:ext cx="425533" cy="364326"/>
            </a:xfrm>
            <a:custGeom>
              <a:avLst/>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C00000"/>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4" name="组合 33"/>
          <p:cNvGrpSpPr/>
          <p:nvPr/>
        </p:nvGrpSpPr>
        <p:grpSpPr>
          <a:xfrm>
            <a:off x="4716016" y="2993953"/>
            <a:ext cx="858956" cy="858956"/>
            <a:chOff x="4716016" y="2993953"/>
            <a:chExt cx="858956" cy="858956"/>
          </a:xfrm>
        </p:grpSpPr>
        <p:grpSp>
          <p:nvGrpSpPr>
            <p:cNvPr id="35" name="组合 3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37" name="同心圆 3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38" name="椭圆 3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36" name="Freeform 203"/>
            <p:cNvSpPr>
              <a:spLocks noChangeAspect="1" noEditPoints="1"/>
            </p:cNvSpPr>
            <p:nvPr/>
          </p:nvSpPr>
          <p:spPr bwMode="auto">
            <a:xfrm>
              <a:off x="4972990" y="3242045"/>
              <a:ext cx="370870" cy="356606"/>
            </a:xfrm>
            <a:custGeom>
              <a:avLst/>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C00000"/>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39" name="组合 38"/>
          <p:cNvGrpSpPr/>
          <p:nvPr/>
        </p:nvGrpSpPr>
        <p:grpSpPr>
          <a:xfrm>
            <a:off x="3996846" y="3864636"/>
            <a:ext cx="858956" cy="858956"/>
            <a:chOff x="3996846" y="3864636"/>
            <a:chExt cx="858956" cy="858956"/>
          </a:xfrm>
        </p:grpSpPr>
        <p:grpSp>
          <p:nvGrpSpPr>
            <p:cNvPr id="40" name="组合 39"/>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endParaRPr>
              </a:p>
            </p:txBody>
          </p:sp>
          <p:sp>
            <p:nvSpPr>
              <p:cNvPr id="43" name="椭圆 42"/>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endParaRPr>
              </a:p>
            </p:txBody>
          </p:sp>
        </p:grpSp>
        <p:sp>
          <p:nvSpPr>
            <p:cNvPr id="41" name="Freeform 110"/>
            <p:cNvSpPr>
              <a:spLocks noChangeAspect="1" noEditPoints="1"/>
            </p:cNvSpPr>
            <p:nvPr/>
          </p:nvSpPr>
          <p:spPr bwMode="auto">
            <a:xfrm>
              <a:off x="4211960" y="4064356"/>
              <a:ext cx="424516" cy="37634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C00000"/>
            </a:solidFill>
            <a:ln>
              <a:noFill/>
            </a:ln>
          </p:spPr>
          <p:txBody>
            <a:bodyPr lIns="121920" tIns="60960" rIns="121920" bIns="60960"/>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2490" b="0" i="0" u="none" strike="noStrike" kern="0" cap="none" spc="0" normalizeH="0" baseline="0" noProof="0">
                <a:ln>
                  <a:noFill/>
                </a:ln>
                <a:solidFill>
                  <a:sysClr val="windowText" lastClr="000000"/>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sp>
        <p:nvSpPr>
          <p:cNvPr id="44" name="矩形 43"/>
          <p:cNvSpPr/>
          <p:nvPr/>
        </p:nvSpPr>
        <p:spPr>
          <a:xfrm>
            <a:off x="5609454" y="1997065"/>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综述一内容</a:t>
            </a:r>
          </a:p>
        </p:txBody>
      </p:sp>
      <p:sp>
        <p:nvSpPr>
          <p:cNvPr id="45" name="矩形 47"/>
          <p:cNvSpPr>
            <a:spLocks noChangeArrowheads="1"/>
          </p:cNvSpPr>
          <p:nvPr/>
        </p:nvSpPr>
        <p:spPr bwMode="auto">
          <a:xfrm>
            <a:off x="5580112" y="2229793"/>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6" name="矩形 45"/>
          <p:cNvSpPr/>
          <p:nvPr/>
        </p:nvSpPr>
        <p:spPr>
          <a:xfrm>
            <a:off x="5684012" y="3028040"/>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综述三内容</a:t>
            </a:r>
          </a:p>
        </p:txBody>
      </p:sp>
      <p:sp>
        <p:nvSpPr>
          <p:cNvPr id="47" name="矩形 47"/>
          <p:cNvSpPr>
            <a:spLocks noChangeArrowheads="1"/>
          </p:cNvSpPr>
          <p:nvPr/>
        </p:nvSpPr>
        <p:spPr bwMode="auto">
          <a:xfrm>
            <a:off x="5654670" y="3260768"/>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
        <p:nvSpPr>
          <p:cNvPr id="48" name="矩形 47"/>
          <p:cNvSpPr/>
          <p:nvPr/>
        </p:nvSpPr>
        <p:spPr>
          <a:xfrm>
            <a:off x="5009017" y="3972459"/>
            <a:ext cx="1146450" cy="323157"/>
          </a:xfrm>
          <a:prstGeom prst="rect">
            <a:avLst/>
          </a:prstGeom>
        </p:spPr>
        <p:txBody>
          <a:bodyPr wrap="none" lIns="91431" tIns="45716" rIns="91431" bIns="45716">
            <a:spAutoFit/>
          </a:bodyPr>
          <a:lstStyle/>
          <a:p>
            <a:r>
              <a:rPr lang="zh-CN" altLang="en-US" sz="1500" b="1" dirty="0">
                <a:latin typeface="微软雅黑" panose="020B0503020204020204" pitchFamily="34" charset="-122"/>
                <a:ea typeface="微软雅黑" panose="020B0503020204020204" pitchFamily="34" charset="-122"/>
              </a:rPr>
              <a:t>综述四内容</a:t>
            </a:r>
          </a:p>
        </p:txBody>
      </p:sp>
      <p:sp>
        <p:nvSpPr>
          <p:cNvPr id="49" name="矩形 47"/>
          <p:cNvSpPr>
            <a:spLocks noChangeArrowheads="1"/>
          </p:cNvSpPr>
          <p:nvPr/>
        </p:nvSpPr>
        <p:spPr bwMode="auto">
          <a:xfrm>
            <a:off x="4979675" y="4205187"/>
            <a:ext cx="3043238" cy="526803"/>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defTabSz="914400" eaLnBrk="1" fontAlgn="auto" latinLnBrk="0" hangingPunct="1">
              <a:lnSpc>
                <a:spcPct val="150000"/>
              </a:lnSpc>
              <a:spcBef>
                <a:spcPct val="20000"/>
              </a:spcBef>
              <a:spcAft>
                <a:spcPts val="0"/>
              </a:spcAft>
              <a:buClrTx/>
              <a:buSzTx/>
              <a:buFont typeface="Arial" panose="020B0604020202020204" pitchFamily="34" charset="0"/>
              <a:buNone/>
              <a:defRPr/>
            </a:pPr>
            <a:r>
              <a:rPr kumimoji="0" lang="zh-CN" altLang="en-US"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rPr>
              <a:t>点击输入简要文字内容，文字内容需概括精炼，不用多余的文字修饰，言简意赅的说明该项内容。</a:t>
            </a:r>
            <a:endParaRPr kumimoji="0" lang="en-US" altLang="zh-CN" sz="1000" b="0" i="0" u="none" strike="noStrike" kern="0" cap="none" spc="0" normalizeH="0" baseline="0" noProof="0" dirty="0">
              <a:ln>
                <a:noFill/>
              </a:ln>
              <a:solidFill>
                <a:sysClr val="windowText" lastClr="000000"/>
              </a:solidFill>
              <a:effectLst/>
              <a:uLnTx/>
              <a:uFillTx/>
              <a:latin typeface="微软雅黑" panose="020B0503020204020204" pitchFamily="34" charset="-122"/>
              <a:ea typeface="微软雅黑" panose="020B0503020204020204" pitchFamily="34"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0">
        <p:blinds dir="vert"/>
      </p:transition>
    </mc:Choice>
    <mc:Fallback xmlns="">
      <p:transition spd="slow" advTm="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transition="in" filter="fade">
                                          <p:cBhvr>
                                            <p:cTn id="17" dur="400"/>
                                            <p:tgtEl>
                                              <p:spTgt spid="1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nodeType="afterEffect" p14:presetBounceEnd="40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0000">
                                          <p:cBhvr additive="base">
                                            <p:cTn id="35" dur="500" fill="hold"/>
                                            <p:tgtEl>
                                              <p:spTgt spid="21"/>
                                            </p:tgtEl>
                                            <p:attrNameLst>
                                              <p:attrName>ppt_x</p:attrName>
                                            </p:attrNameLst>
                                          </p:cBhvr>
                                          <p:tavLst>
                                            <p:tav tm="0">
                                              <p:val>
                                                <p:strVal val="1+#ppt_w/2"/>
                                              </p:val>
                                            </p:tav>
                                            <p:tav tm="100000">
                                              <p:val>
                                                <p:strVal val="#ppt_x"/>
                                              </p:val>
                                            </p:tav>
                                          </p:tavLst>
                                        </p:anim>
                                        <p:anim calcmode="lin" valueType="num" p14:bounceEnd="40000">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4500"/>
                                </p:stCondLst>
                                <p:childTnLst>
                                  <p:par>
                                    <p:cTn id="54" presetID="2" presetClass="entr" presetSubtype="2" fill="hold" nodeType="afterEffect" p14:presetBounceEnd="40000">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14:bounceEnd="40000">
                                          <p:cBhvr additive="base">
                                            <p:cTn id="56" dur="500" fill="hold"/>
                                            <p:tgtEl>
                                              <p:spTgt spid="29"/>
                                            </p:tgtEl>
                                            <p:attrNameLst>
                                              <p:attrName>ppt_x</p:attrName>
                                            </p:attrNameLst>
                                          </p:cBhvr>
                                          <p:tavLst>
                                            <p:tav tm="0">
                                              <p:val>
                                                <p:strVal val="1+#ppt_w/2"/>
                                              </p:val>
                                            </p:tav>
                                            <p:tav tm="100000">
                                              <p:val>
                                                <p:strVal val="#ppt_x"/>
                                              </p:val>
                                            </p:tav>
                                          </p:tavLst>
                                        </p:anim>
                                        <p:anim calcmode="lin" valueType="num" p14:bounceEnd="40000">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6000"/>
                                </p:stCondLst>
                                <p:childTnLst>
                                  <p:par>
                                    <p:cTn id="75" presetID="2" presetClass="entr" presetSubtype="2" fill="hold" nodeType="afterEffect" p14:presetBounceEnd="40000">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14:bounceEnd="40000">
                                          <p:cBhvr additive="base">
                                            <p:cTn id="77" dur="500" fill="hold"/>
                                            <p:tgtEl>
                                              <p:spTgt spid="34"/>
                                            </p:tgtEl>
                                            <p:attrNameLst>
                                              <p:attrName>ppt_x</p:attrName>
                                            </p:attrNameLst>
                                          </p:cBhvr>
                                          <p:tavLst>
                                            <p:tav tm="0">
                                              <p:val>
                                                <p:strVal val="1+#ppt_w/2"/>
                                              </p:val>
                                            </p:tav>
                                            <p:tav tm="100000">
                                              <p:val>
                                                <p:strVal val="#ppt_x"/>
                                              </p:val>
                                            </p:tav>
                                          </p:tavLst>
                                        </p:anim>
                                        <p:anim calcmode="lin" valueType="num" p14:bounceEnd="40000">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7500"/>
                                </p:stCondLst>
                                <p:childTnLst>
                                  <p:par>
                                    <p:cTn id="96" presetID="2" presetClass="entr" presetSubtype="2" fill="hold" nodeType="afterEffect" p14:presetBounceEnd="40000">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14:bounceEnd="40000">
                                          <p:cBhvr additive="base">
                                            <p:cTn id="98" dur="500" fill="hold"/>
                                            <p:tgtEl>
                                              <p:spTgt spid="39"/>
                                            </p:tgtEl>
                                            <p:attrNameLst>
                                              <p:attrName>ppt_x</p:attrName>
                                            </p:attrNameLst>
                                          </p:cBhvr>
                                          <p:tavLst>
                                            <p:tav tm="0">
                                              <p:val>
                                                <p:strVal val="1+#ppt_w/2"/>
                                              </p:val>
                                            </p:tav>
                                            <p:tav tm="100000">
                                              <p:val>
                                                <p:strVal val="#ppt_x"/>
                                              </p:val>
                                            </p:tav>
                                          </p:tavLst>
                                        </p:anim>
                                        <p:anim calcmode="lin" valueType="num" p14:bounceEnd="40000">
                                          <p:cBhvr additive="base">
                                            <p:cTn id="99" dur="500" fill="hold"/>
                                            <p:tgtEl>
                                              <p:spTgt spid="39"/>
                                            </p:tgtEl>
                                            <p:attrNameLst>
                                              <p:attrName>ppt_y</p:attrName>
                                            </p:attrNameLst>
                                          </p:cBhvr>
                                          <p:tavLst>
                                            <p:tav tm="0">
                                              <p:val>
                                                <p:strVal val="#ppt_y"/>
                                              </p:val>
                                            </p:tav>
                                            <p:tav tm="100000">
                                              <p:val>
                                                <p:strVal val="#ppt_y"/>
                                              </p:val>
                                            </p:tav>
                                          </p:tavLst>
                                        </p:anim>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500"/>
                                            <p:tgtEl>
                                              <p:spTgt spid="4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2" grpId="0"/>
          <p:bldP spid="17" grpId="0" animBg="1"/>
          <p:bldP spid="18" grpId="0" animBg="1"/>
          <p:bldP spid="19" grpId="0" animBg="1"/>
          <p:bldP spid="20" grpId="0" animBg="1"/>
          <p:bldP spid="44" grpId="0"/>
          <p:bldP spid="45" grpId="0"/>
          <p:bldP spid="46" grpId="0"/>
          <p:bldP spid="47" grpId="0"/>
          <p:bldP spid="48" grpId="0"/>
          <p:bldP spid="4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400" fill="hold"/>
                                            <p:tgtEl>
                                              <p:spTgt spid="14"/>
                                            </p:tgtEl>
                                            <p:attrNameLst>
                                              <p:attrName>ppt_w</p:attrName>
                                            </p:attrNameLst>
                                          </p:cBhvr>
                                          <p:tavLst>
                                            <p:tav tm="0">
                                              <p:val>
                                                <p:fltVal val="0"/>
                                              </p:val>
                                            </p:tav>
                                            <p:tav tm="100000">
                                              <p:val>
                                                <p:strVal val="#ppt_w"/>
                                              </p:val>
                                            </p:tav>
                                          </p:tavLst>
                                        </p:anim>
                                        <p:anim calcmode="lin" valueType="num">
                                          <p:cBhvr>
                                            <p:cTn id="16" dur="400" fill="hold"/>
                                            <p:tgtEl>
                                              <p:spTgt spid="14"/>
                                            </p:tgtEl>
                                            <p:attrNameLst>
                                              <p:attrName>ppt_h</p:attrName>
                                            </p:attrNameLst>
                                          </p:cBhvr>
                                          <p:tavLst>
                                            <p:tav tm="0">
                                              <p:val>
                                                <p:fltVal val="0"/>
                                              </p:val>
                                            </p:tav>
                                            <p:tav tm="100000">
                                              <p:val>
                                                <p:strVal val="#ppt_h"/>
                                              </p:val>
                                            </p:tav>
                                          </p:tavLst>
                                        </p:anim>
                                        <p:animEffect transition="in" filter="fade">
                                          <p:cBhvr>
                                            <p:cTn id="17" dur="400"/>
                                            <p:tgtEl>
                                              <p:spTgt spid="14"/>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350"/>
                                            <p:tgtEl>
                                              <p:spTgt spid="6"/>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Effect transition="in" filter="fade">
                                          <p:cBhvr>
                                            <p:cTn id="27" dur="500"/>
                                            <p:tgtEl>
                                              <p:spTgt spid="17"/>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left)">
                                          <p:cBhvr>
                                            <p:cTn id="31" dur="500"/>
                                            <p:tgtEl>
                                              <p:spTgt spid="7"/>
                                            </p:tgtEl>
                                          </p:cBhvr>
                                        </p:animEffect>
                                      </p:childTnLst>
                                    </p:cTn>
                                  </p:par>
                                </p:childTnLst>
                              </p:cTn>
                            </p:par>
                            <p:par>
                              <p:cTn id="32" fill="hold">
                                <p:stCondLst>
                                  <p:cond delay="3000"/>
                                </p:stCondLst>
                                <p:childTnLst>
                                  <p:par>
                                    <p:cTn id="33" presetID="2" presetClass="entr" presetSubtype="2"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1+#ppt_w/2"/>
                                              </p:val>
                                            </p:tav>
                                            <p:tav tm="100000">
                                              <p:val>
                                                <p:strVal val="#ppt_x"/>
                                              </p:val>
                                            </p:tav>
                                          </p:tavLst>
                                        </p:anim>
                                        <p:anim calcmode="lin" valueType="num">
                                          <p:cBhvr additive="base">
                                            <p:cTn id="36" dur="500" fill="hold"/>
                                            <p:tgtEl>
                                              <p:spTgt spid="21"/>
                                            </p:tgtEl>
                                            <p:attrNameLst>
                                              <p:attrName>ppt_y</p:attrName>
                                            </p:attrNameLst>
                                          </p:cBhvr>
                                          <p:tavLst>
                                            <p:tav tm="0">
                                              <p:val>
                                                <p:strVal val="#ppt_y"/>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par>
                                    <p:cTn id="44" presetID="53" presetClass="entr" presetSubtype="16" fill="hold" grpId="0" nodeType="withEffect">
                                      <p:stCondLst>
                                        <p:cond delay="750"/>
                                      </p:stCondLst>
                                      <p:childTnLst>
                                        <p:set>
                                          <p:cBhvr>
                                            <p:cTn id="45" dur="1" fill="hold">
                                              <p:stCondLst>
                                                <p:cond delay="0"/>
                                              </p:stCondLst>
                                            </p:cTn>
                                            <p:tgtEl>
                                              <p:spTgt spid="18"/>
                                            </p:tgtEl>
                                            <p:attrNameLst>
                                              <p:attrName>style.visibility</p:attrName>
                                            </p:attrNameLst>
                                          </p:cBhvr>
                                          <p:to>
                                            <p:strVal val="visible"/>
                                          </p:to>
                                        </p:set>
                                        <p:anim calcmode="lin" valueType="num">
                                          <p:cBhvr>
                                            <p:cTn id="46" dur="500" fill="hold"/>
                                            <p:tgtEl>
                                              <p:spTgt spid="18"/>
                                            </p:tgtEl>
                                            <p:attrNameLst>
                                              <p:attrName>ppt_w</p:attrName>
                                            </p:attrNameLst>
                                          </p:cBhvr>
                                          <p:tavLst>
                                            <p:tav tm="0">
                                              <p:val>
                                                <p:fltVal val="0"/>
                                              </p:val>
                                            </p:tav>
                                            <p:tav tm="100000">
                                              <p:val>
                                                <p:strVal val="#ppt_w"/>
                                              </p:val>
                                            </p:tav>
                                          </p:tavLst>
                                        </p:anim>
                                        <p:anim calcmode="lin" valueType="num">
                                          <p:cBhvr>
                                            <p:cTn id="47" dur="500" fill="hold"/>
                                            <p:tgtEl>
                                              <p:spTgt spid="18"/>
                                            </p:tgtEl>
                                            <p:attrNameLst>
                                              <p:attrName>ppt_h</p:attrName>
                                            </p:attrNameLst>
                                          </p:cBhvr>
                                          <p:tavLst>
                                            <p:tav tm="0">
                                              <p:val>
                                                <p:fltVal val="0"/>
                                              </p:val>
                                            </p:tav>
                                            <p:tav tm="100000">
                                              <p:val>
                                                <p:strVal val="#ppt_h"/>
                                              </p:val>
                                            </p:tav>
                                          </p:tavLst>
                                        </p:anim>
                                        <p:animEffect transition="in" filter="fade">
                                          <p:cBhvr>
                                            <p:cTn id="48" dur="500"/>
                                            <p:tgtEl>
                                              <p:spTgt spid="18"/>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wipe(left)">
                                          <p:cBhvr>
                                            <p:cTn id="52" dur="500"/>
                                            <p:tgtEl>
                                              <p:spTgt spid="9"/>
                                            </p:tgtEl>
                                          </p:cBhvr>
                                        </p:animEffect>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par>
                                    <p:cTn id="65" presetID="53" presetClass="entr" presetSubtype="16" fill="hold" grpId="0" nodeType="withEffect">
                                      <p:stCondLst>
                                        <p:cond delay="750"/>
                                      </p:stCondLst>
                                      <p:childTnLst>
                                        <p:set>
                                          <p:cBhvr>
                                            <p:cTn id="66" dur="1" fill="hold">
                                              <p:stCondLst>
                                                <p:cond delay="0"/>
                                              </p:stCondLst>
                                            </p:cTn>
                                            <p:tgtEl>
                                              <p:spTgt spid="19"/>
                                            </p:tgtEl>
                                            <p:attrNameLst>
                                              <p:attrName>style.visibility</p:attrName>
                                            </p:attrNameLst>
                                          </p:cBhvr>
                                          <p:to>
                                            <p:strVal val="visible"/>
                                          </p:to>
                                        </p:set>
                                        <p:anim calcmode="lin" valueType="num">
                                          <p:cBhvr>
                                            <p:cTn id="67" dur="500" fill="hold"/>
                                            <p:tgtEl>
                                              <p:spTgt spid="19"/>
                                            </p:tgtEl>
                                            <p:attrNameLst>
                                              <p:attrName>ppt_w</p:attrName>
                                            </p:attrNameLst>
                                          </p:cBhvr>
                                          <p:tavLst>
                                            <p:tav tm="0">
                                              <p:val>
                                                <p:fltVal val="0"/>
                                              </p:val>
                                            </p:tav>
                                            <p:tav tm="100000">
                                              <p:val>
                                                <p:strVal val="#ppt_w"/>
                                              </p:val>
                                            </p:tav>
                                          </p:tavLst>
                                        </p:anim>
                                        <p:anim calcmode="lin" valueType="num">
                                          <p:cBhvr>
                                            <p:cTn id="68" dur="500" fill="hold"/>
                                            <p:tgtEl>
                                              <p:spTgt spid="19"/>
                                            </p:tgtEl>
                                            <p:attrNameLst>
                                              <p:attrName>ppt_h</p:attrName>
                                            </p:attrNameLst>
                                          </p:cBhvr>
                                          <p:tavLst>
                                            <p:tav tm="0">
                                              <p:val>
                                                <p:fltVal val="0"/>
                                              </p:val>
                                            </p:tav>
                                            <p:tav tm="100000">
                                              <p:val>
                                                <p:strVal val="#ppt_h"/>
                                              </p:val>
                                            </p:tav>
                                          </p:tavLst>
                                        </p:anim>
                                        <p:animEffect transition="in" filter="fade">
                                          <p:cBhvr>
                                            <p:cTn id="69" dur="500"/>
                                            <p:tgtEl>
                                              <p:spTgt spid="19"/>
                                            </p:tgtEl>
                                          </p:cBhvr>
                                        </p:animEffect>
                                      </p:childTnLst>
                                    </p:cTn>
                                  </p:par>
                                </p:childTnLst>
                              </p:cTn>
                            </p:par>
                            <p:par>
                              <p:cTn id="70" fill="hold">
                                <p:stCondLst>
                                  <p:cond delay="5500"/>
                                </p:stCondLst>
                                <p:childTnLst>
                                  <p:par>
                                    <p:cTn id="71" presetID="22" presetClass="entr" presetSubtype="8" fill="hold"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left)">
                                          <p:cBhvr>
                                            <p:cTn id="73" dur="500"/>
                                            <p:tgtEl>
                                              <p:spTgt spid="10"/>
                                            </p:tgtEl>
                                          </p:cBhvr>
                                        </p:animEffect>
                                      </p:childTnLst>
                                    </p:cTn>
                                  </p:par>
                                </p:childTnLst>
                              </p:cTn>
                            </p:par>
                            <p:par>
                              <p:cTn id="74" fill="hold">
                                <p:stCondLst>
                                  <p:cond delay="6000"/>
                                </p:stCondLst>
                                <p:childTnLst>
                                  <p:par>
                                    <p:cTn id="75" presetID="2" presetClass="entr" presetSubtype="2" fill="hold" nodeType="afterEffect">
                                      <p:stCondLst>
                                        <p:cond delay="0"/>
                                      </p:stCondLst>
                                      <p:childTnLst>
                                        <p:set>
                                          <p:cBhvr>
                                            <p:cTn id="76" dur="1" fill="hold">
                                              <p:stCondLst>
                                                <p:cond delay="0"/>
                                              </p:stCondLst>
                                            </p:cTn>
                                            <p:tgtEl>
                                              <p:spTgt spid="34"/>
                                            </p:tgtEl>
                                            <p:attrNameLst>
                                              <p:attrName>style.visibility</p:attrName>
                                            </p:attrNameLst>
                                          </p:cBhvr>
                                          <p:to>
                                            <p:strVal val="visible"/>
                                          </p:to>
                                        </p:set>
                                        <p:anim calcmode="lin" valueType="num">
                                          <p:cBhvr additive="base">
                                            <p:cTn id="77" dur="500" fill="hold"/>
                                            <p:tgtEl>
                                              <p:spTgt spid="34"/>
                                            </p:tgtEl>
                                            <p:attrNameLst>
                                              <p:attrName>ppt_x</p:attrName>
                                            </p:attrNameLst>
                                          </p:cBhvr>
                                          <p:tavLst>
                                            <p:tav tm="0">
                                              <p:val>
                                                <p:strVal val="1+#ppt_w/2"/>
                                              </p:val>
                                            </p:tav>
                                            <p:tav tm="100000">
                                              <p:val>
                                                <p:strVal val="#ppt_x"/>
                                              </p:val>
                                            </p:tav>
                                          </p:tavLst>
                                        </p:anim>
                                        <p:anim calcmode="lin" valueType="num">
                                          <p:cBhvr additive="base">
                                            <p:cTn id="78" dur="500" fill="hold"/>
                                            <p:tgtEl>
                                              <p:spTgt spid="34"/>
                                            </p:tgtEl>
                                            <p:attrNameLst>
                                              <p:attrName>ppt_y</p:attrName>
                                            </p:attrNameLst>
                                          </p:cBhvr>
                                          <p:tavLst>
                                            <p:tav tm="0">
                                              <p:val>
                                                <p:strVal val="#ppt_y"/>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Effect transition="in" filter="wipe(left)">
                                          <p:cBhvr>
                                            <p:cTn id="82" dur="500"/>
                                            <p:tgtEl>
                                              <p:spTgt spid="46"/>
                                            </p:tgtEl>
                                          </p:cBhvr>
                                        </p:animEffect>
                                      </p:childTnLst>
                                    </p:cTn>
                                  </p:par>
                                  <p:par>
                                    <p:cTn id="83" presetID="22" presetClass="entr" presetSubtype="8" fill="hold" grpId="0" nodeType="withEffect">
                                      <p:stCondLst>
                                        <p:cond delay="0"/>
                                      </p:stCondLst>
                                      <p:childTnLst>
                                        <p:set>
                                          <p:cBhvr>
                                            <p:cTn id="84" dur="1" fill="hold">
                                              <p:stCondLst>
                                                <p:cond delay="0"/>
                                              </p:stCondLst>
                                            </p:cTn>
                                            <p:tgtEl>
                                              <p:spTgt spid="47"/>
                                            </p:tgtEl>
                                            <p:attrNameLst>
                                              <p:attrName>style.visibility</p:attrName>
                                            </p:attrNameLst>
                                          </p:cBhvr>
                                          <p:to>
                                            <p:strVal val="visible"/>
                                          </p:to>
                                        </p:set>
                                        <p:animEffect transition="in" filter="wipe(left)">
                                          <p:cBhvr>
                                            <p:cTn id="85" dur="500"/>
                                            <p:tgtEl>
                                              <p:spTgt spid="47"/>
                                            </p:tgtEl>
                                          </p:cBhvr>
                                        </p:animEffect>
                                      </p:childTnLst>
                                    </p:cTn>
                                  </p:par>
                                  <p:par>
                                    <p:cTn id="86" presetID="53" presetClass="entr" presetSubtype="16" fill="hold" grpId="0" nodeType="withEffect">
                                      <p:stCondLst>
                                        <p:cond delay="75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fltVal val="0"/>
                                              </p:val>
                                            </p:tav>
                                            <p:tav tm="100000">
                                              <p:val>
                                                <p:strVal val="#ppt_w"/>
                                              </p:val>
                                            </p:tav>
                                          </p:tavLst>
                                        </p:anim>
                                        <p:anim calcmode="lin" valueType="num">
                                          <p:cBhvr>
                                            <p:cTn id="89" dur="500" fill="hold"/>
                                            <p:tgtEl>
                                              <p:spTgt spid="20"/>
                                            </p:tgtEl>
                                            <p:attrNameLst>
                                              <p:attrName>ppt_h</p:attrName>
                                            </p:attrNameLst>
                                          </p:cBhvr>
                                          <p:tavLst>
                                            <p:tav tm="0">
                                              <p:val>
                                                <p:fltVal val="0"/>
                                              </p:val>
                                            </p:tav>
                                            <p:tav tm="100000">
                                              <p:val>
                                                <p:strVal val="#ppt_h"/>
                                              </p:val>
                                            </p:tav>
                                          </p:tavLst>
                                        </p:anim>
                                        <p:animEffect transition="in" filter="fade">
                                          <p:cBhvr>
                                            <p:cTn id="90" dur="500"/>
                                            <p:tgtEl>
                                              <p:spTgt spid="20"/>
                                            </p:tgtEl>
                                          </p:cBhvr>
                                        </p:animEffect>
                                      </p:childTnLst>
                                    </p:cTn>
                                  </p:par>
                                </p:childTnLst>
                              </p:cTn>
                            </p:par>
                            <p:par>
                              <p:cTn id="91" fill="hold">
                                <p:stCondLst>
                                  <p:cond delay="7000"/>
                                </p:stCondLst>
                                <p:childTnLst>
                                  <p:par>
                                    <p:cTn id="92" presetID="22" presetClass="entr" presetSubtype="8" fill="hold" nodeType="afterEffect">
                                      <p:stCondLst>
                                        <p:cond delay="0"/>
                                      </p:stCondLst>
                                      <p:childTnLst>
                                        <p:set>
                                          <p:cBhvr>
                                            <p:cTn id="93" dur="1" fill="hold">
                                              <p:stCondLst>
                                                <p:cond delay="0"/>
                                              </p:stCondLst>
                                            </p:cTn>
                                            <p:tgtEl>
                                              <p:spTgt spid="8"/>
                                            </p:tgtEl>
                                            <p:attrNameLst>
                                              <p:attrName>style.visibility</p:attrName>
                                            </p:attrNameLst>
                                          </p:cBhvr>
                                          <p:to>
                                            <p:strVal val="visible"/>
                                          </p:to>
                                        </p:set>
                                        <p:animEffect transition="in" filter="wipe(left)">
                                          <p:cBhvr>
                                            <p:cTn id="94" dur="500"/>
                                            <p:tgtEl>
                                              <p:spTgt spid="8"/>
                                            </p:tgtEl>
                                          </p:cBhvr>
                                        </p:animEffect>
                                      </p:childTnLst>
                                    </p:cTn>
                                  </p:par>
                                </p:childTnLst>
                              </p:cTn>
                            </p:par>
                            <p:par>
                              <p:cTn id="95" fill="hold">
                                <p:stCondLst>
                                  <p:cond delay="7500"/>
                                </p:stCondLst>
                                <p:childTnLst>
                                  <p:par>
                                    <p:cTn id="96" presetID="2" presetClass="entr" presetSubtype="2" fill="hold" nodeType="afterEffect">
                                      <p:stCondLst>
                                        <p:cond delay="0"/>
                                      </p:stCondLst>
                                      <p:childTnLst>
                                        <p:set>
                                          <p:cBhvr>
                                            <p:cTn id="97" dur="1" fill="hold">
                                              <p:stCondLst>
                                                <p:cond delay="0"/>
                                              </p:stCondLst>
                                            </p:cTn>
                                            <p:tgtEl>
                                              <p:spTgt spid="39"/>
                                            </p:tgtEl>
                                            <p:attrNameLst>
                                              <p:attrName>style.visibility</p:attrName>
                                            </p:attrNameLst>
                                          </p:cBhvr>
                                          <p:to>
                                            <p:strVal val="visible"/>
                                          </p:to>
                                        </p:set>
                                        <p:anim calcmode="lin" valueType="num">
                                          <p:cBhvr additive="base">
                                            <p:cTn id="98" dur="500" fill="hold"/>
                                            <p:tgtEl>
                                              <p:spTgt spid="39"/>
                                            </p:tgtEl>
                                            <p:attrNameLst>
                                              <p:attrName>ppt_x</p:attrName>
                                            </p:attrNameLst>
                                          </p:cBhvr>
                                          <p:tavLst>
                                            <p:tav tm="0">
                                              <p:val>
                                                <p:strVal val="1+#ppt_w/2"/>
                                              </p:val>
                                            </p:tav>
                                            <p:tav tm="100000">
                                              <p:val>
                                                <p:strVal val="#ppt_x"/>
                                              </p:val>
                                            </p:tav>
                                          </p:tavLst>
                                        </p:anim>
                                        <p:anim calcmode="lin" valueType="num">
                                          <p:cBhvr additive="base">
                                            <p:cTn id="99" dur="500" fill="hold"/>
                                            <p:tgtEl>
                                              <p:spTgt spid="39"/>
                                            </p:tgtEl>
                                            <p:attrNameLst>
                                              <p:attrName>ppt_y</p:attrName>
                                            </p:attrNameLst>
                                          </p:cBhvr>
                                          <p:tavLst>
                                            <p:tav tm="0">
                                              <p:val>
                                                <p:strVal val="#ppt_y"/>
                                              </p:val>
                                            </p:tav>
                                            <p:tav tm="100000">
                                              <p:val>
                                                <p:strVal val="#ppt_y"/>
                                              </p:val>
                                            </p:tav>
                                          </p:tavLst>
                                        </p:anim>
                                      </p:childTnLst>
                                    </p:cTn>
                                  </p:par>
                                </p:childTnLst>
                              </p:cTn>
                            </p:par>
                            <p:par>
                              <p:cTn id="100" fill="hold">
                                <p:stCondLst>
                                  <p:cond delay="8000"/>
                                </p:stCondLst>
                                <p:childTnLst>
                                  <p:par>
                                    <p:cTn id="101" presetID="22" presetClass="entr" presetSubtype="8" fill="hold" grpId="0" nodeType="afterEffect">
                                      <p:stCondLst>
                                        <p:cond delay="0"/>
                                      </p:stCondLst>
                                      <p:childTnLst>
                                        <p:set>
                                          <p:cBhvr>
                                            <p:cTn id="102" dur="1" fill="hold">
                                              <p:stCondLst>
                                                <p:cond delay="0"/>
                                              </p:stCondLst>
                                            </p:cTn>
                                            <p:tgtEl>
                                              <p:spTgt spid="48"/>
                                            </p:tgtEl>
                                            <p:attrNameLst>
                                              <p:attrName>style.visibility</p:attrName>
                                            </p:attrNameLst>
                                          </p:cBhvr>
                                          <p:to>
                                            <p:strVal val="visible"/>
                                          </p:to>
                                        </p:set>
                                        <p:animEffect transition="in" filter="wipe(left)">
                                          <p:cBhvr>
                                            <p:cTn id="103" dur="500"/>
                                            <p:tgtEl>
                                              <p:spTgt spid="48"/>
                                            </p:tgtEl>
                                          </p:cBhvr>
                                        </p:animEffect>
                                      </p:childTnLst>
                                    </p:cTn>
                                  </p:par>
                                  <p:par>
                                    <p:cTn id="104" presetID="22" presetClass="entr" presetSubtype="8" fill="hold" grpId="0" nodeType="withEffect">
                                      <p:stCondLst>
                                        <p:cond delay="0"/>
                                      </p:stCondLst>
                                      <p:childTnLst>
                                        <p:set>
                                          <p:cBhvr>
                                            <p:cTn id="105" dur="1" fill="hold">
                                              <p:stCondLst>
                                                <p:cond delay="0"/>
                                              </p:stCondLst>
                                            </p:cTn>
                                            <p:tgtEl>
                                              <p:spTgt spid="49"/>
                                            </p:tgtEl>
                                            <p:attrNameLst>
                                              <p:attrName>style.visibility</p:attrName>
                                            </p:attrNameLst>
                                          </p:cBhvr>
                                          <p:to>
                                            <p:strVal val="visible"/>
                                          </p:to>
                                        </p:set>
                                        <p:animEffect transition="in" filter="wipe(left)">
                                          <p:cBhvr>
                                            <p:cTn id="106"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11" grpId="0"/>
          <p:bldP spid="12" grpId="0"/>
          <p:bldP spid="17" grpId="0" animBg="1"/>
          <p:bldP spid="18" grpId="0" animBg="1"/>
          <p:bldP spid="19" grpId="0" animBg="1"/>
          <p:bldP spid="20" grpId="0" animBg="1"/>
          <p:bldP spid="44" grpId="0"/>
          <p:bldP spid="45" grpId="0"/>
          <p:bldP spid="46" grpId="0"/>
          <p:bldP spid="47" grpId="0"/>
          <p:bldP spid="48" grpId="0"/>
          <p:bldP spid="49"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6" name="直接连接符 72"/>
          <p:cNvCxnSpPr>
            <a:cxnSpLocks noChangeShapeType="1"/>
          </p:cNvCxnSpPr>
          <p:nvPr/>
        </p:nvCxnSpPr>
        <p:spPr bwMode="auto">
          <a:xfrm>
            <a:off x="6908676" y="1907520"/>
            <a:ext cx="559718" cy="184693"/>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7" name="直接连接符 20"/>
          <p:cNvCxnSpPr>
            <a:cxnSpLocks noChangeShapeType="1"/>
          </p:cNvCxnSpPr>
          <p:nvPr/>
        </p:nvCxnSpPr>
        <p:spPr bwMode="auto">
          <a:xfrm flipV="1">
            <a:off x="4915214" y="2244838"/>
            <a:ext cx="683924" cy="622217"/>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grpSp>
        <p:nvGrpSpPr>
          <p:cNvPr id="8" name="组合 7"/>
          <p:cNvGrpSpPr/>
          <p:nvPr/>
        </p:nvGrpSpPr>
        <p:grpSpPr>
          <a:xfrm>
            <a:off x="5215409" y="829317"/>
            <a:ext cx="1973126" cy="1656509"/>
            <a:chOff x="5252030" y="2008764"/>
            <a:chExt cx="809336" cy="809336"/>
          </a:xfrm>
          <a:solidFill>
            <a:srgbClr val="C00000"/>
          </a:solidFill>
        </p:grpSpPr>
        <p:sp>
          <p:nvSpPr>
            <p:cNvPr id="9" name="椭圆 41"/>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0" name="椭圆 42"/>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1" name="组合 10"/>
          <p:cNvGrpSpPr/>
          <p:nvPr/>
        </p:nvGrpSpPr>
        <p:grpSpPr>
          <a:xfrm>
            <a:off x="3236101" y="3885650"/>
            <a:ext cx="645809" cy="515519"/>
            <a:chOff x="5252030" y="2008764"/>
            <a:chExt cx="809336" cy="809336"/>
          </a:xfrm>
          <a:solidFill>
            <a:srgbClr val="C00000"/>
          </a:solidFill>
        </p:grpSpPr>
        <p:sp>
          <p:nvSpPr>
            <p:cNvPr id="12" name="椭圆 53"/>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4" name="椭圆 54"/>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15" name="组合 14"/>
          <p:cNvGrpSpPr/>
          <p:nvPr/>
        </p:nvGrpSpPr>
        <p:grpSpPr>
          <a:xfrm>
            <a:off x="2135594" y="1429544"/>
            <a:ext cx="1500302" cy="1244798"/>
            <a:chOff x="5252030" y="2008764"/>
            <a:chExt cx="809336" cy="809336"/>
          </a:xfrm>
          <a:solidFill>
            <a:srgbClr val="C00000"/>
          </a:solidFill>
        </p:grpSpPr>
        <p:sp>
          <p:nvSpPr>
            <p:cNvPr id="16" name="椭圆 47"/>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17" name="椭圆 48"/>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cxnSp>
        <p:nvCxnSpPr>
          <p:cNvPr id="18" name="直接连接符 13"/>
          <p:cNvCxnSpPr>
            <a:cxnSpLocks noChangeShapeType="1"/>
          </p:cNvCxnSpPr>
          <p:nvPr/>
        </p:nvCxnSpPr>
        <p:spPr bwMode="auto">
          <a:xfrm flipV="1">
            <a:off x="2017615" y="2512350"/>
            <a:ext cx="413953" cy="322088"/>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19" name="直接连接符 17"/>
          <p:cNvCxnSpPr>
            <a:cxnSpLocks noChangeShapeType="1"/>
          </p:cNvCxnSpPr>
          <p:nvPr/>
        </p:nvCxnSpPr>
        <p:spPr bwMode="auto">
          <a:xfrm>
            <a:off x="3407040" y="2375084"/>
            <a:ext cx="681323" cy="491172"/>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20" name="直接连接符 23"/>
          <p:cNvCxnSpPr>
            <a:cxnSpLocks noChangeShapeType="1"/>
            <a:endCxn id="31" idx="1"/>
          </p:cNvCxnSpPr>
          <p:nvPr/>
        </p:nvCxnSpPr>
        <p:spPr bwMode="auto">
          <a:xfrm>
            <a:off x="1044841" y="2620657"/>
            <a:ext cx="861036" cy="949935"/>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cxnSp>
        <p:nvCxnSpPr>
          <p:cNvPr id="21" name="直接连接符 43"/>
          <p:cNvCxnSpPr>
            <a:cxnSpLocks noChangeShapeType="1"/>
          </p:cNvCxnSpPr>
          <p:nvPr/>
        </p:nvCxnSpPr>
        <p:spPr bwMode="auto">
          <a:xfrm flipV="1">
            <a:off x="3786841" y="3694814"/>
            <a:ext cx="301521" cy="278300"/>
          </a:xfrm>
          <a:prstGeom prst="line">
            <a:avLst/>
          </a:prstGeom>
          <a:noFill/>
          <a:ln w="28575">
            <a:solidFill>
              <a:srgbClr val="7F7F7F">
                <a:lumMod val="50000"/>
              </a:srgbClr>
            </a:solidFill>
            <a:miter lim="800000"/>
          </a:ln>
          <a:extLst>
            <a:ext uri="{909E8E84-426E-40DD-AFC4-6F175D3DCCD1}">
              <a14:hiddenFill xmlns:a14="http://schemas.microsoft.com/office/drawing/2010/main">
                <a:noFill/>
              </a14:hiddenFill>
            </a:ext>
          </a:extLst>
        </p:spPr>
      </p:cxnSp>
      <p:grpSp>
        <p:nvGrpSpPr>
          <p:cNvPr id="22" name="组合 21"/>
          <p:cNvGrpSpPr/>
          <p:nvPr/>
        </p:nvGrpSpPr>
        <p:grpSpPr>
          <a:xfrm>
            <a:off x="7327456" y="1873742"/>
            <a:ext cx="772936" cy="630230"/>
            <a:chOff x="304800" y="673100"/>
            <a:chExt cx="4000500" cy="4000500"/>
          </a:xfrm>
          <a:effectLst>
            <a:outerShdw blurRad="444500" dist="254000" dir="8100000" algn="tr" rotWithShape="0">
              <a:prstClr val="black">
                <a:alpha val="50000"/>
              </a:prstClr>
            </a:outerShdw>
          </a:effectLst>
        </p:grpSpPr>
        <p:sp>
          <p:nvSpPr>
            <p:cNvPr id="23" name="同心圆 19"/>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25" name="椭圆 20"/>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2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grpSp>
      <p:grpSp>
        <p:nvGrpSpPr>
          <p:cNvPr id="26" name="组合 25"/>
          <p:cNvGrpSpPr/>
          <p:nvPr/>
        </p:nvGrpSpPr>
        <p:grpSpPr>
          <a:xfrm>
            <a:off x="3747701" y="2654948"/>
            <a:ext cx="1509475" cy="1226559"/>
            <a:chOff x="304800" y="673100"/>
            <a:chExt cx="4000500" cy="4000500"/>
          </a:xfrm>
          <a:effectLst>
            <a:outerShdw blurRad="444500" dist="254000" dir="8100000" algn="tr" rotWithShape="0">
              <a:prstClr val="black">
                <a:alpha val="50000"/>
              </a:prstClr>
            </a:outerShdw>
          </a:effectLst>
        </p:grpSpPr>
        <p:sp>
          <p:nvSpPr>
            <p:cNvPr id="27" name="同心圆 23"/>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28" name="椭圆 24"/>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29" name="组合 28"/>
          <p:cNvGrpSpPr/>
          <p:nvPr/>
        </p:nvGrpSpPr>
        <p:grpSpPr>
          <a:xfrm>
            <a:off x="1109541" y="2722379"/>
            <a:ext cx="1026052" cy="867139"/>
            <a:chOff x="304800" y="673100"/>
            <a:chExt cx="4000500" cy="4000500"/>
          </a:xfrm>
          <a:effectLst>
            <a:outerShdw blurRad="444500" dist="254000" dir="8100000" algn="tr" rotWithShape="0">
              <a:prstClr val="black">
                <a:alpha val="50000"/>
              </a:prstClr>
            </a:outerShdw>
          </a:effectLst>
        </p:grpSpPr>
        <p:sp>
          <p:nvSpPr>
            <p:cNvPr id="30" name="同心圆 27"/>
            <p:cNvSpPr/>
            <p:nvPr/>
          </p:nvSpPr>
          <p:spPr>
            <a:xfrm>
              <a:off x="304800" y="673100"/>
              <a:ext cx="4000500" cy="4000500"/>
            </a:xfrm>
            <a:prstGeom prst="hexagon">
              <a:avLst/>
            </a:prstGeom>
            <a:gradFill>
              <a:gsLst>
                <a:gs pos="0">
                  <a:sysClr val="window" lastClr="FFFFFF"/>
                </a:gs>
                <a:gs pos="55000">
                  <a:sysClr val="window" lastClr="FFFFFF">
                    <a:lumMod val="95000"/>
                  </a:sysClr>
                </a:gs>
                <a:gs pos="100000">
                  <a:sysClr val="window" lastClr="FFFFFF">
                    <a:lumMod val="65000"/>
                  </a:sysClr>
                </a:gs>
              </a:gsLst>
              <a:lin ang="8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31" name="椭圆 28"/>
            <p:cNvSpPr/>
            <p:nvPr/>
          </p:nvSpPr>
          <p:spPr>
            <a:xfrm>
              <a:off x="392112" y="760412"/>
              <a:ext cx="3825874" cy="3825874"/>
            </a:xfrm>
            <a:prstGeom prst="hexagon">
              <a:avLst/>
            </a:prstGeom>
            <a:gradFill>
              <a:gsLst>
                <a:gs pos="0">
                  <a:sysClr val="window" lastClr="FFFFFF"/>
                </a:gs>
                <a:gs pos="51000">
                  <a:sysClr val="window" lastClr="FFFFFF">
                    <a:lumMod val="95000"/>
                  </a:sysClr>
                </a:gs>
                <a:gs pos="100000">
                  <a:sysClr val="window" lastClr="FFFFFF">
                    <a:lumMod val="75000"/>
                  </a:sysClr>
                </a:gs>
              </a:gsLst>
              <a:lin ang="189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32" name="文本框 37"/>
          <p:cNvSpPr>
            <a:spLocks noChangeArrowheads="1"/>
          </p:cNvSpPr>
          <p:nvPr/>
        </p:nvSpPr>
        <p:spPr bwMode="auto">
          <a:xfrm>
            <a:off x="5843544" y="1269703"/>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高端</a:t>
            </a:r>
            <a:endParaRPr kumimoji="0" lang="en-US" altLang="zh-CN"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2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3" name="文本框 37"/>
          <p:cNvSpPr>
            <a:spLocks noChangeArrowheads="1"/>
          </p:cNvSpPr>
          <p:nvPr/>
        </p:nvSpPr>
        <p:spPr bwMode="auto">
          <a:xfrm>
            <a:off x="4166200" y="2962236"/>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细分</a:t>
            </a:r>
            <a:endParaRPr kumimoji="0" lang="en-US" altLang="zh-CN"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4" name="文本框 37"/>
          <p:cNvSpPr>
            <a:spLocks noChangeArrowheads="1"/>
          </p:cNvSpPr>
          <p:nvPr/>
        </p:nvSpPr>
        <p:spPr bwMode="auto">
          <a:xfrm>
            <a:off x="2535704" y="1753659"/>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周边</a:t>
            </a:r>
            <a:endParaRPr kumimoji="0" lang="en-US" altLang="zh-CN"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900" b="0"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5" name="文本框 37"/>
          <p:cNvSpPr>
            <a:spLocks noChangeArrowheads="1"/>
          </p:cNvSpPr>
          <p:nvPr/>
        </p:nvSpPr>
        <p:spPr bwMode="auto">
          <a:xfrm>
            <a:off x="1331640" y="2949079"/>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本地</a:t>
            </a:r>
            <a:endParaRPr kumimoji="0" lang="en-US" altLang="zh-CN"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a:p>
            <a:pPr marL="0" marR="0" lvl="0" indent="0" algn="ct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200" b="0"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市场</a:t>
            </a:r>
          </a:p>
        </p:txBody>
      </p:sp>
      <p:sp>
        <p:nvSpPr>
          <p:cNvPr id="36" name="矩形 76"/>
          <p:cNvSpPr>
            <a:spLocks noChangeArrowheads="1"/>
          </p:cNvSpPr>
          <p:nvPr/>
        </p:nvSpPr>
        <p:spPr bwMode="auto">
          <a:xfrm>
            <a:off x="959142" y="3677562"/>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矩形 80"/>
          <p:cNvSpPr>
            <a:spLocks noChangeArrowheads="1"/>
          </p:cNvSpPr>
          <p:nvPr/>
        </p:nvSpPr>
        <p:spPr bwMode="auto">
          <a:xfrm>
            <a:off x="2145016" y="2779118"/>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8" name="矩形 81"/>
          <p:cNvSpPr>
            <a:spLocks noChangeArrowheads="1"/>
          </p:cNvSpPr>
          <p:nvPr/>
        </p:nvSpPr>
        <p:spPr bwMode="auto">
          <a:xfrm>
            <a:off x="3848923" y="3921445"/>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r>
              <a:rPr kumimoji="0" lang="en-US" altLang="zh-CN"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 </a:t>
            </a:r>
            <a:endPar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矩形 82"/>
          <p:cNvSpPr>
            <a:spLocks noChangeArrowheads="1"/>
          </p:cNvSpPr>
          <p:nvPr/>
        </p:nvSpPr>
        <p:spPr bwMode="auto">
          <a:xfrm>
            <a:off x="5482823" y="2612324"/>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eaLnBrk="1" fontAlgn="auto" latinLnBrk="0" hangingPunct="1">
              <a:lnSpc>
                <a:spcPts val="1355"/>
              </a:lnSpc>
              <a:spcBef>
                <a:spcPct val="0"/>
              </a:spcBef>
              <a:spcAft>
                <a:spcPts val="0"/>
              </a:spcAft>
              <a:buClrTx/>
              <a:buSzTx/>
              <a:buFont typeface="Arial" panose="020B0604020202020204" pitchFamily="34" charset="0"/>
              <a:buNone/>
              <a:defRPr/>
            </a:pPr>
            <a:r>
              <a:rPr kumimoji="0" lang="zh-CN" altLang="en-US" sz="9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点击添加描述总结</a:t>
            </a:r>
          </a:p>
        </p:txBody>
      </p:sp>
      <p:sp>
        <p:nvSpPr>
          <p:cNvPr id="40" name="矩形 39"/>
          <p:cNvSpPr>
            <a:spLocks noChangeArrowheads="1"/>
          </p:cNvSpPr>
          <p:nvPr/>
        </p:nvSpPr>
        <p:spPr bwMode="auto">
          <a:xfrm>
            <a:off x="6252011" y="3315916"/>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r"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1600" b="1" i="0" u="none" strike="noStrike" kern="0" cap="none" spc="0" normalizeH="0" baseline="0" noProof="0" dirty="0">
                <a:ln>
                  <a:noFill/>
                </a:ln>
                <a:solidFill>
                  <a:srgbClr val="7F7F7F">
                    <a:lumMod val="50000"/>
                  </a:srgb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添加主要标题内容</a:t>
            </a:r>
            <a:endParaRPr kumimoji="0" lang="zh-CN" altLang="en-US" sz="1600" b="0" i="0" u="none" strike="noStrike" kern="0" cap="none" spc="0" normalizeH="0" baseline="0" noProof="0" dirty="0">
              <a:ln>
                <a:noFill/>
              </a:ln>
              <a:solidFill>
                <a:srgbClr val="7F7F7F">
                  <a:lumMod val="50000"/>
                </a:srgbClr>
              </a:solidFill>
              <a:effectLst/>
              <a:uLnTx/>
              <a:uFillTx/>
              <a:latin typeface="Arial" panose="020B0604020202020204" pitchFamily="34" charset="0"/>
              <a:ea typeface="宋体" panose="02010600030101010101" pitchFamily="2" charset="-122"/>
              <a:sym typeface="Calibri" panose="020F0502020204030204" pitchFamily="34" charset="0"/>
            </a:endParaRPr>
          </a:p>
        </p:txBody>
      </p:sp>
      <p:sp>
        <p:nvSpPr>
          <p:cNvPr id="41" name="文本框 13"/>
          <p:cNvSpPr txBox="1"/>
          <p:nvPr/>
        </p:nvSpPr>
        <p:spPr>
          <a:xfrm>
            <a:off x="5870768" y="3672415"/>
            <a:ext cx="2740626" cy="805129"/>
          </a:xfrm>
          <a:prstGeom prst="rect">
            <a:avLst/>
          </a:prstGeom>
          <a:noFill/>
        </p:spPr>
        <p:txBody>
          <a:bodyPr wrap="square" lIns="65824" tIns="32911" rIns="65824" bIns="32911" rtlCol="0">
            <a:spAutoFit/>
          </a:bodyPr>
          <a:lstStyle/>
          <a:p>
            <a:pPr marL="0" marR="0" lvl="0" indent="0" defTabSz="914400" eaLnBrk="1" fontAlgn="auto" latinLnBrk="0" hangingPunct="1">
              <a:lnSpc>
                <a:spcPct val="120000"/>
              </a:lnSpc>
              <a:spcBef>
                <a:spcPct val="0"/>
              </a:spcBef>
              <a:spcAft>
                <a:spcPts val="0"/>
              </a:spcAft>
              <a:buClrTx/>
              <a:buSzTx/>
              <a:buFontTx/>
              <a:buNone/>
              <a:defRPr/>
            </a:pPr>
            <a:r>
              <a:rPr kumimoji="0" lang="zh-CN" altLang="en-US" sz="1000" b="0" i="0" u="none" strike="noStrike" kern="0" cap="none" spc="0" normalizeH="0" baseline="0" noProof="0" dirty="0">
                <a:ln>
                  <a:noFill/>
                </a:ln>
                <a:solidFill>
                  <a:sysClr val="windowText" lastClr="000000">
                    <a:lumMod val="65000"/>
                    <a:lumOff val="35000"/>
                  </a:sys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grpSp>
        <p:nvGrpSpPr>
          <p:cNvPr id="42" name="组合 41"/>
          <p:cNvGrpSpPr/>
          <p:nvPr/>
        </p:nvGrpSpPr>
        <p:grpSpPr>
          <a:xfrm>
            <a:off x="539552" y="2289504"/>
            <a:ext cx="547094" cy="420958"/>
            <a:chOff x="5252030" y="2008764"/>
            <a:chExt cx="809336" cy="809336"/>
          </a:xfrm>
          <a:solidFill>
            <a:srgbClr val="C00000"/>
          </a:solidFill>
        </p:grpSpPr>
        <p:sp>
          <p:nvSpPr>
            <p:cNvPr id="43" name="椭圆 50"/>
            <p:cNvSpPr/>
            <p:nvPr/>
          </p:nvSpPr>
          <p:spPr>
            <a:xfrm>
              <a:off x="5252030" y="2008764"/>
              <a:ext cx="809336" cy="809336"/>
            </a:xfrm>
            <a:prstGeom prst="hexagon">
              <a:avLst/>
            </a:prstGeom>
            <a:grpFill/>
            <a:ln w="25400" cap="flat" cmpd="sng" algn="ctr">
              <a:solidFill>
                <a:srgbClr val="C00000"/>
              </a:solid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4" name="椭圆 51"/>
            <p:cNvSpPr/>
            <p:nvPr/>
          </p:nvSpPr>
          <p:spPr>
            <a:xfrm>
              <a:off x="5269270" y="2029388"/>
              <a:ext cx="769580" cy="769580"/>
            </a:xfrm>
            <a:prstGeom prst="hexagon">
              <a:avLst/>
            </a:prstGeom>
            <a:grpFill/>
            <a:ln w="28575" cap="flat" cmpd="sng" algn="ctr">
              <a:solidFill>
                <a:srgbClr val="C00000"/>
              </a:solid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Tree>
  </p:cSld>
  <p:clrMapOvr>
    <a:masterClrMapping/>
  </p:clrMapOvr>
  <p:transition spd="slow" advTm="0">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 calcmode="lin" valueType="num">
                                      <p:cBhvr>
                                        <p:cTn id="15" dur="500" fill="hold"/>
                                        <p:tgtEl>
                                          <p:spTgt spid="42"/>
                                        </p:tgtEl>
                                        <p:attrNameLst>
                                          <p:attrName>ppt_w</p:attrName>
                                        </p:attrNameLst>
                                      </p:cBhvr>
                                      <p:tavLst>
                                        <p:tav tm="0">
                                          <p:val>
                                            <p:fltVal val="0"/>
                                          </p:val>
                                        </p:tav>
                                        <p:tav tm="100000">
                                          <p:val>
                                            <p:strVal val="#ppt_w"/>
                                          </p:val>
                                        </p:tav>
                                      </p:tavLst>
                                    </p:anim>
                                    <p:anim calcmode="lin" valueType="num">
                                      <p:cBhvr>
                                        <p:cTn id="16" dur="500" fill="hold"/>
                                        <p:tgtEl>
                                          <p:spTgt spid="42"/>
                                        </p:tgtEl>
                                        <p:attrNameLst>
                                          <p:attrName>ppt_h</p:attrName>
                                        </p:attrNameLst>
                                      </p:cBhvr>
                                      <p:tavLst>
                                        <p:tav tm="0">
                                          <p:val>
                                            <p:fltVal val="0"/>
                                          </p:val>
                                        </p:tav>
                                        <p:tav tm="100000">
                                          <p:val>
                                            <p:strVal val="#ppt_h"/>
                                          </p:val>
                                        </p:tav>
                                      </p:tavLst>
                                    </p:anim>
                                    <p:animEffect transition="in" filter="fade">
                                      <p:cBhvr>
                                        <p:cTn id="17" dur="500"/>
                                        <p:tgtEl>
                                          <p:spTgt spid="42"/>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left)">
                                      <p:cBhvr>
                                        <p:cTn id="37" dur="500"/>
                                        <p:tgtEl>
                                          <p:spTgt spid="18"/>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500" fill="hold"/>
                                        <p:tgtEl>
                                          <p:spTgt spid="34"/>
                                        </p:tgtEl>
                                        <p:attrNameLst>
                                          <p:attrName>ppt_w</p:attrName>
                                        </p:attrNameLst>
                                      </p:cBhvr>
                                      <p:tavLst>
                                        <p:tav tm="0">
                                          <p:val>
                                            <p:fltVal val="0"/>
                                          </p:val>
                                        </p:tav>
                                        <p:tav tm="100000">
                                          <p:val>
                                            <p:strVal val="#ppt_w"/>
                                          </p:val>
                                        </p:tav>
                                      </p:tavLst>
                                    </p:anim>
                                    <p:anim calcmode="lin" valueType="num">
                                      <p:cBhvr>
                                        <p:cTn id="48" dur="500" fill="hold"/>
                                        <p:tgtEl>
                                          <p:spTgt spid="34"/>
                                        </p:tgtEl>
                                        <p:attrNameLst>
                                          <p:attrName>ppt_h</p:attrName>
                                        </p:attrNameLst>
                                      </p:cBhvr>
                                      <p:tavLst>
                                        <p:tav tm="0">
                                          <p:val>
                                            <p:fltVal val="0"/>
                                          </p:val>
                                        </p:tav>
                                        <p:tav tm="100000">
                                          <p:val>
                                            <p:strVal val="#ppt_h"/>
                                          </p:val>
                                        </p:tav>
                                      </p:tavLst>
                                    </p:anim>
                                    <p:animEffect transition="in" filter="fade">
                                      <p:cBhvr>
                                        <p:cTn id="49" dur="500"/>
                                        <p:tgtEl>
                                          <p:spTgt spid="34"/>
                                        </p:tgtEl>
                                      </p:cBhvr>
                                    </p:animEffect>
                                  </p:childTnLst>
                                </p:cTn>
                              </p:par>
                            </p:childTnLst>
                          </p:cTn>
                        </p:par>
                        <p:par>
                          <p:cTn id="50" fill="hold">
                            <p:stCondLst>
                              <p:cond delay="45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5000"/>
                            </p:stCondLst>
                            <p:childTnLst>
                              <p:par>
                                <p:cTn id="55" presetID="53" presetClass="entr" presetSubtype="16" fill="hold"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p:cTn id="57" dur="500" fill="hold"/>
                                        <p:tgtEl>
                                          <p:spTgt spid="26"/>
                                        </p:tgtEl>
                                        <p:attrNameLst>
                                          <p:attrName>ppt_w</p:attrName>
                                        </p:attrNameLst>
                                      </p:cBhvr>
                                      <p:tavLst>
                                        <p:tav tm="0">
                                          <p:val>
                                            <p:fltVal val="0"/>
                                          </p:val>
                                        </p:tav>
                                        <p:tav tm="100000">
                                          <p:val>
                                            <p:strVal val="#ppt_w"/>
                                          </p:val>
                                        </p:tav>
                                      </p:tavLst>
                                    </p:anim>
                                    <p:anim calcmode="lin" valueType="num">
                                      <p:cBhvr>
                                        <p:cTn id="58" dur="500" fill="hold"/>
                                        <p:tgtEl>
                                          <p:spTgt spid="26"/>
                                        </p:tgtEl>
                                        <p:attrNameLst>
                                          <p:attrName>ppt_h</p:attrName>
                                        </p:attrNameLst>
                                      </p:cBhvr>
                                      <p:tavLst>
                                        <p:tav tm="0">
                                          <p:val>
                                            <p:fltVal val="0"/>
                                          </p:val>
                                        </p:tav>
                                        <p:tav tm="100000">
                                          <p:val>
                                            <p:strVal val="#ppt_h"/>
                                          </p:val>
                                        </p:tav>
                                      </p:tavLst>
                                    </p:anim>
                                    <p:animEffect transition="in" filter="fade">
                                      <p:cBhvr>
                                        <p:cTn id="59" dur="500"/>
                                        <p:tgtEl>
                                          <p:spTgt spid="26"/>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wipe(left)">
                                      <p:cBhvr>
                                        <p:cTn id="72" dur="500"/>
                                        <p:tgtEl>
                                          <p:spTgt spid="7"/>
                                        </p:tgtEl>
                                      </p:cBhvr>
                                    </p:animEffect>
                                  </p:childTnLst>
                                </p:cTn>
                              </p:par>
                            </p:childTnLst>
                          </p:cTn>
                        </p:par>
                        <p:par>
                          <p:cTn id="73" fill="hold">
                            <p:stCondLst>
                              <p:cond delay="6500"/>
                            </p:stCondLst>
                            <p:childTnLst>
                              <p:par>
                                <p:cTn id="74" presetID="53" presetClass="entr" presetSubtype="16" fill="hold" nodeType="afterEffect">
                                  <p:stCondLst>
                                    <p:cond delay="0"/>
                                  </p:stCondLst>
                                  <p:childTnLst>
                                    <p:set>
                                      <p:cBhvr>
                                        <p:cTn id="75" dur="1" fill="hold">
                                          <p:stCondLst>
                                            <p:cond delay="0"/>
                                          </p:stCondLst>
                                        </p:cTn>
                                        <p:tgtEl>
                                          <p:spTgt spid="11"/>
                                        </p:tgtEl>
                                        <p:attrNameLst>
                                          <p:attrName>style.visibility</p:attrName>
                                        </p:attrNameLst>
                                      </p:cBhvr>
                                      <p:to>
                                        <p:strVal val="visible"/>
                                      </p:to>
                                    </p:set>
                                    <p:anim calcmode="lin" valueType="num">
                                      <p:cBhvr>
                                        <p:cTn id="76" dur="500" fill="hold"/>
                                        <p:tgtEl>
                                          <p:spTgt spid="11"/>
                                        </p:tgtEl>
                                        <p:attrNameLst>
                                          <p:attrName>ppt_w</p:attrName>
                                        </p:attrNameLst>
                                      </p:cBhvr>
                                      <p:tavLst>
                                        <p:tav tm="0">
                                          <p:val>
                                            <p:fltVal val="0"/>
                                          </p:val>
                                        </p:tav>
                                        <p:tav tm="100000">
                                          <p:val>
                                            <p:strVal val="#ppt_w"/>
                                          </p:val>
                                        </p:tav>
                                      </p:tavLst>
                                    </p:anim>
                                    <p:anim calcmode="lin" valueType="num">
                                      <p:cBhvr>
                                        <p:cTn id="77" dur="500" fill="hold"/>
                                        <p:tgtEl>
                                          <p:spTgt spid="11"/>
                                        </p:tgtEl>
                                        <p:attrNameLst>
                                          <p:attrName>ppt_h</p:attrName>
                                        </p:attrNameLst>
                                      </p:cBhvr>
                                      <p:tavLst>
                                        <p:tav tm="0">
                                          <p:val>
                                            <p:fltVal val="0"/>
                                          </p:val>
                                        </p:tav>
                                        <p:tav tm="100000">
                                          <p:val>
                                            <p:strVal val="#ppt_h"/>
                                          </p:val>
                                        </p:tav>
                                      </p:tavLst>
                                    </p:anim>
                                    <p:animEffect transition="in" filter="fade">
                                      <p:cBhvr>
                                        <p:cTn id="78" dur="500"/>
                                        <p:tgtEl>
                                          <p:spTgt spid="11"/>
                                        </p:tgtEl>
                                      </p:cBhvr>
                                    </p:animEffect>
                                  </p:childTnLst>
                                </p:cTn>
                              </p:par>
                              <p:par>
                                <p:cTn id="79" presetID="53" presetClass="entr" presetSubtype="16"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 calcmode="lin" valueType="num">
                                      <p:cBhvr>
                                        <p:cTn id="81" dur="500" fill="hold"/>
                                        <p:tgtEl>
                                          <p:spTgt spid="8"/>
                                        </p:tgtEl>
                                        <p:attrNameLst>
                                          <p:attrName>ppt_w</p:attrName>
                                        </p:attrNameLst>
                                      </p:cBhvr>
                                      <p:tavLst>
                                        <p:tav tm="0">
                                          <p:val>
                                            <p:fltVal val="0"/>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animEffect transition="in" filter="fade">
                                      <p:cBhvr>
                                        <p:cTn id="83" dur="500"/>
                                        <p:tgtEl>
                                          <p:spTgt spid="8"/>
                                        </p:tgtEl>
                                      </p:cBhvr>
                                    </p:animEffect>
                                  </p:childTnLst>
                                </p:cTn>
                              </p:par>
                            </p:childTnLst>
                          </p:cTn>
                        </p:par>
                        <p:par>
                          <p:cTn id="84" fill="hold">
                            <p:stCondLst>
                              <p:cond delay="7000"/>
                            </p:stCondLst>
                            <p:childTnLst>
                              <p:par>
                                <p:cTn id="85" presetID="53" presetClass="entr" presetSubtype="16" fill="hold" grpId="0" nodeType="after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childTnLst>
                          </p:cTn>
                        </p:par>
                        <p:par>
                          <p:cTn id="90" fill="hold">
                            <p:stCondLst>
                              <p:cond delay="7500"/>
                            </p:stCondLst>
                            <p:childTnLst>
                              <p:par>
                                <p:cTn id="91" presetID="22" presetClass="entr" presetSubtype="8"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left)">
                                      <p:cBhvr>
                                        <p:cTn id="93" dur="500"/>
                                        <p:tgtEl>
                                          <p:spTgt spid="6"/>
                                        </p:tgtEl>
                                      </p:cBhvr>
                                    </p:animEffect>
                                  </p:childTnLst>
                                </p:cTn>
                              </p:par>
                            </p:childTnLst>
                          </p:cTn>
                        </p:par>
                        <p:par>
                          <p:cTn id="94" fill="hold">
                            <p:stCondLst>
                              <p:cond delay="8000"/>
                            </p:stCondLst>
                            <p:childTnLst>
                              <p:par>
                                <p:cTn id="95" presetID="53" presetClass="entr" presetSubtype="16" fill="hold" nodeType="afterEffect">
                                  <p:stCondLst>
                                    <p:cond delay="0"/>
                                  </p:stCondLst>
                                  <p:childTnLst>
                                    <p:set>
                                      <p:cBhvr>
                                        <p:cTn id="96" dur="1" fill="hold">
                                          <p:stCondLst>
                                            <p:cond delay="0"/>
                                          </p:stCondLst>
                                        </p:cTn>
                                        <p:tgtEl>
                                          <p:spTgt spid="22"/>
                                        </p:tgtEl>
                                        <p:attrNameLst>
                                          <p:attrName>style.visibility</p:attrName>
                                        </p:attrNameLst>
                                      </p:cBhvr>
                                      <p:to>
                                        <p:strVal val="visible"/>
                                      </p:to>
                                    </p:set>
                                    <p:anim calcmode="lin" valueType="num">
                                      <p:cBhvr>
                                        <p:cTn id="97" dur="500" fill="hold"/>
                                        <p:tgtEl>
                                          <p:spTgt spid="22"/>
                                        </p:tgtEl>
                                        <p:attrNameLst>
                                          <p:attrName>ppt_w</p:attrName>
                                        </p:attrNameLst>
                                      </p:cBhvr>
                                      <p:tavLst>
                                        <p:tav tm="0">
                                          <p:val>
                                            <p:fltVal val="0"/>
                                          </p:val>
                                        </p:tav>
                                        <p:tav tm="100000">
                                          <p:val>
                                            <p:strVal val="#ppt_w"/>
                                          </p:val>
                                        </p:tav>
                                      </p:tavLst>
                                    </p:anim>
                                    <p:anim calcmode="lin" valueType="num">
                                      <p:cBhvr>
                                        <p:cTn id="98" dur="500" fill="hold"/>
                                        <p:tgtEl>
                                          <p:spTgt spid="22"/>
                                        </p:tgtEl>
                                        <p:attrNameLst>
                                          <p:attrName>ppt_h</p:attrName>
                                        </p:attrNameLst>
                                      </p:cBhvr>
                                      <p:tavLst>
                                        <p:tav tm="0">
                                          <p:val>
                                            <p:fltVal val="0"/>
                                          </p:val>
                                        </p:tav>
                                        <p:tav tm="100000">
                                          <p:val>
                                            <p:strVal val="#ppt_h"/>
                                          </p:val>
                                        </p:tav>
                                      </p:tavLst>
                                    </p:anim>
                                    <p:animEffect transition="in" filter="fade">
                                      <p:cBhvr>
                                        <p:cTn id="99" dur="500"/>
                                        <p:tgtEl>
                                          <p:spTgt spid="22"/>
                                        </p:tgtEl>
                                      </p:cBhvr>
                                    </p:animEffect>
                                  </p:childTnLst>
                                </p:cTn>
                              </p:par>
                              <p:par>
                                <p:cTn id="100" presetID="10" presetClass="entr" presetSubtype="0" fill="hold" grpId="0" nodeType="withEffect">
                                  <p:stCondLst>
                                    <p:cond delay="250"/>
                                  </p:stCondLst>
                                  <p:childTnLst>
                                    <p:set>
                                      <p:cBhvr>
                                        <p:cTn id="101" dur="1" fill="hold">
                                          <p:stCondLst>
                                            <p:cond delay="0"/>
                                          </p:stCondLst>
                                        </p:cTn>
                                        <p:tgtEl>
                                          <p:spTgt spid="36"/>
                                        </p:tgtEl>
                                        <p:attrNameLst>
                                          <p:attrName>style.visibility</p:attrName>
                                        </p:attrNameLst>
                                      </p:cBhvr>
                                      <p:to>
                                        <p:strVal val="visible"/>
                                      </p:to>
                                    </p:set>
                                    <p:animEffect transition="in" filter="fade">
                                      <p:cBhvr>
                                        <p:cTn id="102" dur="400"/>
                                        <p:tgtEl>
                                          <p:spTgt spid="36"/>
                                        </p:tgtEl>
                                      </p:cBhvr>
                                    </p:animEffect>
                                  </p:childTnLst>
                                </p:cTn>
                              </p:par>
                              <p:par>
                                <p:cTn id="103" presetID="10" presetClass="entr" presetSubtype="0" fill="hold" grpId="0" nodeType="withEffect">
                                  <p:stCondLst>
                                    <p:cond delay="250"/>
                                  </p:stCondLst>
                                  <p:childTnLst>
                                    <p:set>
                                      <p:cBhvr>
                                        <p:cTn id="104" dur="1" fill="hold">
                                          <p:stCondLst>
                                            <p:cond delay="0"/>
                                          </p:stCondLst>
                                        </p:cTn>
                                        <p:tgtEl>
                                          <p:spTgt spid="37"/>
                                        </p:tgtEl>
                                        <p:attrNameLst>
                                          <p:attrName>style.visibility</p:attrName>
                                        </p:attrNameLst>
                                      </p:cBhvr>
                                      <p:to>
                                        <p:strVal val="visible"/>
                                      </p:to>
                                    </p:set>
                                    <p:animEffect transition="in" filter="fade">
                                      <p:cBhvr>
                                        <p:cTn id="105" dur="500"/>
                                        <p:tgtEl>
                                          <p:spTgt spid="37"/>
                                        </p:tgtEl>
                                      </p:cBhvr>
                                    </p:animEffect>
                                  </p:childTnLst>
                                </p:cTn>
                              </p:par>
                              <p:par>
                                <p:cTn id="106" presetID="10" presetClass="entr" presetSubtype="0" fill="hold" grpId="0" nodeType="withEffect">
                                  <p:stCondLst>
                                    <p:cond delay="250"/>
                                  </p:stCondLst>
                                  <p:childTnLst>
                                    <p:set>
                                      <p:cBhvr>
                                        <p:cTn id="107" dur="1" fill="hold">
                                          <p:stCondLst>
                                            <p:cond delay="0"/>
                                          </p:stCondLst>
                                        </p:cTn>
                                        <p:tgtEl>
                                          <p:spTgt spid="38"/>
                                        </p:tgtEl>
                                        <p:attrNameLst>
                                          <p:attrName>style.visibility</p:attrName>
                                        </p:attrNameLst>
                                      </p:cBhvr>
                                      <p:to>
                                        <p:strVal val="visible"/>
                                      </p:to>
                                    </p:set>
                                    <p:animEffect transition="in" filter="fade">
                                      <p:cBhvr>
                                        <p:cTn id="108" dur="400"/>
                                        <p:tgtEl>
                                          <p:spTgt spid="38"/>
                                        </p:tgtEl>
                                      </p:cBhvr>
                                    </p:animEffect>
                                  </p:childTnLst>
                                </p:cTn>
                              </p:par>
                              <p:par>
                                <p:cTn id="109" presetID="10" presetClass="entr" presetSubtype="0" fill="hold" grpId="0" nodeType="withEffect">
                                  <p:stCondLst>
                                    <p:cond delay="250"/>
                                  </p:stCondLst>
                                  <p:childTnLst>
                                    <p:set>
                                      <p:cBhvr>
                                        <p:cTn id="110" dur="1" fill="hold">
                                          <p:stCondLst>
                                            <p:cond delay="0"/>
                                          </p:stCondLst>
                                        </p:cTn>
                                        <p:tgtEl>
                                          <p:spTgt spid="39"/>
                                        </p:tgtEl>
                                        <p:attrNameLst>
                                          <p:attrName>style.visibility</p:attrName>
                                        </p:attrNameLst>
                                      </p:cBhvr>
                                      <p:to>
                                        <p:strVal val="visible"/>
                                      </p:to>
                                    </p:set>
                                    <p:animEffect transition="in" filter="fade">
                                      <p:cBhvr>
                                        <p:cTn id="111" dur="500"/>
                                        <p:tgtEl>
                                          <p:spTgt spid="39"/>
                                        </p:tgtEl>
                                      </p:cBhvr>
                                    </p:animEffect>
                                  </p:childTnLst>
                                </p:cTn>
                              </p:par>
                            </p:childTnLst>
                          </p:cTn>
                        </p:par>
                        <p:par>
                          <p:cTn id="112" fill="hold">
                            <p:stCondLst>
                              <p:cond delay="8500"/>
                            </p:stCondLst>
                            <p:childTnLst>
                              <p:par>
                                <p:cTn id="113" presetID="22" presetClass="entr" presetSubtype="2"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wipe(right)">
                                      <p:cBhvr>
                                        <p:cTn id="115" dur="500"/>
                                        <p:tgtEl>
                                          <p:spTgt spid="40"/>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1"/>
                                        </p:tgtEl>
                                        <p:attrNameLst>
                                          <p:attrName>style.visibility</p:attrName>
                                        </p:attrNameLst>
                                      </p:cBhvr>
                                      <p:to>
                                        <p:strVal val="visible"/>
                                      </p:to>
                                    </p:set>
                                    <p:animEffect transition="in" filter="wipe(right)">
                                      <p:cBhvr>
                                        <p:cTn id="118"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P spid="34" grpId="0"/>
      <p:bldP spid="35" grpId="0"/>
      <p:bldP spid="36" grpId="0"/>
      <p:bldP spid="37" grpId="0"/>
      <p:bldP spid="38" grpId="0"/>
      <p:bldP spid="39" grpId="0"/>
      <p:bldP spid="40" grpId="0"/>
      <p:bldP spid="4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6" name="组合 5"/>
          <p:cNvGrpSpPr/>
          <p:nvPr/>
        </p:nvGrpSpPr>
        <p:grpSpPr>
          <a:xfrm>
            <a:off x="1677194" y="1353344"/>
            <a:ext cx="2851220" cy="2851213"/>
            <a:chOff x="304800" y="673100"/>
            <a:chExt cx="4000500" cy="4000500"/>
          </a:xfrm>
          <a:effectLst>
            <a:outerShdw blurRad="444500" dist="254000" dir="8100000" algn="tr" rotWithShape="0">
              <a:prstClr val="black">
                <a:alpha val="50000"/>
              </a:prstClr>
            </a:outerShdw>
          </a:effectLst>
        </p:grpSpPr>
        <p:sp>
          <p:nvSpPr>
            <p:cNvPr id="7" name="同心圆 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8" name="椭圆 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9" name="组合 8"/>
          <p:cNvGrpSpPr/>
          <p:nvPr/>
        </p:nvGrpSpPr>
        <p:grpSpPr>
          <a:xfrm>
            <a:off x="3916485" y="3248318"/>
            <a:ext cx="656312" cy="656311"/>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1" name="椭圆 1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2" name="组合 11"/>
          <p:cNvGrpSpPr/>
          <p:nvPr/>
        </p:nvGrpSpPr>
        <p:grpSpPr>
          <a:xfrm>
            <a:off x="2122202" y="1816204"/>
            <a:ext cx="282390" cy="282389"/>
            <a:chOff x="304800" y="673100"/>
            <a:chExt cx="4000500" cy="4000500"/>
          </a:xfrm>
          <a:effectLst>
            <a:outerShdw blurRad="444500" dist="254000" dir="8100000" algn="tr" rotWithShape="0">
              <a:prstClr val="black">
                <a:alpha val="50000"/>
              </a:prstClr>
            </a:outerShdw>
          </a:effectLst>
        </p:grpSpPr>
        <p:sp>
          <p:nvSpPr>
            <p:cNvPr id="14" name="同心圆 1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5" name="椭圆 1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6" name="组合 15"/>
          <p:cNvGrpSpPr/>
          <p:nvPr/>
        </p:nvGrpSpPr>
        <p:grpSpPr>
          <a:xfrm>
            <a:off x="3609333" y="4187495"/>
            <a:ext cx="328649" cy="328648"/>
            <a:chOff x="304800" y="673100"/>
            <a:chExt cx="4000500" cy="4000500"/>
          </a:xfrm>
          <a:effectLst>
            <a:outerShdw blurRad="444500" dist="254000" dir="8100000" algn="tr" rotWithShape="0">
              <a:prstClr val="black">
                <a:alpha val="50000"/>
              </a:prstClr>
            </a:outerShdw>
          </a:effectLst>
        </p:grpSpPr>
        <p:sp>
          <p:nvSpPr>
            <p:cNvPr id="17" name="同心圆 16"/>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18" name="椭圆 17"/>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19" name="组合 18"/>
          <p:cNvGrpSpPr/>
          <p:nvPr/>
        </p:nvGrpSpPr>
        <p:grpSpPr>
          <a:xfrm>
            <a:off x="3265607" y="1245984"/>
            <a:ext cx="343725" cy="343724"/>
            <a:chOff x="304800" y="673100"/>
            <a:chExt cx="4000500" cy="4000500"/>
          </a:xfrm>
          <a:effectLst>
            <a:outerShdw blurRad="444500" dist="254000" dir="8100000" algn="tr" rotWithShape="0">
              <a:prstClr val="black">
                <a:alpha val="50000"/>
              </a:prstClr>
            </a:outerShdw>
          </a:effectLst>
        </p:grpSpPr>
        <p:sp>
          <p:nvSpPr>
            <p:cNvPr id="20" name="同心圆 1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1" name="椭圆 20"/>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2" name="组合 21"/>
          <p:cNvGrpSpPr/>
          <p:nvPr/>
        </p:nvGrpSpPr>
        <p:grpSpPr>
          <a:xfrm>
            <a:off x="1574266" y="3964404"/>
            <a:ext cx="218415" cy="218414"/>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Calibri" panose="020F0502020204030204"/>
                <a:ea typeface="宋体" panose="02010600030101010101" pitchFamily="2" charset="-122"/>
                <a:cs typeface="+mn-cs"/>
              </a:endParaRPr>
            </a:p>
          </p:txBody>
        </p:sp>
        <p:sp>
          <p:nvSpPr>
            <p:cNvPr id="25" name="椭圆 24"/>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grpSp>
      <p:grpSp>
        <p:nvGrpSpPr>
          <p:cNvPr id="26" name="Group 30"/>
          <p:cNvGrpSpPr/>
          <p:nvPr/>
        </p:nvGrpSpPr>
        <p:grpSpPr>
          <a:xfrm>
            <a:off x="2896394" y="2004579"/>
            <a:ext cx="576066" cy="491765"/>
            <a:chOff x="3440113" y="1050925"/>
            <a:chExt cx="390525" cy="333376"/>
          </a:xfrm>
          <a:solidFill>
            <a:srgbClr val="C00000"/>
          </a:solidFill>
        </p:grpSpPr>
        <p:sp>
          <p:nvSpPr>
            <p:cNvPr id="27" name="Freeform 8"/>
            <p:cNvSpPr/>
            <p:nvPr/>
          </p:nvSpPr>
          <p:spPr bwMode="auto">
            <a:xfrm>
              <a:off x="3563938" y="1244600"/>
              <a:ext cx="69850" cy="71438"/>
            </a:xfrm>
            <a:custGeom>
              <a:avLst/>
              <a:gdLst>
                <a:gd name="T0" fmla="*/ 44 w 44"/>
                <a:gd name="T1" fmla="*/ 25 h 45"/>
                <a:gd name="T2" fmla="*/ 19 w 44"/>
                <a:gd name="T3" fmla="*/ 0 h 45"/>
                <a:gd name="T4" fmla="*/ 19 w 44"/>
                <a:gd name="T5" fmla="*/ 0 h 45"/>
                <a:gd name="T6" fmla="*/ 0 w 44"/>
                <a:gd name="T7" fmla="*/ 45 h 45"/>
                <a:gd name="T8" fmla="*/ 44 w 44"/>
                <a:gd name="T9" fmla="*/ 25 h 45"/>
              </a:gdLst>
              <a:ahLst/>
              <a:cxnLst>
                <a:cxn ang="0">
                  <a:pos x="T0" y="T1"/>
                </a:cxn>
                <a:cxn ang="0">
                  <a:pos x="T2" y="T3"/>
                </a:cxn>
                <a:cxn ang="0">
                  <a:pos x="T4" y="T5"/>
                </a:cxn>
                <a:cxn ang="0">
                  <a:pos x="T6" y="T7"/>
                </a:cxn>
                <a:cxn ang="0">
                  <a:pos x="T8" y="T9"/>
                </a:cxn>
              </a:cxnLst>
              <a:rect l="0" t="0" r="r" b="b"/>
              <a:pathLst>
                <a:path w="44" h="45">
                  <a:moveTo>
                    <a:pt x="44" y="25"/>
                  </a:moveTo>
                  <a:lnTo>
                    <a:pt x="19" y="0"/>
                  </a:lnTo>
                  <a:lnTo>
                    <a:pt x="19" y="0"/>
                  </a:lnTo>
                  <a:lnTo>
                    <a:pt x="0" y="45"/>
                  </a:lnTo>
                  <a:lnTo>
                    <a:pt x="44" y="2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8" name="Rectangle 9"/>
            <p:cNvSpPr>
              <a:spLocks noChangeArrowheads="1"/>
            </p:cNvSpPr>
            <p:nvPr/>
          </p:nvSpPr>
          <p:spPr bwMode="auto">
            <a:xfrm>
              <a:off x="3633788" y="1284288"/>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29" name="Freeform 10"/>
            <p:cNvSpPr/>
            <p:nvPr/>
          </p:nvSpPr>
          <p:spPr bwMode="auto">
            <a:xfrm>
              <a:off x="3605213" y="1074738"/>
              <a:ext cx="176213" cy="176213"/>
            </a:xfrm>
            <a:custGeom>
              <a:avLst/>
              <a:gdLst>
                <a:gd name="T0" fmla="*/ 101 w 111"/>
                <a:gd name="T1" fmla="*/ 0 h 111"/>
                <a:gd name="T2" fmla="*/ 0 w 111"/>
                <a:gd name="T3" fmla="*/ 101 h 111"/>
                <a:gd name="T4" fmla="*/ 10 w 111"/>
                <a:gd name="T5" fmla="*/ 111 h 111"/>
                <a:gd name="T6" fmla="*/ 111 w 111"/>
                <a:gd name="T7" fmla="*/ 10 h 111"/>
                <a:gd name="T8" fmla="*/ 101 w 111"/>
                <a:gd name="T9" fmla="*/ 0 h 111"/>
              </a:gdLst>
              <a:ahLst/>
              <a:cxnLst>
                <a:cxn ang="0">
                  <a:pos x="T0" y="T1"/>
                </a:cxn>
                <a:cxn ang="0">
                  <a:pos x="T2" y="T3"/>
                </a:cxn>
                <a:cxn ang="0">
                  <a:pos x="T4" y="T5"/>
                </a:cxn>
                <a:cxn ang="0">
                  <a:pos x="T6" y="T7"/>
                </a:cxn>
                <a:cxn ang="0">
                  <a:pos x="T8" y="T9"/>
                </a:cxn>
              </a:cxnLst>
              <a:rect l="0" t="0" r="r" b="b"/>
              <a:pathLst>
                <a:path w="111" h="111">
                  <a:moveTo>
                    <a:pt x="101" y="0"/>
                  </a:moveTo>
                  <a:lnTo>
                    <a:pt x="0" y="101"/>
                  </a:lnTo>
                  <a:lnTo>
                    <a:pt x="10" y="111"/>
                  </a:lnTo>
                  <a:lnTo>
                    <a:pt x="111" y="10"/>
                  </a:lnTo>
                  <a:lnTo>
                    <a:pt x="10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0" name="Freeform 11"/>
            <p:cNvSpPr/>
            <p:nvPr/>
          </p:nvSpPr>
          <p:spPr bwMode="auto">
            <a:xfrm>
              <a:off x="3629025" y="1098550"/>
              <a:ext cx="177800" cy="177800"/>
            </a:xfrm>
            <a:custGeom>
              <a:avLst/>
              <a:gdLst>
                <a:gd name="T0" fmla="*/ 0 w 112"/>
                <a:gd name="T1" fmla="*/ 102 h 112"/>
                <a:gd name="T2" fmla="*/ 10 w 112"/>
                <a:gd name="T3" fmla="*/ 112 h 112"/>
                <a:gd name="T4" fmla="*/ 112 w 112"/>
                <a:gd name="T5" fmla="*/ 12 h 112"/>
                <a:gd name="T6" fmla="*/ 102 w 112"/>
                <a:gd name="T7" fmla="*/ 0 h 112"/>
                <a:gd name="T8" fmla="*/ 0 w 112"/>
                <a:gd name="T9" fmla="*/ 102 h 112"/>
              </a:gdLst>
              <a:ahLst/>
              <a:cxnLst>
                <a:cxn ang="0">
                  <a:pos x="T0" y="T1"/>
                </a:cxn>
                <a:cxn ang="0">
                  <a:pos x="T2" y="T3"/>
                </a:cxn>
                <a:cxn ang="0">
                  <a:pos x="T4" y="T5"/>
                </a:cxn>
                <a:cxn ang="0">
                  <a:pos x="T6" y="T7"/>
                </a:cxn>
                <a:cxn ang="0">
                  <a:pos x="T8" y="T9"/>
                </a:cxn>
              </a:cxnLst>
              <a:rect l="0" t="0" r="r" b="b"/>
              <a:pathLst>
                <a:path w="112" h="112">
                  <a:moveTo>
                    <a:pt x="0" y="102"/>
                  </a:moveTo>
                  <a:lnTo>
                    <a:pt x="10" y="112"/>
                  </a:lnTo>
                  <a:lnTo>
                    <a:pt x="112" y="12"/>
                  </a:lnTo>
                  <a:lnTo>
                    <a:pt x="102" y="0"/>
                  </a:lnTo>
                  <a:lnTo>
                    <a:pt x="0" y="10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1" name="Freeform 12"/>
            <p:cNvSpPr/>
            <p:nvPr/>
          </p:nvSpPr>
          <p:spPr bwMode="auto">
            <a:xfrm>
              <a:off x="3775075" y="1050925"/>
              <a:ext cx="55563" cy="52388"/>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2" name="Freeform 13"/>
            <p:cNvSpPr/>
            <p:nvPr/>
          </p:nvSpPr>
          <p:spPr bwMode="auto">
            <a:xfrm>
              <a:off x="3440113" y="1058863"/>
              <a:ext cx="327025" cy="325438"/>
            </a:xfrm>
            <a:custGeom>
              <a:avLst/>
              <a:gdLst>
                <a:gd name="T0" fmla="*/ 182 w 206"/>
                <a:gd name="T1" fmla="*/ 180 h 205"/>
                <a:gd name="T2" fmla="*/ 25 w 206"/>
                <a:gd name="T3" fmla="*/ 180 h 205"/>
                <a:gd name="T4" fmla="*/ 25 w 206"/>
                <a:gd name="T5" fmla="*/ 25 h 205"/>
                <a:gd name="T6" fmla="*/ 172 w 206"/>
                <a:gd name="T7" fmla="*/ 25 h 205"/>
                <a:gd name="T8" fmla="*/ 198 w 206"/>
                <a:gd name="T9" fmla="*/ 0 h 205"/>
                <a:gd name="T10" fmla="*/ 0 w 206"/>
                <a:gd name="T11" fmla="*/ 0 h 205"/>
                <a:gd name="T12" fmla="*/ 0 w 206"/>
                <a:gd name="T13" fmla="*/ 205 h 205"/>
                <a:gd name="T14" fmla="*/ 206 w 206"/>
                <a:gd name="T15" fmla="*/ 205 h 205"/>
                <a:gd name="T16" fmla="*/ 206 w 206"/>
                <a:gd name="T17" fmla="*/ 76 h 205"/>
                <a:gd name="T18" fmla="*/ 182 w 206"/>
                <a:gd name="T19" fmla="*/ 101 h 205"/>
                <a:gd name="T20" fmla="*/ 182 w 206"/>
                <a:gd name="T21" fmla="*/ 180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6" h="205">
                  <a:moveTo>
                    <a:pt x="182" y="180"/>
                  </a:moveTo>
                  <a:lnTo>
                    <a:pt x="25" y="180"/>
                  </a:lnTo>
                  <a:lnTo>
                    <a:pt x="25" y="25"/>
                  </a:lnTo>
                  <a:lnTo>
                    <a:pt x="172" y="25"/>
                  </a:lnTo>
                  <a:lnTo>
                    <a:pt x="198" y="0"/>
                  </a:lnTo>
                  <a:lnTo>
                    <a:pt x="0" y="0"/>
                  </a:lnTo>
                  <a:lnTo>
                    <a:pt x="0" y="205"/>
                  </a:lnTo>
                  <a:lnTo>
                    <a:pt x="206" y="205"/>
                  </a:lnTo>
                  <a:lnTo>
                    <a:pt x="206" y="76"/>
                  </a:lnTo>
                  <a:lnTo>
                    <a:pt x="182" y="101"/>
                  </a:lnTo>
                  <a:lnTo>
                    <a:pt x="182" y="1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33" name="矩形 1"/>
          <p:cNvSpPr>
            <a:spLocks noChangeArrowheads="1"/>
          </p:cNvSpPr>
          <p:nvPr/>
        </p:nvSpPr>
        <p:spPr bwMode="auto">
          <a:xfrm>
            <a:off x="2394255" y="2570786"/>
            <a:ext cx="156893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zh-CN" altLang="en-US" sz="900" b="0" dirty="0">
                <a:solidFill>
                  <a:srgbClr val="595959"/>
                </a:solidFill>
                <a:latin typeface="微软雅黑" panose="020B0503020204020204" pitchFamily="34" charset="-122"/>
                <a:ea typeface="微软雅黑" panose="020B0503020204020204" pitchFamily="34" charset="-122"/>
              </a:rPr>
              <a:t>此处添加标题内容点击此处添加内容点击此处添加内容此处添加标题内容点击此处添加内容点击此处添加内容</a:t>
            </a:r>
            <a:endParaRPr lang="zh-CN" altLang="zh-CN" sz="900" b="0" dirty="0">
              <a:solidFill>
                <a:srgbClr val="595959"/>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6096000" y="2572544"/>
            <a:ext cx="2743994" cy="400110"/>
          </a:xfrm>
          <a:prstGeom prst="rect">
            <a:avLst/>
          </a:prstGeom>
          <a:noFill/>
        </p:spPr>
        <p:txBody>
          <a:bodyPr wrap="square" rtlCol="0">
            <a:spAutoFit/>
          </a:bodyPr>
          <a:lstStyle/>
          <a:p>
            <a:pPr algn="ctr"/>
            <a:r>
              <a:rPr lang="zh-CN" altLang="en-US" sz="2000" b="0" dirty="0">
                <a:solidFill>
                  <a:schemeClr val="tx1">
                    <a:lumMod val="75000"/>
                    <a:lumOff val="25000"/>
                  </a:schemeClr>
                </a:solidFill>
                <a:latin typeface="微软雅黑" panose="020B0503020204020204" pitchFamily="34" charset="-122"/>
                <a:ea typeface="微软雅黑" panose="020B0503020204020204" pitchFamily="34" charset="-122"/>
              </a:rPr>
              <a:t>添加相关项目名称</a:t>
            </a:r>
          </a:p>
        </p:txBody>
      </p:sp>
      <p:sp>
        <p:nvSpPr>
          <p:cNvPr id="35" name="TextBox 22"/>
          <p:cNvSpPr txBox="1"/>
          <p:nvPr/>
        </p:nvSpPr>
        <p:spPr>
          <a:xfrm>
            <a:off x="5884272" y="3044124"/>
            <a:ext cx="2802528" cy="1340666"/>
          </a:xfrm>
          <a:prstGeom prst="rect">
            <a:avLst/>
          </a:prstGeom>
          <a:noFill/>
        </p:spPr>
        <p:txBody>
          <a:bodyPr wrap="square" lIns="65828" tIns="32914" rIns="65828" bIns="32914" rtlCol="0">
            <a:spAutoFit/>
          </a:bodyPr>
          <a:lstStyle>
            <a:defPPr>
              <a:defRPr lang="zh-CN"/>
            </a:defPPr>
            <a:lvl1pPr lvl="0">
              <a:lnSpc>
                <a:spcPct val="120000"/>
              </a:lnSpc>
              <a:spcAft>
                <a:spcPct val="40000"/>
              </a:spcAft>
              <a:buClr>
                <a:srgbClr val="292929"/>
              </a:buClr>
              <a:defRPr sz="1400">
                <a:solidFill>
                  <a:srgbClr val="333333"/>
                </a:solidFill>
                <a:latin typeface="微软雅黑" panose="020B0503020204020204" pitchFamily="34" charset="-122"/>
                <a:ea typeface="微软雅黑" panose="020B0503020204020204" pitchFamily="34" charset="-122"/>
              </a:defRPr>
            </a:lvl1pPr>
          </a:lstStyle>
          <a:p>
            <a:pPr algn="l" fontAlgn="auto">
              <a:spcBef>
                <a:spcPts val="0"/>
              </a:spcBef>
              <a:defRPr/>
            </a:pPr>
            <a:r>
              <a:rPr kumimoji="0" lang="zh-CN" altLang="en-US" sz="1150" b="0" i="0" u="none" strike="noStrike" kern="0" cap="none" spc="0" normalizeH="0" baseline="0" noProof="1">
                <a:ln>
                  <a:noFill/>
                </a:ln>
                <a:solidFill>
                  <a:schemeClr val="tx1">
                    <a:lumMod val="65000"/>
                    <a:lumOff val="35000"/>
                  </a:schemeClr>
                </a:solidFill>
                <a:effectLst/>
                <a:uLnTx/>
                <a:uFillTx/>
              </a:rPr>
              <a:t>您的内容打在这里，或者通过复制您的文本后，在此框中选择粘贴，并选择只保留</a:t>
            </a:r>
            <a:r>
              <a:rPr lang="zh-CN" altLang="en-US" sz="1150" b="0" kern="0" noProof="1">
                <a:solidFill>
                  <a:schemeClr val="tx1">
                    <a:lumMod val="65000"/>
                    <a:lumOff val="35000"/>
                  </a:schemeClr>
                </a:solidFill>
              </a:rPr>
              <a:t>文字您的内容打在这里，或者通过复制您的文本后，在此框中选择粘贴，并选择只保留文字。您的内容打在这里，或者通过复制您的文本后，在此框中选择粘贴</a:t>
            </a:r>
            <a:endParaRPr lang="en-US" altLang="zh-CN" sz="1150" b="0" kern="0" noProof="1">
              <a:solidFill>
                <a:schemeClr val="tx1">
                  <a:lumMod val="65000"/>
                  <a:lumOff val="35000"/>
                </a:schemeClr>
              </a:solidFill>
            </a:endParaRPr>
          </a:p>
        </p:txBody>
      </p:sp>
      <p:grpSp>
        <p:nvGrpSpPr>
          <p:cNvPr id="36" name="组合 35"/>
          <p:cNvGrpSpPr/>
          <p:nvPr/>
        </p:nvGrpSpPr>
        <p:grpSpPr>
          <a:xfrm>
            <a:off x="4987122" y="1396848"/>
            <a:ext cx="998801" cy="998801"/>
            <a:chOff x="5252030" y="2008764"/>
            <a:chExt cx="809336" cy="809336"/>
          </a:xfrm>
        </p:grpSpPr>
        <p:sp>
          <p:nvSpPr>
            <p:cNvPr id="37" name="椭圆 36"/>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38" name="椭圆 37"/>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9" name="组合 38"/>
          <p:cNvGrpSpPr/>
          <p:nvPr/>
        </p:nvGrpSpPr>
        <p:grpSpPr>
          <a:xfrm>
            <a:off x="875349" y="1798908"/>
            <a:ext cx="1146259" cy="1146259"/>
            <a:chOff x="5252030" y="2008764"/>
            <a:chExt cx="809336" cy="809336"/>
          </a:xfrm>
        </p:grpSpPr>
        <p:sp>
          <p:nvSpPr>
            <p:cNvPr id="40" name="椭圆 39"/>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1" name="椭圆 40"/>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921970" y="3445825"/>
            <a:ext cx="444479" cy="444479"/>
            <a:chOff x="5252030" y="2008764"/>
            <a:chExt cx="809336" cy="809336"/>
          </a:xfrm>
        </p:grpSpPr>
        <p:sp>
          <p:nvSpPr>
            <p:cNvPr id="43" name="椭圆 42"/>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4" name="椭圆 43"/>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a:off x="1878803" y="3065408"/>
            <a:ext cx="221831" cy="221831"/>
            <a:chOff x="5252030" y="2008764"/>
            <a:chExt cx="809336" cy="809336"/>
          </a:xfrm>
        </p:grpSpPr>
        <p:sp>
          <p:nvSpPr>
            <p:cNvPr id="46" name="椭圆 45"/>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47" name="椭圆 46"/>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1698046" y="1478792"/>
            <a:ext cx="221831" cy="221831"/>
            <a:chOff x="5252030" y="2008764"/>
            <a:chExt cx="809336" cy="809336"/>
          </a:xfrm>
        </p:grpSpPr>
        <p:sp>
          <p:nvSpPr>
            <p:cNvPr id="49" name="椭圆 48"/>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0" name="椭圆 49"/>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509792" y="3932667"/>
            <a:ext cx="221831" cy="221831"/>
            <a:chOff x="5252030" y="2008764"/>
            <a:chExt cx="809336" cy="809336"/>
          </a:xfrm>
        </p:grpSpPr>
        <p:sp>
          <p:nvSpPr>
            <p:cNvPr id="52" name="椭圆 51"/>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3" name="椭圆 52"/>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4" name="组合 53"/>
          <p:cNvGrpSpPr/>
          <p:nvPr/>
        </p:nvGrpSpPr>
        <p:grpSpPr>
          <a:xfrm>
            <a:off x="2937878" y="3657965"/>
            <a:ext cx="164925" cy="164925"/>
            <a:chOff x="5252030" y="2008764"/>
            <a:chExt cx="809336" cy="809336"/>
          </a:xfrm>
        </p:grpSpPr>
        <p:sp>
          <p:nvSpPr>
            <p:cNvPr id="55" name="椭圆 54"/>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6" name="椭圆 55"/>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p:cNvGrpSpPr/>
          <p:nvPr/>
        </p:nvGrpSpPr>
        <p:grpSpPr>
          <a:xfrm>
            <a:off x="4128318" y="2043218"/>
            <a:ext cx="444479" cy="444479"/>
            <a:chOff x="5252030" y="2008764"/>
            <a:chExt cx="809336" cy="809336"/>
          </a:xfrm>
        </p:grpSpPr>
        <p:sp>
          <p:nvSpPr>
            <p:cNvPr id="58" name="椭圆 57"/>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59" name="椭圆 58"/>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0" name="组合 59"/>
          <p:cNvGrpSpPr/>
          <p:nvPr/>
        </p:nvGrpSpPr>
        <p:grpSpPr>
          <a:xfrm>
            <a:off x="4665401" y="2900106"/>
            <a:ext cx="321721" cy="321721"/>
            <a:chOff x="5252030" y="2008764"/>
            <a:chExt cx="809336" cy="809336"/>
          </a:xfrm>
        </p:grpSpPr>
        <p:sp>
          <p:nvSpPr>
            <p:cNvPr id="61" name="椭圆 60"/>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2" name="椭圆 61"/>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3" name="组合 62"/>
          <p:cNvGrpSpPr/>
          <p:nvPr/>
        </p:nvGrpSpPr>
        <p:grpSpPr>
          <a:xfrm>
            <a:off x="4825213" y="2566983"/>
            <a:ext cx="160860" cy="160860"/>
            <a:chOff x="5252030" y="2008764"/>
            <a:chExt cx="809336" cy="809336"/>
          </a:xfrm>
        </p:grpSpPr>
        <p:sp>
          <p:nvSpPr>
            <p:cNvPr id="64" name="椭圆 63"/>
            <p:cNvSpPr/>
            <p:nvPr/>
          </p:nvSpPr>
          <p:spPr>
            <a:xfrm>
              <a:off x="5252030" y="2008764"/>
              <a:ext cx="809336" cy="809336"/>
            </a:xfrm>
            <a:prstGeom prst="ellipse">
              <a:avLst/>
            </a:prstGeom>
            <a:solidFill>
              <a:srgbClr val="C00000"/>
            </a:solid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Calibri" panose="020F0502020204030204"/>
                <a:ea typeface="宋体" panose="02010600030101010101" pitchFamily="2" charset="-122"/>
                <a:cs typeface="+mn-cs"/>
              </a:endParaRPr>
            </a:p>
          </p:txBody>
        </p:sp>
        <p:sp>
          <p:nvSpPr>
            <p:cNvPr id="65" name="椭圆 64"/>
            <p:cNvSpPr/>
            <p:nvPr/>
          </p:nvSpPr>
          <p:spPr>
            <a:xfrm>
              <a:off x="5269270" y="2029388"/>
              <a:ext cx="769580" cy="769580"/>
            </a:xfrm>
            <a:prstGeom prst="ellipse">
              <a:avLst/>
            </a:prstGeom>
            <a:solidFill>
              <a:srgbClr val="C00000"/>
            </a:solid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600" advTm="0">
        <p14:prism isInverted="1"/>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par>
                                <p:cTn id="12" presetID="23" presetClass="entr" presetSubtype="36" fill="hold" nodeType="withEffect">
                                  <p:stCondLst>
                                    <p:cond delay="30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strVal val="(6*min(max(#ppt_w*#ppt_h,.3),1)-7.4)/-.7*#ppt_w"/>
                                          </p:val>
                                        </p:tav>
                                        <p:tav tm="100000">
                                          <p:val>
                                            <p:strVal val="#ppt_w"/>
                                          </p:val>
                                        </p:tav>
                                      </p:tavLst>
                                    </p:anim>
                                    <p:anim calcmode="lin" valueType="num">
                                      <p:cBhvr>
                                        <p:cTn id="15" dur="500" fill="hold"/>
                                        <p:tgtEl>
                                          <p:spTgt spid="6"/>
                                        </p:tgtEl>
                                        <p:attrNameLst>
                                          <p:attrName>ppt_h</p:attrName>
                                        </p:attrNameLst>
                                      </p:cBhvr>
                                      <p:tavLst>
                                        <p:tav tm="0">
                                          <p:val>
                                            <p:strVal val="(6*min(max(#ppt_w*#ppt_h,.3),1)-7.4)/-.7*#ppt_h"/>
                                          </p:val>
                                        </p:tav>
                                        <p:tav tm="100000">
                                          <p:val>
                                            <p:strVal val="#ppt_h"/>
                                          </p:val>
                                        </p:tav>
                                      </p:tavLst>
                                    </p:anim>
                                    <p:anim calcmode="lin" valueType="num">
                                      <p:cBhvr>
                                        <p:cTn id="16" dur="500" fill="hold"/>
                                        <p:tgtEl>
                                          <p:spTgt spid="6"/>
                                        </p:tgtEl>
                                        <p:attrNameLst>
                                          <p:attrName>ppt_x</p:attrName>
                                        </p:attrNameLst>
                                      </p:cBhvr>
                                      <p:tavLst>
                                        <p:tav tm="0">
                                          <p:val>
                                            <p:fltVal val="0.5"/>
                                          </p:val>
                                        </p:tav>
                                        <p:tav tm="100000">
                                          <p:val>
                                            <p:strVal val="#ppt_x"/>
                                          </p:val>
                                        </p:tav>
                                      </p:tavLst>
                                    </p:anim>
                                    <p:anim calcmode="lin" valueType="num">
                                      <p:cBhvr>
                                        <p:cTn id="17" dur="500" fill="hold"/>
                                        <p:tgtEl>
                                          <p:spTgt spid="6"/>
                                        </p:tgtEl>
                                        <p:attrNameLst>
                                          <p:attrName>ppt_y</p:attrName>
                                        </p:attrNameLst>
                                      </p:cBhvr>
                                      <p:tavLst>
                                        <p:tav tm="0">
                                          <p:val>
                                            <p:strVal val="1+(6*min(max(#ppt_w*#ppt_h,.3),1)-7.4)/-.7*#ppt_h/2"/>
                                          </p:val>
                                        </p:tav>
                                        <p:tav tm="100000">
                                          <p:val>
                                            <p:strVal val="#ppt_y"/>
                                          </p:val>
                                        </p:tav>
                                      </p:tavLst>
                                    </p:anim>
                                  </p:childTnLst>
                                </p:cTn>
                              </p:par>
                              <p:par>
                                <p:cTn id="18" presetID="53" presetClass="entr" presetSubtype="16" fill="hold" nodeType="withEffect">
                                  <p:stCondLst>
                                    <p:cond delay="300"/>
                                  </p:stCondLst>
                                  <p:childTnLst>
                                    <p:set>
                                      <p:cBhvr>
                                        <p:cTn id="19" dur="1" fill="hold">
                                          <p:stCondLst>
                                            <p:cond delay="0"/>
                                          </p:stCondLst>
                                        </p:cTn>
                                        <p:tgtEl>
                                          <p:spTgt spid="36"/>
                                        </p:tgtEl>
                                        <p:attrNameLst>
                                          <p:attrName>style.visibility</p:attrName>
                                        </p:attrNameLst>
                                      </p:cBhvr>
                                      <p:to>
                                        <p:strVal val="visible"/>
                                      </p:to>
                                    </p:set>
                                    <p:anim calcmode="lin" valueType="num">
                                      <p:cBhvr>
                                        <p:cTn id="20" dur="500" fill="hold"/>
                                        <p:tgtEl>
                                          <p:spTgt spid="36"/>
                                        </p:tgtEl>
                                        <p:attrNameLst>
                                          <p:attrName>ppt_w</p:attrName>
                                        </p:attrNameLst>
                                      </p:cBhvr>
                                      <p:tavLst>
                                        <p:tav tm="0">
                                          <p:val>
                                            <p:fltVal val="0"/>
                                          </p:val>
                                        </p:tav>
                                        <p:tav tm="100000">
                                          <p:val>
                                            <p:strVal val="#ppt_w"/>
                                          </p:val>
                                        </p:tav>
                                      </p:tavLst>
                                    </p:anim>
                                    <p:anim calcmode="lin" valueType="num">
                                      <p:cBhvr>
                                        <p:cTn id="21" dur="500" fill="hold"/>
                                        <p:tgtEl>
                                          <p:spTgt spid="36"/>
                                        </p:tgtEl>
                                        <p:attrNameLst>
                                          <p:attrName>ppt_h</p:attrName>
                                        </p:attrNameLst>
                                      </p:cBhvr>
                                      <p:tavLst>
                                        <p:tav tm="0">
                                          <p:val>
                                            <p:fltVal val="0"/>
                                          </p:val>
                                        </p:tav>
                                        <p:tav tm="100000">
                                          <p:val>
                                            <p:strVal val="#ppt_h"/>
                                          </p:val>
                                        </p:tav>
                                      </p:tavLst>
                                    </p:anim>
                                    <p:animEffect transition="in" filter="fade">
                                      <p:cBhvr>
                                        <p:cTn id="22" dur="500"/>
                                        <p:tgtEl>
                                          <p:spTgt spid="36"/>
                                        </p:tgtEl>
                                      </p:cBhvr>
                                    </p:animEffect>
                                  </p:childTnLst>
                                </p:cTn>
                              </p:par>
                              <p:par>
                                <p:cTn id="23" presetID="53" presetClass="entr" presetSubtype="16" fill="hold" nodeType="withEffect">
                                  <p:stCondLst>
                                    <p:cond delay="10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53" presetClass="entr" presetSubtype="16" fill="hold" nodeType="withEffect">
                                  <p:stCondLst>
                                    <p:cond delay="400"/>
                                  </p:stCondLst>
                                  <p:childTnLst>
                                    <p:set>
                                      <p:cBhvr>
                                        <p:cTn id="29" dur="1" fill="hold">
                                          <p:stCondLst>
                                            <p:cond delay="0"/>
                                          </p:stCondLst>
                                        </p:cTn>
                                        <p:tgtEl>
                                          <p:spTgt spid="42"/>
                                        </p:tgtEl>
                                        <p:attrNameLst>
                                          <p:attrName>style.visibility</p:attrName>
                                        </p:attrNameLst>
                                      </p:cBhvr>
                                      <p:to>
                                        <p:strVal val="visible"/>
                                      </p:to>
                                    </p:set>
                                    <p:anim calcmode="lin" valueType="num">
                                      <p:cBhvr>
                                        <p:cTn id="30" dur="500" fill="hold"/>
                                        <p:tgtEl>
                                          <p:spTgt spid="42"/>
                                        </p:tgtEl>
                                        <p:attrNameLst>
                                          <p:attrName>ppt_w</p:attrName>
                                        </p:attrNameLst>
                                      </p:cBhvr>
                                      <p:tavLst>
                                        <p:tav tm="0">
                                          <p:val>
                                            <p:fltVal val="0"/>
                                          </p:val>
                                        </p:tav>
                                        <p:tav tm="100000">
                                          <p:val>
                                            <p:strVal val="#ppt_w"/>
                                          </p:val>
                                        </p:tav>
                                      </p:tavLst>
                                    </p:anim>
                                    <p:anim calcmode="lin" valueType="num">
                                      <p:cBhvr>
                                        <p:cTn id="31" dur="500" fill="hold"/>
                                        <p:tgtEl>
                                          <p:spTgt spid="42"/>
                                        </p:tgtEl>
                                        <p:attrNameLst>
                                          <p:attrName>ppt_h</p:attrName>
                                        </p:attrNameLst>
                                      </p:cBhvr>
                                      <p:tavLst>
                                        <p:tav tm="0">
                                          <p:val>
                                            <p:fltVal val="0"/>
                                          </p:val>
                                        </p:tav>
                                        <p:tav tm="100000">
                                          <p:val>
                                            <p:strVal val="#ppt_h"/>
                                          </p:val>
                                        </p:tav>
                                      </p:tavLst>
                                    </p:anim>
                                    <p:animEffect transition="in" filter="fade">
                                      <p:cBhvr>
                                        <p:cTn id="32" dur="500"/>
                                        <p:tgtEl>
                                          <p:spTgt spid="42"/>
                                        </p:tgtEl>
                                      </p:cBhvr>
                                    </p:animEffect>
                                  </p:childTnLst>
                                </p:cTn>
                              </p:par>
                              <p:par>
                                <p:cTn id="33" presetID="53" presetClass="entr" presetSubtype="16" fill="hold" nodeType="withEffect">
                                  <p:stCondLst>
                                    <p:cond delay="30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par>
                                <p:cTn id="38" presetID="23" presetClass="entr" presetSubtype="528" fill="hold" nodeType="with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ppt_x</p:attrName>
                                        </p:attrNameLst>
                                      </p:cBhvr>
                                      <p:tavLst>
                                        <p:tav tm="0">
                                          <p:val>
                                            <p:fltVal val="0.5"/>
                                          </p:val>
                                        </p:tav>
                                        <p:tav tm="100000">
                                          <p:val>
                                            <p:strVal val="#ppt_x"/>
                                          </p:val>
                                        </p:tav>
                                      </p:tavLst>
                                    </p:anim>
                                    <p:anim calcmode="lin" valueType="num">
                                      <p:cBhvr>
                                        <p:cTn id="43" dur="1000" fill="hold"/>
                                        <p:tgtEl>
                                          <p:spTgt spid="9"/>
                                        </p:tgtEl>
                                        <p:attrNameLst>
                                          <p:attrName>ppt_y</p:attrName>
                                        </p:attrNameLst>
                                      </p:cBhvr>
                                      <p:tavLst>
                                        <p:tav tm="0">
                                          <p:val>
                                            <p:fltVal val="0.5"/>
                                          </p:val>
                                        </p:tav>
                                        <p:tav tm="100000">
                                          <p:val>
                                            <p:strVal val="#ppt_y"/>
                                          </p:val>
                                        </p:tav>
                                      </p:tavLst>
                                    </p:anim>
                                  </p:childTnLst>
                                </p:cTn>
                              </p:par>
                              <p:par>
                                <p:cTn id="44" presetID="23" presetClass="entr" presetSubtype="528" fill="hold" nodeType="withEffect">
                                  <p:stCondLst>
                                    <p:cond delay="200"/>
                                  </p:stCondLst>
                                  <p:childTnLst>
                                    <p:set>
                                      <p:cBhvr>
                                        <p:cTn id="45" dur="1" fill="hold">
                                          <p:stCondLst>
                                            <p:cond delay="0"/>
                                          </p:stCondLst>
                                        </p:cTn>
                                        <p:tgtEl>
                                          <p:spTgt spid="12"/>
                                        </p:tgtEl>
                                        <p:attrNameLst>
                                          <p:attrName>style.visibility</p:attrName>
                                        </p:attrNameLst>
                                      </p:cBhvr>
                                      <p:to>
                                        <p:strVal val="visible"/>
                                      </p:to>
                                    </p:set>
                                    <p:anim calcmode="lin" valueType="num">
                                      <p:cBhvr>
                                        <p:cTn id="46" dur="1000" fill="hold"/>
                                        <p:tgtEl>
                                          <p:spTgt spid="12"/>
                                        </p:tgtEl>
                                        <p:attrNameLst>
                                          <p:attrName>ppt_w</p:attrName>
                                        </p:attrNameLst>
                                      </p:cBhvr>
                                      <p:tavLst>
                                        <p:tav tm="0">
                                          <p:val>
                                            <p:fltVal val="0"/>
                                          </p:val>
                                        </p:tav>
                                        <p:tav tm="100000">
                                          <p:val>
                                            <p:strVal val="#ppt_w"/>
                                          </p:val>
                                        </p:tav>
                                      </p:tavLst>
                                    </p:anim>
                                    <p:anim calcmode="lin" valueType="num">
                                      <p:cBhvr>
                                        <p:cTn id="47" dur="1000" fill="hold"/>
                                        <p:tgtEl>
                                          <p:spTgt spid="12"/>
                                        </p:tgtEl>
                                        <p:attrNameLst>
                                          <p:attrName>ppt_h</p:attrName>
                                        </p:attrNameLst>
                                      </p:cBhvr>
                                      <p:tavLst>
                                        <p:tav tm="0">
                                          <p:val>
                                            <p:fltVal val="0"/>
                                          </p:val>
                                        </p:tav>
                                        <p:tav tm="100000">
                                          <p:val>
                                            <p:strVal val="#ppt_h"/>
                                          </p:val>
                                        </p:tav>
                                      </p:tavLst>
                                    </p:anim>
                                    <p:anim calcmode="lin" valueType="num">
                                      <p:cBhvr>
                                        <p:cTn id="48" dur="1000" fill="hold"/>
                                        <p:tgtEl>
                                          <p:spTgt spid="12"/>
                                        </p:tgtEl>
                                        <p:attrNameLst>
                                          <p:attrName>ppt_x</p:attrName>
                                        </p:attrNameLst>
                                      </p:cBhvr>
                                      <p:tavLst>
                                        <p:tav tm="0">
                                          <p:val>
                                            <p:fltVal val="0.5"/>
                                          </p:val>
                                        </p:tav>
                                        <p:tav tm="100000">
                                          <p:val>
                                            <p:strVal val="#ppt_x"/>
                                          </p:val>
                                        </p:tav>
                                      </p:tavLst>
                                    </p:anim>
                                    <p:anim calcmode="lin" valueType="num">
                                      <p:cBhvr>
                                        <p:cTn id="49" dur="1000" fill="hold"/>
                                        <p:tgtEl>
                                          <p:spTgt spid="12"/>
                                        </p:tgtEl>
                                        <p:attrNameLst>
                                          <p:attrName>ppt_y</p:attrName>
                                        </p:attrNameLst>
                                      </p:cBhvr>
                                      <p:tavLst>
                                        <p:tav tm="0">
                                          <p:val>
                                            <p:fltVal val="0.5"/>
                                          </p:val>
                                        </p:tav>
                                        <p:tav tm="100000">
                                          <p:val>
                                            <p:strVal val="#ppt_y"/>
                                          </p:val>
                                        </p:tav>
                                      </p:tavLst>
                                    </p:anim>
                                  </p:childTnLst>
                                </p:cTn>
                              </p:par>
                              <p:par>
                                <p:cTn id="50" presetID="53" presetClass="entr" presetSubtype="16" fill="hold" nodeType="withEffect">
                                  <p:stCondLst>
                                    <p:cond delay="10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nodeType="withEffect">
                                  <p:stCondLst>
                                    <p:cond delay="500"/>
                                  </p:stCondLst>
                                  <p:childTnLst>
                                    <p:set>
                                      <p:cBhvr>
                                        <p:cTn id="56" dur="1" fill="hold">
                                          <p:stCondLst>
                                            <p:cond delay="0"/>
                                          </p:stCondLst>
                                        </p:cTn>
                                        <p:tgtEl>
                                          <p:spTgt spid="51"/>
                                        </p:tgtEl>
                                        <p:attrNameLst>
                                          <p:attrName>style.visibility</p:attrName>
                                        </p:attrNameLst>
                                      </p:cBhvr>
                                      <p:to>
                                        <p:strVal val="visible"/>
                                      </p:to>
                                    </p:set>
                                    <p:anim calcmode="lin" valueType="num">
                                      <p:cBhvr>
                                        <p:cTn id="57" dur="500" fill="hold"/>
                                        <p:tgtEl>
                                          <p:spTgt spid="51"/>
                                        </p:tgtEl>
                                        <p:attrNameLst>
                                          <p:attrName>ppt_w</p:attrName>
                                        </p:attrNameLst>
                                      </p:cBhvr>
                                      <p:tavLst>
                                        <p:tav tm="0">
                                          <p:val>
                                            <p:fltVal val="0"/>
                                          </p:val>
                                        </p:tav>
                                        <p:tav tm="100000">
                                          <p:val>
                                            <p:strVal val="#ppt_w"/>
                                          </p:val>
                                        </p:tav>
                                      </p:tavLst>
                                    </p:anim>
                                    <p:anim calcmode="lin" valueType="num">
                                      <p:cBhvr>
                                        <p:cTn id="58" dur="500" fill="hold"/>
                                        <p:tgtEl>
                                          <p:spTgt spid="51"/>
                                        </p:tgtEl>
                                        <p:attrNameLst>
                                          <p:attrName>ppt_h</p:attrName>
                                        </p:attrNameLst>
                                      </p:cBhvr>
                                      <p:tavLst>
                                        <p:tav tm="0">
                                          <p:val>
                                            <p:fltVal val="0"/>
                                          </p:val>
                                        </p:tav>
                                        <p:tav tm="100000">
                                          <p:val>
                                            <p:strVal val="#ppt_h"/>
                                          </p:val>
                                        </p:tav>
                                      </p:tavLst>
                                    </p:anim>
                                    <p:animEffect transition="in" filter="fade">
                                      <p:cBhvr>
                                        <p:cTn id="59" dur="500"/>
                                        <p:tgtEl>
                                          <p:spTgt spid="51"/>
                                        </p:tgtEl>
                                      </p:cBhvr>
                                    </p:animEffect>
                                  </p:childTnLst>
                                </p:cTn>
                              </p:par>
                              <p:par>
                                <p:cTn id="60" presetID="23" presetClass="entr" presetSubtype="528" fill="hold"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1000" fill="hold"/>
                                        <p:tgtEl>
                                          <p:spTgt spid="16"/>
                                        </p:tgtEl>
                                        <p:attrNameLst>
                                          <p:attrName>ppt_w</p:attrName>
                                        </p:attrNameLst>
                                      </p:cBhvr>
                                      <p:tavLst>
                                        <p:tav tm="0">
                                          <p:val>
                                            <p:fltVal val="0"/>
                                          </p:val>
                                        </p:tav>
                                        <p:tav tm="100000">
                                          <p:val>
                                            <p:strVal val="#ppt_w"/>
                                          </p:val>
                                        </p:tav>
                                      </p:tavLst>
                                    </p:anim>
                                    <p:anim calcmode="lin" valueType="num">
                                      <p:cBhvr>
                                        <p:cTn id="63" dur="1000" fill="hold"/>
                                        <p:tgtEl>
                                          <p:spTgt spid="16"/>
                                        </p:tgtEl>
                                        <p:attrNameLst>
                                          <p:attrName>ppt_h</p:attrName>
                                        </p:attrNameLst>
                                      </p:cBhvr>
                                      <p:tavLst>
                                        <p:tav tm="0">
                                          <p:val>
                                            <p:fltVal val="0"/>
                                          </p:val>
                                        </p:tav>
                                        <p:tav tm="100000">
                                          <p:val>
                                            <p:strVal val="#ppt_h"/>
                                          </p:val>
                                        </p:tav>
                                      </p:tavLst>
                                    </p:anim>
                                    <p:anim calcmode="lin" valueType="num">
                                      <p:cBhvr>
                                        <p:cTn id="64" dur="1000" fill="hold"/>
                                        <p:tgtEl>
                                          <p:spTgt spid="16"/>
                                        </p:tgtEl>
                                        <p:attrNameLst>
                                          <p:attrName>ppt_x</p:attrName>
                                        </p:attrNameLst>
                                      </p:cBhvr>
                                      <p:tavLst>
                                        <p:tav tm="0">
                                          <p:val>
                                            <p:fltVal val="0.5"/>
                                          </p:val>
                                        </p:tav>
                                        <p:tav tm="100000">
                                          <p:val>
                                            <p:strVal val="#ppt_x"/>
                                          </p:val>
                                        </p:tav>
                                      </p:tavLst>
                                    </p:anim>
                                    <p:anim calcmode="lin" valueType="num">
                                      <p:cBhvr>
                                        <p:cTn id="65" dur="1000" fill="hold"/>
                                        <p:tgtEl>
                                          <p:spTgt spid="16"/>
                                        </p:tgtEl>
                                        <p:attrNameLst>
                                          <p:attrName>ppt_y</p:attrName>
                                        </p:attrNameLst>
                                      </p:cBhvr>
                                      <p:tavLst>
                                        <p:tav tm="0">
                                          <p:val>
                                            <p:fltVal val="0.5"/>
                                          </p:val>
                                        </p:tav>
                                        <p:tav tm="100000">
                                          <p:val>
                                            <p:strVal val="#ppt_y"/>
                                          </p:val>
                                        </p:tav>
                                      </p:tavLst>
                                    </p:anim>
                                  </p:childTnLst>
                                </p:cTn>
                              </p:par>
                              <p:par>
                                <p:cTn id="66" presetID="53" presetClass="entr" presetSubtype="16" fill="hold" nodeType="withEffect">
                                  <p:stCondLst>
                                    <p:cond delay="300"/>
                                  </p:stCondLst>
                                  <p:childTnLst>
                                    <p:set>
                                      <p:cBhvr>
                                        <p:cTn id="67" dur="1" fill="hold">
                                          <p:stCondLst>
                                            <p:cond delay="0"/>
                                          </p:stCondLst>
                                        </p:cTn>
                                        <p:tgtEl>
                                          <p:spTgt spid="63"/>
                                        </p:tgtEl>
                                        <p:attrNameLst>
                                          <p:attrName>style.visibility</p:attrName>
                                        </p:attrNameLst>
                                      </p:cBhvr>
                                      <p:to>
                                        <p:strVal val="visible"/>
                                      </p:to>
                                    </p:set>
                                    <p:anim calcmode="lin" valueType="num">
                                      <p:cBhvr>
                                        <p:cTn id="68" dur="500" fill="hold"/>
                                        <p:tgtEl>
                                          <p:spTgt spid="63"/>
                                        </p:tgtEl>
                                        <p:attrNameLst>
                                          <p:attrName>ppt_w</p:attrName>
                                        </p:attrNameLst>
                                      </p:cBhvr>
                                      <p:tavLst>
                                        <p:tav tm="0">
                                          <p:val>
                                            <p:fltVal val="0"/>
                                          </p:val>
                                        </p:tav>
                                        <p:tav tm="100000">
                                          <p:val>
                                            <p:strVal val="#ppt_w"/>
                                          </p:val>
                                        </p:tav>
                                      </p:tavLst>
                                    </p:anim>
                                    <p:anim calcmode="lin" valueType="num">
                                      <p:cBhvr>
                                        <p:cTn id="69" dur="500" fill="hold"/>
                                        <p:tgtEl>
                                          <p:spTgt spid="63"/>
                                        </p:tgtEl>
                                        <p:attrNameLst>
                                          <p:attrName>ppt_h</p:attrName>
                                        </p:attrNameLst>
                                      </p:cBhvr>
                                      <p:tavLst>
                                        <p:tav tm="0">
                                          <p:val>
                                            <p:fltVal val="0"/>
                                          </p:val>
                                        </p:tav>
                                        <p:tav tm="100000">
                                          <p:val>
                                            <p:strVal val="#ppt_h"/>
                                          </p:val>
                                        </p:tav>
                                      </p:tavLst>
                                    </p:anim>
                                    <p:animEffect transition="in" filter="fade">
                                      <p:cBhvr>
                                        <p:cTn id="70" dur="500"/>
                                        <p:tgtEl>
                                          <p:spTgt spid="63"/>
                                        </p:tgtEl>
                                      </p:cBhvr>
                                    </p:animEffect>
                                  </p:childTnLst>
                                </p:cTn>
                              </p:par>
                              <p:par>
                                <p:cTn id="71" presetID="53" presetClass="entr" presetSubtype="16" fill="hold" nodeType="withEffect">
                                  <p:stCondLst>
                                    <p:cond delay="400"/>
                                  </p:stCondLst>
                                  <p:childTnLst>
                                    <p:set>
                                      <p:cBhvr>
                                        <p:cTn id="72" dur="1" fill="hold">
                                          <p:stCondLst>
                                            <p:cond delay="0"/>
                                          </p:stCondLst>
                                        </p:cTn>
                                        <p:tgtEl>
                                          <p:spTgt spid="60"/>
                                        </p:tgtEl>
                                        <p:attrNameLst>
                                          <p:attrName>style.visibility</p:attrName>
                                        </p:attrNameLst>
                                      </p:cBhvr>
                                      <p:to>
                                        <p:strVal val="visible"/>
                                      </p:to>
                                    </p:set>
                                    <p:anim calcmode="lin" valueType="num">
                                      <p:cBhvr>
                                        <p:cTn id="73" dur="500" fill="hold"/>
                                        <p:tgtEl>
                                          <p:spTgt spid="60"/>
                                        </p:tgtEl>
                                        <p:attrNameLst>
                                          <p:attrName>ppt_w</p:attrName>
                                        </p:attrNameLst>
                                      </p:cBhvr>
                                      <p:tavLst>
                                        <p:tav tm="0">
                                          <p:val>
                                            <p:fltVal val="0"/>
                                          </p:val>
                                        </p:tav>
                                        <p:tav tm="100000">
                                          <p:val>
                                            <p:strVal val="#ppt_w"/>
                                          </p:val>
                                        </p:tav>
                                      </p:tavLst>
                                    </p:anim>
                                    <p:anim calcmode="lin" valueType="num">
                                      <p:cBhvr>
                                        <p:cTn id="74" dur="500" fill="hold"/>
                                        <p:tgtEl>
                                          <p:spTgt spid="60"/>
                                        </p:tgtEl>
                                        <p:attrNameLst>
                                          <p:attrName>ppt_h</p:attrName>
                                        </p:attrNameLst>
                                      </p:cBhvr>
                                      <p:tavLst>
                                        <p:tav tm="0">
                                          <p:val>
                                            <p:fltVal val="0"/>
                                          </p:val>
                                        </p:tav>
                                        <p:tav tm="100000">
                                          <p:val>
                                            <p:strVal val="#ppt_h"/>
                                          </p:val>
                                        </p:tav>
                                      </p:tavLst>
                                    </p:anim>
                                    <p:animEffect transition="in" filter="fade">
                                      <p:cBhvr>
                                        <p:cTn id="75" dur="500"/>
                                        <p:tgtEl>
                                          <p:spTgt spid="60"/>
                                        </p:tgtEl>
                                      </p:cBhvr>
                                    </p:animEffect>
                                  </p:childTnLst>
                                </p:cTn>
                              </p:par>
                              <p:par>
                                <p:cTn id="76" presetID="23" presetClass="entr" presetSubtype="528" fill="hold" nodeType="withEffect">
                                  <p:stCondLst>
                                    <p:cond delay="200"/>
                                  </p:stCondLst>
                                  <p:childTnLst>
                                    <p:set>
                                      <p:cBhvr>
                                        <p:cTn id="77" dur="1" fill="hold">
                                          <p:stCondLst>
                                            <p:cond delay="0"/>
                                          </p:stCondLst>
                                        </p:cTn>
                                        <p:tgtEl>
                                          <p:spTgt spid="19"/>
                                        </p:tgtEl>
                                        <p:attrNameLst>
                                          <p:attrName>style.visibility</p:attrName>
                                        </p:attrNameLst>
                                      </p:cBhvr>
                                      <p:to>
                                        <p:strVal val="visible"/>
                                      </p:to>
                                    </p:set>
                                    <p:anim calcmode="lin" valueType="num">
                                      <p:cBhvr>
                                        <p:cTn id="78" dur="600" fill="hold"/>
                                        <p:tgtEl>
                                          <p:spTgt spid="19"/>
                                        </p:tgtEl>
                                        <p:attrNameLst>
                                          <p:attrName>ppt_w</p:attrName>
                                        </p:attrNameLst>
                                      </p:cBhvr>
                                      <p:tavLst>
                                        <p:tav tm="0">
                                          <p:val>
                                            <p:fltVal val="0"/>
                                          </p:val>
                                        </p:tav>
                                        <p:tav tm="100000">
                                          <p:val>
                                            <p:strVal val="#ppt_w"/>
                                          </p:val>
                                        </p:tav>
                                      </p:tavLst>
                                    </p:anim>
                                    <p:anim calcmode="lin" valueType="num">
                                      <p:cBhvr>
                                        <p:cTn id="79" dur="600" fill="hold"/>
                                        <p:tgtEl>
                                          <p:spTgt spid="19"/>
                                        </p:tgtEl>
                                        <p:attrNameLst>
                                          <p:attrName>ppt_h</p:attrName>
                                        </p:attrNameLst>
                                      </p:cBhvr>
                                      <p:tavLst>
                                        <p:tav tm="0">
                                          <p:val>
                                            <p:fltVal val="0"/>
                                          </p:val>
                                        </p:tav>
                                        <p:tav tm="100000">
                                          <p:val>
                                            <p:strVal val="#ppt_h"/>
                                          </p:val>
                                        </p:tav>
                                      </p:tavLst>
                                    </p:anim>
                                    <p:anim calcmode="lin" valueType="num">
                                      <p:cBhvr>
                                        <p:cTn id="80" dur="600" fill="hold"/>
                                        <p:tgtEl>
                                          <p:spTgt spid="19"/>
                                        </p:tgtEl>
                                        <p:attrNameLst>
                                          <p:attrName>ppt_x</p:attrName>
                                        </p:attrNameLst>
                                      </p:cBhvr>
                                      <p:tavLst>
                                        <p:tav tm="0">
                                          <p:val>
                                            <p:fltVal val="0.5"/>
                                          </p:val>
                                        </p:tav>
                                        <p:tav tm="100000">
                                          <p:val>
                                            <p:strVal val="#ppt_x"/>
                                          </p:val>
                                        </p:tav>
                                      </p:tavLst>
                                    </p:anim>
                                    <p:anim calcmode="lin" valueType="num">
                                      <p:cBhvr>
                                        <p:cTn id="81" dur="600" fill="hold"/>
                                        <p:tgtEl>
                                          <p:spTgt spid="19"/>
                                        </p:tgtEl>
                                        <p:attrNameLst>
                                          <p:attrName>ppt_y</p:attrName>
                                        </p:attrNameLst>
                                      </p:cBhvr>
                                      <p:tavLst>
                                        <p:tav tm="0">
                                          <p:val>
                                            <p:fltVal val="0.5"/>
                                          </p:val>
                                        </p:tav>
                                        <p:tav tm="100000">
                                          <p:val>
                                            <p:strVal val="#ppt_y"/>
                                          </p:val>
                                        </p:tav>
                                      </p:tavLst>
                                    </p:anim>
                                  </p:childTnLst>
                                </p:cTn>
                              </p:par>
                              <p:par>
                                <p:cTn id="82" presetID="53" presetClass="entr" presetSubtype="16" fill="hold" nodeType="withEffect">
                                  <p:stCondLst>
                                    <p:cond delay="60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par>
                                <p:cTn id="87" presetID="23" presetClass="entr" presetSubtype="528" fill="hold" nodeType="with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700" fill="hold"/>
                                        <p:tgtEl>
                                          <p:spTgt spid="22"/>
                                        </p:tgtEl>
                                        <p:attrNameLst>
                                          <p:attrName>ppt_w</p:attrName>
                                        </p:attrNameLst>
                                      </p:cBhvr>
                                      <p:tavLst>
                                        <p:tav tm="0">
                                          <p:val>
                                            <p:fltVal val="0"/>
                                          </p:val>
                                        </p:tav>
                                        <p:tav tm="100000">
                                          <p:val>
                                            <p:strVal val="#ppt_w"/>
                                          </p:val>
                                        </p:tav>
                                      </p:tavLst>
                                    </p:anim>
                                    <p:anim calcmode="lin" valueType="num">
                                      <p:cBhvr>
                                        <p:cTn id="90" dur="700" fill="hold"/>
                                        <p:tgtEl>
                                          <p:spTgt spid="22"/>
                                        </p:tgtEl>
                                        <p:attrNameLst>
                                          <p:attrName>ppt_h</p:attrName>
                                        </p:attrNameLst>
                                      </p:cBhvr>
                                      <p:tavLst>
                                        <p:tav tm="0">
                                          <p:val>
                                            <p:fltVal val="0"/>
                                          </p:val>
                                        </p:tav>
                                        <p:tav tm="100000">
                                          <p:val>
                                            <p:strVal val="#ppt_h"/>
                                          </p:val>
                                        </p:tav>
                                      </p:tavLst>
                                    </p:anim>
                                    <p:anim calcmode="lin" valueType="num">
                                      <p:cBhvr>
                                        <p:cTn id="91" dur="700" fill="hold"/>
                                        <p:tgtEl>
                                          <p:spTgt spid="22"/>
                                        </p:tgtEl>
                                        <p:attrNameLst>
                                          <p:attrName>ppt_x</p:attrName>
                                        </p:attrNameLst>
                                      </p:cBhvr>
                                      <p:tavLst>
                                        <p:tav tm="0">
                                          <p:val>
                                            <p:fltVal val="0.5"/>
                                          </p:val>
                                        </p:tav>
                                        <p:tav tm="100000">
                                          <p:val>
                                            <p:strVal val="#ppt_x"/>
                                          </p:val>
                                        </p:tav>
                                      </p:tavLst>
                                    </p:anim>
                                    <p:anim calcmode="lin" valueType="num">
                                      <p:cBhvr>
                                        <p:cTn id="92" dur="700" fill="hold"/>
                                        <p:tgtEl>
                                          <p:spTgt spid="22"/>
                                        </p:tgtEl>
                                        <p:attrNameLst>
                                          <p:attrName>ppt_y</p:attrName>
                                        </p:attrNameLst>
                                      </p:cBhvr>
                                      <p:tavLst>
                                        <p:tav tm="0">
                                          <p:val>
                                            <p:fltVal val="0.5"/>
                                          </p:val>
                                        </p:tav>
                                        <p:tav tm="100000">
                                          <p:val>
                                            <p:strVal val="#ppt_y"/>
                                          </p:val>
                                        </p:tav>
                                      </p:tavLst>
                                    </p:anim>
                                  </p:childTnLst>
                                </p:cTn>
                              </p:par>
                              <p:par>
                                <p:cTn id="93" presetID="53" presetClass="entr" presetSubtype="16" fill="hold" nodeType="withEffect">
                                  <p:stCondLst>
                                    <p:cond delay="400"/>
                                  </p:stCondLst>
                                  <p:childTnLst>
                                    <p:set>
                                      <p:cBhvr>
                                        <p:cTn id="94" dur="1" fill="hold">
                                          <p:stCondLst>
                                            <p:cond delay="0"/>
                                          </p:stCondLst>
                                        </p:cTn>
                                        <p:tgtEl>
                                          <p:spTgt spid="45"/>
                                        </p:tgtEl>
                                        <p:attrNameLst>
                                          <p:attrName>style.visibility</p:attrName>
                                        </p:attrNameLst>
                                      </p:cBhvr>
                                      <p:to>
                                        <p:strVal val="visible"/>
                                      </p:to>
                                    </p:set>
                                    <p:anim calcmode="lin" valueType="num">
                                      <p:cBhvr>
                                        <p:cTn id="95" dur="500" fill="hold"/>
                                        <p:tgtEl>
                                          <p:spTgt spid="45"/>
                                        </p:tgtEl>
                                        <p:attrNameLst>
                                          <p:attrName>ppt_w</p:attrName>
                                        </p:attrNameLst>
                                      </p:cBhvr>
                                      <p:tavLst>
                                        <p:tav tm="0">
                                          <p:val>
                                            <p:fltVal val="0"/>
                                          </p:val>
                                        </p:tav>
                                        <p:tav tm="100000">
                                          <p:val>
                                            <p:strVal val="#ppt_w"/>
                                          </p:val>
                                        </p:tav>
                                      </p:tavLst>
                                    </p:anim>
                                    <p:anim calcmode="lin" valueType="num">
                                      <p:cBhvr>
                                        <p:cTn id="96" dur="500" fill="hold"/>
                                        <p:tgtEl>
                                          <p:spTgt spid="45"/>
                                        </p:tgtEl>
                                        <p:attrNameLst>
                                          <p:attrName>ppt_h</p:attrName>
                                        </p:attrNameLst>
                                      </p:cBhvr>
                                      <p:tavLst>
                                        <p:tav tm="0">
                                          <p:val>
                                            <p:fltVal val="0"/>
                                          </p:val>
                                        </p:tav>
                                        <p:tav tm="100000">
                                          <p:val>
                                            <p:strVal val="#ppt_h"/>
                                          </p:val>
                                        </p:tav>
                                      </p:tavLst>
                                    </p:anim>
                                    <p:animEffect transition="in" filter="fade">
                                      <p:cBhvr>
                                        <p:cTn id="97" dur="500"/>
                                        <p:tgtEl>
                                          <p:spTgt spid="45"/>
                                        </p:tgtEl>
                                      </p:cBhvr>
                                    </p:animEffect>
                                  </p:childTnLst>
                                </p:cTn>
                              </p:par>
                            </p:childTnLst>
                          </p:cTn>
                        </p:par>
                        <p:par>
                          <p:cTn id="98" fill="hold">
                            <p:stCondLst>
                              <p:cond delay="1000"/>
                            </p:stCondLst>
                            <p:childTnLst>
                              <p:par>
                                <p:cTn id="99" presetID="42" presetClass="entr" presetSubtype="0" fill="hold" nodeType="afterEffect">
                                  <p:stCondLst>
                                    <p:cond delay="0"/>
                                  </p:stCondLst>
                                  <p:childTnLst>
                                    <p:set>
                                      <p:cBhvr>
                                        <p:cTn id="100" dur="1" fill="hold">
                                          <p:stCondLst>
                                            <p:cond delay="0"/>
                                          </p:stCondLst>
                                        </p:cTn>
                                        <p:tgtEl>
                                          <p:spTgt spid="26"/>
                                        </p:tgtEl>
                                        <p:attrNameLst>
                                          <p:attrName>style.visibility</p:attrName>
                                        </p:attrNameLst>
                                      </p:cBhvr>
                                      <p:to>
                                        <p:strVal val="visible"/>
                                      </p:to>
                                    </p:set>
                                    <p:animEffect transition="in" filter="fade">
                                      <p:cBhvr>
                                        <p:cTn id="101" dur="1000"/>
                                        <p:tgtEl>
                                          <p:spTgt spid="26"/>
                                        </p:tgtEl>
                                      </p:cBhvr>
                                    </p:animEffect>
                                    <p:anim calcmode="lin" valueType="num">
                                      <p:cBhvr>
                                        <p:cTn id="102" dur="1000" fill="hold"/>
                                        <p:tgtEl>
                                          <p:spTgt spid="26"/>
                                        </p:tgtEl>
                                        <p:attrNameLst>
                                          <p:attrName>ppt_x</p:attrName>
                                        </p:attrNameLst>
                                      </p:cBhvr>
                                      <p:tavLst>
                                        <p:tav tm="0">
                                          <p:val>
                                            <p:strVal val="#ppt_x"/>
                                          </p:val>
                                        </p:tav>
                                        <p:tav tm="100000">
                                          <p:val>
                                            <p:strVal val="#ppt_x"/>
                                          </p:val>
                                        </p:tav>
                                      </p:tavLst>
                                    </p:anim>
                                    <p:anim calcmode="lin" valueType="num">
                                      <p:cBhvr>
                                        <p:cTn id="103" dur="1000" fill="hold"/>
                                        <p:tgtEl>
                                          <p:spTgt spid="26"/>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fade">
                                      <p:cBhvr>
                                        <p:cTn id="106" dur="1000"/>
                                        <p:tgtEl>
                                          <p:spTgt spid="33"/>
                                        </p:tgtEl>
                                      </p:cBhvr>
                                    </p:animEffect>
                                    <p:anim calcmode="lin" valueType="num">
                                      <p:cBhvr>
                                        <p:cTn id="107" dur="1000" fill="hold"/>
                                        <p:tgtEl>
                                          <p:spTgt spid="33"/>
                                        </p:tgtEl>
                                        <p:attrNameLst>
                                          <p:attrName>ppt_x</p:attrName>
                                        </p:attrNameLst>
                                      </p:cBhvr>
                                      <p:tavLst>
                                        <p:tav tm="0">
                                          <p:val>
                                            <p:strVal val="#ppt_x"/>
                                          </p:val>
                                        </p:tav>
                                        <p:tav tm="100000">
                                          <p:val>
                                            <p:strVal val="#ppt_x"/>
                                          </p:val>
                                        </p:tav>
                                      </p:tavLst>
                                    </p:anim>
                                    <p:anim calcmode="lin" valueType="num">
                                      <p:cBhvr>
                                        <p:cTn id="108" dur="1000" fill="hold"/>
                                        <p:tgtEl>
                                          <p:spTgt spid="33"/>
                                        </p:tgtEl>
                                        <p:attrNameLst>
                                          <p:attrName>ppt_y</p:attrName>
                                        </p:attrNameLst>
                                      </p:cBhvr>
                                      <p:tavLst>
                                        <p:tav tm="0">
                                          <p:val>
                                            <p:strVal val="#ppt_y-.1"/>
                                          </p:val>
                                        </p:tav>
                                        <p:tav tm="100000">
                                          <p:val>
                                            <p:strVal val="#ppt_y"/>
                                          </p:val>
                                        </p:tav>
                                      </p:tavLst>
                                    </p:anim>
                                  </p:childTnLst>
                                </p:cTn>
                              </p:par>
                            </p:childTnLst>
                          </p:cTn>
                        </p:par>
                        <p:par>
                          <p:cTn id="109" fill="hold">
                            <p:stCondLst>
                              <p:cond delay="2000"/>
                            </p:stCondLst>
                            <p:childTnLst>
                              <p:par>
                                <p:cTn id="110" presetID="52" presetClass="entr" presetSubtype="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Scale>
                                      <p:cBhvr>
                                        <p:cTn id="112" dur="500" decel="50000" fill="hold">
                                          <p:stCondLst>
                                            <p:cond delay="0"/>
                                          </p:stCondLst>
                                        </p:cTn>
                                        <p:tgtEl>
                                          <p:spTgt spid="3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500" decel="50000" fill="hold">
                                          <p:stCondLst>
                                            <p:cond delay="0"/>
                                          </p:stCondLst>
                                        </p:cTn>
                                        <p:tgtEl>
                                          <p:spTgt spid="34"/>
                                        </p:tgtEl>
                                        <p:attrNameLst>
                                          <p:attrName>ppt_x</p:attrName>
                                          <p:attrName>ppt_y</p:attrName>
                                        </p:attrNameLst>
                                      </p:cBhvr>
                                    </p:animMotion>
                                    <p:animEffect transition="in" filter="fade">
                                      <p:cBhvr>
                                        <p:cTn id="114" dur="500"/>
                                        <p:tgtEl>
                                          <p:spTgt spid="34"/>
                                        </p:tgtEl>
                                      </p:cBhvr>
                                    </p:animEffect>
                                  </p:childTnLst>
                                </p:cTn>
                              </p:par>
                            </p:childTnLst>
                          </p:cTn>
                        </p:par>
                        <p:par>
                          <p:cTn id="115" fill="hold">
                            <p:stCondLst>
                              <p:cond delay="2500"/>
                            </p:stCondLst>
                            <p:childTnLst>
                              <p:par>
                                <p:cTn id="116" presetID="16" presetClass="entr" presetSubtype="21" fill="hold" grpId="0" nodeType="afterEffect">
                                  <p:stCondLst>
                                    <p:cond delay="0"/>
                                  </p:stCondLst>
                                  <p:childTnLst>
                                    <p:set>
                                      <p:cBhvr>
                                        <p:cTn id="117" dur="1" fill="hold">
                                          <p:stCondLst>
                                            <p:cond delay="0"/>
                                          </p:stCondLst>
                                        </p:cTn>
                                        <p:tgtEl>
                                          <p:spTgt spid="35"/>
                                        </p:tgtEl>
                                        <p:attrNameLst>
                                          <p:attrName>style.visibility</p:attrName>
                                        </p:attrNameLst>
                                      </p:cBhvr>
                                      <p:to>
                                        <p:strVal val="visible"/>
                                      </p:to>
                                    </p:set>
                                    <p:animEffect transition="in" filter="barn(inVertical)">
                                      <p:cBhvr>
                                        <p:cTn id="118"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3"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12"/>
          <p:cNvCxnSpPr/>
          <p:nvPr/>
        </p:nvCxnSpPr>
        <p:spPr>
          <a:xfrm>
            <a:off x="107504" y="624114"/>
            <a:ext cx="8113486"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4" name="矩形 3"/>
          <p:cNvSpPr>
            <a:spLocks noChangeArrowheads="1"/>
          </p:cNvSpPr>
          <p:nvPr/>
        </p:nvSpPr>
        <p:spPr bwMode="auto">
          <a:xfrm>
            <a:off x="1331640" y="118607"/>
            <a:ext cx="2190347" cy="377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68582" tIns="34292" rIns="68582" bIns="34292">
            <a:spAutoFit/>
          </a:bodyPr>
          <a:lstStyle/>
          <a:p>
            <a:pPr algn="l"/>
            <a:r>
              <a:rPr lang="zh-CN" altLang="en-US" sz="2000" b="1">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rPr>
              <a:t>单击输入文本标题</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2" name="组合 31"/>
          <p:cNvGrpSpPr/>
          <p:nvPr/>
        </p:nvGrpSpPr>
        <p:grpSpPr>
          <a:xfrm rot="19800000">
            <a:off x="3380901" y="1612566"/>
            <a:ext cx="1077642" cy="1385911"/>
            <a:chOff x="3102484" y="1163896"/>
            <a:chExt cx="1077642" cy="1385911"/>
          </a:xfrm>
        </p:grpSpPr>
        <p:sp>
          <p:nvSpPr>
            <p:cNvPr id="33"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34" name="椭圆 33"/>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5" name="组合 34"/>
          <p:cNvGrpSpPr/>
          <p:nvPr/>
        </p:nvGrpSpPr>
        <p:grpSpPr>
          <a:xfrm rot="13301840">
            <a:off x="4443638" y="1609012"/>
            <a:ext cx="1061672" cy="1379360"/>
            <a:chOff x="4020870" y="2194485"/>
            <a:chExt cx="1102258" cy="1432090"/>
          </a:xfrm>
          <a:effectLst>
            <a:outerShdw blurRad="444500" dist="254000" dir="8100000" algn="tr" rotWithShape="0">
              <a:prstClr val="black">
                <a:alpha val="50000"/>
              </a:prstClr>
            </a:outerShdw>
          </a:effectLst>
        </p:grpSpPr>
        <p:sp>
          <p:nvSpPr>
            <p:cNvPr id="36"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37"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38" name="组合 37"/>
          <p:cNvGrpSpPr/>
          <p:nvPr/>
        </p:nvGrpSpPr>
        <p:grpSpPr>
          <a:xfrm rot="19800000" flipH="1" flipV="1">
            <a:off x="4427669" y="2762660"/>
            <a:ext cx="1077642" cy="1385911"/>
            <a:chOff x="3102484" y="1163896"/>
            <a:chExt cx="1077642" cy="1385911"/>
          </a:xfrm>
        </p:grpSpPr>
        <p:sp>
          <p:nvSpPr>
            <p:cNvPr id="39" name="椭圆 34"/>
            <p:cNvSpPr/>
            <p:nvPr/>
          </p:nvSpPr>
          <p:spPr>
            <a:xfrm rot="10094606">
              <a:off x="3102484" y="1163896"/>
              <a:ext cx="1077642" cy="1385911"/>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C00000"/>
            </a:solidFill>
            <a:ln w="28575"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sp>
          <p:nvSpPr>
            <p:cNvPr id="40" name="椭圆 39"/>
            <p:cNvSpPr/>
            <p:nvPr/>
          </p:nvSpPr>
          <p:spPr>
            <a:xfrm rot="16200000">
              <a:off x="3123442" y="1198146"/>
              <a:ext cx="967866" cy="967866"/>
            </a:xfrm>
            <a:prstGeom prst="ellipse">
              <a:avLst/>
            </a:prstGeom>
            <a:solidFill>
              <a:srgbClr val="C00000"/>
            </a:solidFill>
            <a:ln w="28575" cap="flat" cmpd="sng" algn="ctr">
              <a:noFill/>
              <a:prstDash val="solid"/>
            </a:ln>
            <a:effectLst>
              <a:innerShdw blurRad="368300" dist="254000">
                <a:prstClr val="black">
                  <a:alpha val="22000"/>
                </a:prstClr>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grpSp>
        <p:nvGrpSpPr>
          <p:cNvPr id="41" name="组合 40"/>
          <p:cNvGrpSpPr/>
          <p:nvPr/>
        </p:nvGrpSpPr>
        <p:grpSpPr>
          <a:xfrm rot="13301840" flipH="1" flipV="1">
            <a:off x="3380902" y="2759106"/>
            <a:ext cx="1061672" cy="1379360"/>
            <a:chOff x="4020870" y="2194485"/>
            <a:chExt cx="1102258" cy="1432090"/>
          </a:xfrm>
          <a:effectLst>
            <a:outerShdw blurRad="444500" dist="254000" dir="8100000" algn="tr" rotWithShape="0">
              <a:prstClr val="black">
                <a:alpha val="50000"/>
              </a:prstClr>
            </a:outerShdw>
          </a:effectLst>
        </p:grpSpPr>
        <p:sp>
          <p:nvSpPr>
            <p:cNvPr id="42"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ysClr val="window" lastClr="FFFFFF"/>
                </a:gs>
                <a:gs pos="55000">
                  <a:sysClr val="window" lastClr="FFFFFF">
                    <a:lumMod val="95000"/>
                  </a:sysClr>
                </a:gs>
                <a:gs pos="100000">
                  <a:sysClr val="window" lastClr="FFFFFF">
                    <a:lumMod val="65000"/>
                  </a:sysClr>
                </a:gs>
              </a:gsLst>
              <a:lin ang="27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Palatino Linotype" panose="02040502050505030304"/>
                <a:ea typeface="宋体" panose="02010600030101010101" pitchFamily="2" charset="-122"/>
              </a:endParaRPr>
            </a:p>
          </p:txBody>
        </p:sp>
        <p:sp>
          <p:nvSpPr>
            <p:cNvPr id="43"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ysClr val="window" lastClr="FFFFFF"/>
                </a:gs>
                <a:gs pos="43000">
                  <a:sysClr val="window" lastClr="FFFFFF">
                    <a:lumMod val="95000"/>
                  </a:sysClr>
                </a:gs>
                <a:gs pos="100000">
                  <a:sysClr val="window" lastClr="FFFFFF">
                    <a:lumMod val="75000"/>
                  </a:sysClr>
                </a:gs>
              </a:gsLst>
              <a:lin ang="14100000" scaled="0"/>
            </a:gradFill>
            <a:ln w="285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Palatino Linotype" panose="02040502050505030304"/>
                <a:ea typeface="宋体" panose="02010600030101010101" pitchFamily="2" charset="-122"/>
              </a:endParaRPr>
            </a:p>
          </p:txBody>
        </p:sp>
      </p:grpSp>
      <p:sp>
        <p:nvSpPr>
          <p:cNvPr id="44" name="TextBox 9"/>
          <p:cNvSpPr txBox="1"/>
          <p:nvPr/>
        </p:nvSpPr>
        <p:spPr>
          <a:xfrm>
            <a:off x="3201194" y="1897019"/>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人力成本</a:t>
            </a:r>
          </a:p>
        </p:txBody>
      </p:sp>
      <p:sp>
        <p:nvSpPr>
          <p:cNvPr id="45" name="TextBox 9"/>
          <p:cNvSpPr txBox="1"/>
          <p:nvPr/>
        </p:nvSpPr>
        <p:spPr>
          <a:xfrm>
            <a:off x="3214739" y="2111954"/>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45%</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46" name="TextBox 9"/>
          <p:cNvSpPr txBox="1"/>
          <p:nvPr/>
        </p:nvSpPr>
        <p:spPr>
          <a:xfrm>
            <a:off x="4496594" y="1897019"/>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办公场地</a:t>
            </a:r>
          </a:p>
        </p:txBody>
      </p:sp>
      <p:sp>
        <p:nvSpPr>
          <p:cNvPr id="47" name="TextBox 9"/>
          <p:cNvSpPr txBox="1"/>
          <p:nvPr/>
        </p:nvSpPr>
        <p:spPr>
          <a:xfrm>
            <a:off x="4488790" y="2056352"/>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rPr>
              <a:t>22%</a:t>
            </a:r>
            <a:endParaRPr kumimoji="0" lang="zh-CN" altLang="en-US"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endParaRPr>
          </a:p>
        </p:txBody>
      </p:sp>
      <p:sp>
        <p:nvSpPr>
          <p:cNvPr id="48" name="TextBox 9"/>
          <p:cNvSpPr txBox="1"/>
          <p:nvPr/>
        </p:nvSpPr>
        <p:spPr>
          <a:xfrm>
            <a:off x="4503138" y="3282755"/>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rPr>
              <a:t>推广费用</a:t>
            </a:r>
          </a:p>
        </p:txBody>
      </p:sp>
      <p:sp>
        <p:nvSpPr>
          <p:cNvPr id="49" name="TextBox 9"/>
          <p:cNvSpPr txBox="1"/>
          <p:nvPr/>
        </p:nvSpPr>
        <p:spPr>
          <a:xfrm>
            <a:off x="4510139" y="3483554"/>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rPr>
              <a:t>19%</a:t>
            </a:r>
            <a:endParaRPr kumimoji="0" lang="zh-CN" altLang="en-US" sz="2400" b="0" i="0" u="none" strike="noStrike" kern="0" cap="none" spc="0" normalizeH="0" baseline="0" noProof="0" dirty="0">
              <a:ln>
                <a:noFill/>
              </a:ln>
              <a:solidFill>
                <a:sysClr val="window" lastClr="FFFFFF"/>
              </a:solidFill>
              <a:effectLst/>
              <a:uLnTx/>
              <a:uFillTx/>
              <a:latin typeface="Impact" panose="020B0806030902050204" pitchFamily="34" charset="0"/>
              <a:ea typeface="微软雅黑" panose="020B0503020204020204" pitchFamily="34" charset="-122"/>
            </a:endParaRPr>
          </a:p>
        </p:txBody>
      </p:sp>
      <p:sp>
        <p:nvSpPr>
          <p:cNvPr id="50" name="TextBox 9"/>
          <p:cNvSpPr txBox="1"/>
          <p:nvPr/>
        </p:nvSpPr>
        <p:spPr>
          <a:xfrm>
            <a:off x="3201194" y="3282755"/>
            <a:ext cx="1205655" cy="276999"/>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rgbClr val="7F7F7F">
                    <a:lumMod val="75000"/>
                  </a:srgbClr>
                </a:solidFill>
                <a:effectLst/>
                <a:uLnTx/>
                <a:uFillTx/>
                <a:latin typeface="微软雅黑" panose="020B0503020204020204" pitchFamily="34" charset="-122"/>
                <a:ea typeface="微软雅黑" panose="020B0503020204020204" pitchFamily="34" charset="-122"/>
              </a:rPr>
              <a:t>其它费用</a:t>
            </a:r>
          </a:p>
        </p:txBody>
      </p:sp>
      <p:sp>
        <p:nvSpPr>
          <p:cNvPr id="51" name="TextBox 9"/>
          <p:cNvSpPr txBox="1"/>
          <p:nvPr/>
        </p:nvSpPr>
        <p:spPr>
          <a:xfrm>
            <a:off x="3201194" y="3483554"/>
            <a:ext cx="1205655" cy="461665"/>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rPr>
              <a:t>14%</a:t>
            </a:r>
            <a:endParaRPr kumimoji="0" lang="zh-CN" altLang="en-US" sz="2400" b="0" i="0" u="none" strike="noStrike" kern="0" cap="none" spc="0" normalizeH="0" baseline="0" noProof="0" dirty="0">
              <a:ln>
                <a:noFill/>
              </a:ln>
              <a:solidFill>
                <a:srgbClr val="7F7F7F">
                  <a:lumMod val="75000"/>
                </a:srgbClr>
              </a:solidFill>
              <a:effectLst/>
              <a:uLnTx/>
              <a:uFillTx/>
              <a:latin typeface="Impact" panose="020B0806030902050204" pitchFamily="34" charset="0"/>
              <a:ea typeface="微软雅黑" panose="020B0503020204020204" pitchFamily="34" charset="-122"/>
            </a:endParaRPr>
          </a:p>
        </p:txBody>
      </p:sp>
      <p:sp>
        <p:nvSpPr>
          <p:cNvPr id="52" name="TextBox 51"/>
          <p:cNvSpPr txBox="1"/>
          <p:nvPr/>
        </p:nvSpPr>
        <p:spPr>
          <a:xfrm>
            <a:off x="610394" y="1627164"/>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3" name="TextBox 52"/>
          <p:cNvSpPr txBox="1"/>
          <p:nvPr/>
        </p:nvSpPr>
        <p:spPr>
          <a:xfrm>
            <a:off x="6289255" y="1627164"/>
            <a:ext cx="1986963"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4" name="TextBox 53"/>
          <p:cNvSpPr txBox="1"/>
          <p:nvPr/>
        </p:nvSpPr>
        <p:spPr>
          <a:xfrm>
            <a:off x="6289256" y="3114203"/>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
        <p:nvSpPr>
          <p:cNvPr id="55" name="TextBox 54"/>
          <p:cNvSpPr txBox="1"/>
          <p:nvPr/>
        </p:nvSpPr>
        <p:spPr>
          <a:xfrm>
            <a:off x="610394" y="3114203"/>
            <a:ext cx="1986962" cy="769441"/>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详写内容</a:t>
            </a:r>
            <a:r>
              <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a:t>
            </a:r>
          </a:p>
          <a:p>
            <a:pPr marL="0" marR="0" lvl="0" indent="0" defTabSz="914400" eaLnBrk="1" fontAlgn="auto" latinLnBrk="0" hangingPunct="1">
              <a:lnSpc>
                <a:spcPct val="100000"/>
              </a:lnSpc>
              <a:spcBef>
                <a:spcPts val="0"/>
              </a:spcBef>
              <a:spcAft>
                <a:spcPts val="0"/>
              </a:spcAft>
              <a:buClrTx/>
              <a:buSzTx/>
              <a:buFontTx/>
              <a:buNone/>
              <a:defRPr/>
            </a:pP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rPr>
              <a:t>点击输入本栏的具体文字，简明扼要的说明分项内容，此为概念图解，请根据您的具体内容酌情修改</a:t>
            </a:r>
            <a:endParaRPr kumimoji="0" lang="en-US" altLang="zh-CN" sz="1000" b="0" i="0" u="none" strike="noStrike" kern="0" cap="none" spc="0" normalizeH="0" baseline="0" noProof="0" dirty="0">
              <a:ln>
                <a:noFill/>
              </a:ln>
              <a:solidFill>
                <a:srgbClr val="000000">
                  <a:lumMod val="65000"/>
                  <a:lumOff val="35000"/>
                </a:srgbClr>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900" advTm="0">
        <p14:warp dir="in"/>
      </p:transition>
    </mc:Choice>
    <mc:Fallback xmlns="">
      <p:transition spd="slow"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3" fill="hold" nodeType="afterEffect" p14:presetBounceEnd="52000">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14:bounceEnd="52000">
                                          <p:cBhvr additive="base">
                                            <p:cTn id="15" dur="500" fill="hold"/>
                                            <p:tgtEl>
                                              <p:spTgt spid="35"/>
                                            </p:tgtEl>
                                            <p:attrNameLst>
                                              <p:attrName>ppt_x</p:attrName>
                                            </p:attrNameLst>
                                          </p:cBhvr>
                                          <p:tavLst>
                                            <p:tav tm="0">
                                              <p:val>
                                                <p:strVal val="1+#ppt_w/2"/>
                                              </p:val>
                                            </p:tav>
                                            <p:tav tm="100000">
                                              <p:val>
                                                <p:strVal val="#ppt_x"/>
                                              </p:val>
                                            </p:tav>
                                          </p:tavLst>
                                        </p:anim>
                                        <p:anim calcmode="lin" valueType="num" p14:bounceEnd="52000">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14:presetBounceEnd="52000">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14:bounceEnd="52000">
                                          <p:cBhvr additive="base">
                                            <p:cTn id="19" dur="500" fill="hold"/>
                                            <p:tgtEl>
                                              <p:spTgt spid="32"/>
                                            </p:tgtEl>
                                            <p:attrNameLst>
                                              <p:attrName>ppt_x</p:attrName>
                                            </p:attrNameLst>
                                          </p:cBhvr>
                                          <p:tavLst>
                                            <p:tav tm="0">
                                              <p:val>
                                                <p:strVal val="0-#ppt_w/2"/>
                                              </p:val>
                                            </p:tav>
                                            <p:tav tm="100000">
                                              <p:val>
                                                <p:strVal val="#ppt_x"/>
                                              </p:val>
                                            </p:tav>
                                          </p:tavLst>
                                        </p:anim>
                                        <p:anim calcmode="lin" valueType="num" p14:bounceEnd="52000">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14:presetBounceEnd="52000">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14:bounceEnd="52000">
                                          <p:cBhvr additive="base">
                                            <p:cTn id="23" dur="500" fill="hold"/>
                                            <p:tgtEl>
                                              <p:spTgt spid="41"/>
                                            </p:tgtEl>
                                            <p:attrNameLst>
                                              <p:attrName>ppt_x</p:attrName>
                                            </p:attrNameLst>
                                          </p:cBhvr>
                                          <p:tavLst>
                                            <p:tav tm="0">
                                              <p:val>
                                                <p:strVal val="0-#ppt_w/2"/>
                                              </p:val>
                                            </p:tav>
                                            <p:tav tm="100000">
                                              <p:val>
                                                <p:strVal val="#ppt_x"/>
                                              </p:val>
                                            </p:tav>
                                          </p:tavLst>
                                        </p:anim>
                                        <p:anim calcmode="lin" valueType="num" p14:bounceEnd="52000">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14:presetBounceEnd="52000">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14:bounceEnd="52000">
                                          <p:cBhvr additive="base">
                                            <p:cTn id="27" dur="500" fill="hold"/>
                                            <p:tgtEl>
                                              <p:spTgt spid="38"/>
                                            </p:tgtEl>
                                            <p:attrNameLst>
                                              <p:attrName>ppt_x</p:attrName>
                                            </p:attrNameLst>
                                          </p:cBhvr>
                                          <p:tavLst>
                                            <p:tav tm="0">
                                              <p:val>
                                                <p:strVal val="1+#ppt_w/2"/>
                                              </p:val>
                                            </p:tav>
                                            <p:tav tm="100000">
                                              <p:val>
                                                <p:strVal val="#ppt_x"/>
                                              </p:val>
                                            </p:tav>
                                          </p:tavLst>
                                        </p:anim>
                                        <p:anim calcmode="lin" valueType="num" p14:bounceEnd="52000">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randombar(horizontal)">
                                          <p:cBhvr>
                                            <p:cTn id="32" dur="500"/>
                                            <p:tgtEl>
                                              <p:spTgt spid="44"/>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randombar(horizontal)">
                                          <p:cBhvr>
                                            <p:cTn id="36" dur="500"/>
                                            <p:tgtEl>
                                              <p:spTgt spid="4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randombar(horizontal)">
                                          <p:cBhvr>
                                            <p:cTn id="44" dur="500"/>
                                            <p:tgtEl>
                                              <p:spTgt spid="47"/>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randombar(horizontal)">
                                          <p:cBhvr>
                                            <p:cTn id="52" dur="500"/>
                                            <p:tgtEl>
                                              <p:spTgt spid="49"/>
                                            </p:tgtEl>
                                          </p:cBhvr>
                                        </p:animEffect>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childTnLst>
                              </p:cTn>
                            </p:par>
                            <p:par>
                              <p:cTn id="57" fill="hold">
                                <p:stCondLst>
                                  <p:cond delay="5000"/>
                                </p:stCondLst>
                                <p:childTnLst>
                                  <p:par>
                                    <p:cTn id="58" presetID="14" presetClass="entr" presetSubtype="1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randombar(horizontal)">
                                          <p:cBhvr>
                                            <p:cTn id="60" dur="500"/>
                                            <p:tgtEl>
                                              <p:spTgt spid="51"/>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1+#ppt_w/2"/>
                                              </p:val>
                                            </p:tav>
                                            <p:tav tm="100000">
                                              <p:val>
                                                <p:strVal val="#ppt_x"/>
                                              </p:val>
                                            </p:tav>
                                          </p:tavLst>
                                        </p:anim>
                                        <p:anim calcmode="lin" valueType="num">
                                          <p:cBhvr additive="base">
                                            <p:cTn id="69" dur="500" fill="hold"/>
                                            <p:tgtEl>
                                              <p:spTgt spid="5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0-#ppt_w/2"/>
                                              </p:val>
                                            </p:tav>
                                            <p:tav tm="100000">
                                              <p:val>
                                                <p:strVal val="#ppt_x"/>
                                              </p:val>
                                            </p:tav>
                                          </p:tavLst>
                                        </p:anim>
                                        <p:anim calcmode="lin" valueType="num">
                                          <p:cBhvr additive="base">
                                            <p:cTn id="77"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P spid="47" grpId="0"/>
          <p:bldP spid="48" grpId="0"/>
          <p:bldP spid="49" grpId="0"/>
          <p:bldP spid="50" grpId="0"/>
          <p:bldP spid="51" grpId="0"/>
          <p:bldP spid="52" grpId="0"/>
          <p:bldP spid="53" grpId="0"/>
          <p:bldP spid="54" grpId="0"/>
          <p:bldP spid="5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300"/>
                                            <p:tgtEl>
                                              <p:spTgt spid="1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 presetClass="entr" presetSubtype="3"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additive="base">
                                            <p:cTn id="23" dur="500" fill="hold"/>
                                            <p:tgtEl>
                                              <p:spTgt spid="41"/>
                                            </p:tgtEl>
                                            <p:attrNameLst>
                                              <p:attrName>ppt_x</p:attrName>
                                            </p:attrNameLst>
                                          </p:cBhvr>
                                          <p:tavLst>
                                            <p:tav tm="0">
                                              <p:val>
                                                <p:strVal val="0-#ppt_w/2"/>
                                              </p:val>
                                            </p:tav>
                                            <p:tav tm="100000">
                                              <p:val>
                                                <p:strVal val="#ppt_x"/>
                                              </p:val>
                                            </p:tav>
                                          </p:tavLst>
                                        </p:anim>
                                        <p:anim calcmode="lin" valueType="num">
                                          <p:cBhvr additive="base">
                                            <p:cTn id="24" dur="500" fill="hold"/>
                                            <p:tgtEl>
                                              <p:spTgt spid="41"/>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500" fill="hold"/>
                                            <p:tgtEl>
                                              <p:spTgt spid="38"/>
                                            </p:tgtEl>
                                            <p:attrNameLst>
                                              <p:attrName>ppt_x</p:attrName>
                                            </p:attrNameLst>
                                          </p:cBhvr>
                                          <p:tavLst>
                                            <p:tav tm="0">
                                              <p:val>
                                                <p:strVal val="1+#ppt_w/2"/>
                                              </p:val>
                                            </p:tav>
                                            <p:tav tm="100000">
                                              <p:val>
                                                <p:strVal val="#ppt_x"/>
                                              </p:val>
                                            </p:tav>
                                          </p:tavLst>
                                        </p:anim>
                                        <p:anim calcmode="lin" valueType="num">
                                          <p:cBhvr additive="base">
                                            <p:cTn id="28" dur="5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14" presetClass="entr" presetSubtype="1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randombar(horizontal)">
                                          <p:cBhvr>
                                            <p:cTn id="32" dur="500"/>
                                            <p:tgtEl>
                                              <p:spTgt spid="44"/>
                                            </p:tgtEl>
                                          </p:cBhvr>
                                        </p:animEffect>
                                      </p:childTnLst>
                                    </p:cTn>
                                  </p:par>
                                </p:childTnLst>
                              </p:cTn>
                            </p:par>
                            <p:par>
                              <p:cTn id="33" fill="hold">
                                <p:stCondLst>
                                  <p:cond delay="2000"/>
                                </p:stCondLst>
                                <p:childTnLst>
                                  <p:par>
                                    <p:cTn id="34" presetID="14" presetClass="entr" presetSubtype="10"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randombar(horizontal)">
                                          <p:cBhvr>
                                            <p:cTn id="36" dur="500"/>
                                            <p:tgtEl>
                                              <p:spTgt spid="45"/>
                                            </p:tgtEl>
                                          </p:cBhvr>
                                        </p:animEffect>
                                      </p:childTnLst>
                                    </p:cTn>
                                  </p:par>
                                </p:childTnLst>
                              </p:cTn>
                            </p:par>
                            <p:par>
                              <p:cTn id="37" fill="hold">
                                <p:stCondLst>
                                  <p:cond delay="2500"/>
                                </p:stCondLst>
                                <p:childTnLst>
                                  <p:par>
                                    <p:cTn id="38" presetID="14" presetClass="entr" presetSubtype="10" fill="hold" grpId="0" nodeType="after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randombar(horizontal)">
                                          <p:cBhvr>
                                            <p:cTn id="40" dur="500"/>
                                            <p:tgtEl>
                                              <p:spTgt spid="46"/>
                                            </p:tgtEl>
                                          </p:cBhvr>
                                        </p:animEffect>
                                      </p:childTnLst>
                                    </p:cTn>
                                  </p:par>
                                </p:childTnLst>
                              </p:cTn>
                            </p:par>
                            <p:par>
                              <p:cTn id="41" fill="hold">
                                <p:stCondLst>
                                  <p:cond delay="3000"/>
                                </p:stCondLst>
                                <p:childTnLst>
                                  <p:par>
                                    <p:cTn id="42" presetID="14" presetClass="entr" presetSubtype="10" fill="hold" grpId="0" nodeType="afterEffect">
                                      <p:stCondLst>
                                        <p:cond delay="0"/>
                                      </p:stCondLst>
                                      <p:childTnLst>
                                        <p:set>
                                          <p:cBhvr>
                                            <p:cTn id="43" dur="1" fill="hold">
                                              <p:stCondLst>
                                                <p:cond delay="0"/>
                                              </p:stCondLst>
                                            </p:cTn>
                                            <p:tgtEl>
                                              <p:spTgt spid="47"/>
                                            </p:tgtEl>
                                            <p:attrNameLst>
                                              <p:attrName>style.visibility</p:attrName>
                                            </p:attrNameLst>
                                          </p:cBhvr>
                                          <p:to>
                                            <p:strVal val="visible"/>
                                          </p:to>
                                        </p:set>
                                        <p:animEffect transition="in" filter="randombar(horizontal)">
                                          <p:cBhvr>
                                            <p:cTn id="44" dur="500"/>
                                            <p:tgtEl>
                                              <p:spTgt spid="47"/>
                                            </p:tgtEl>
                                          </p:cBhvr>
                                        </p:animEffect>
                                      </p:childTnLst>
                                    </p:cTn>
                                  </p:par>
                                </p:childTnLst>
                              </p:cTn>
                            </p:par>
                            <p:par>
                              <p:cTn id="45" fill="hold">
                                <p:stCondLst>
                                  <p:cond delay="3500"/>
                                </p:stCondLst>
                                <p:childTnLst>
                                  <p:par>
                                    <p:cTn id="46" presetID="14" presetClass="entr" presetSubtype="1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randombar(horizontal)">
                                          <p:cBhvr>
                                            <p:cTn id="48" dur="500"/>
                                            <p:tgtEl>
                                              <p:spTgt spid="48"/>
                                            </p:tgtEl>
                                          </p:cBhvr>
                                        </p:animEffect>
                                      </p:childTnLst>
                                    </p:cTn>
                                  </p:par>
                                </p:childTnLst>
                              </p:cTn>
                            </p:par>
                            <p:par>
                              <p:cTn id="49" fill="hold">
                                <p:stCondLst>
                                  <p:cond delay="4000"/>
                                </p:stCondLst>
                                <p:childTnLst>
                                  <p:par>
                                    <p:cTn id="50" presetID="14" presetClass="entr" presetSubtype="10"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randombar(horizontal)">
                                          <p:cBhvr>
                                            <p:cTn id="52" dur="500"/>
                                            <p:tgtEl>
                                              <p:spTgt spid="49"/>
                                            </p:tgtEl>
                                          </p:cBhvr>
                                        </p:animEffect>
                                      </p:childTnLst>
                                    </p:cTn>
                                  </p:par>
                                </p:childTnLst>
                              </p:cTn>
                            </p:par>
                            <p:par>
                              <p:cTn id="53" fill="hold">
                                <p:stCondLst>
                                  <p:cond delay="4500"/>
                                </p:stCondLst>
                                <p:childTnLst>
                                  <p:par>
                                    <p:cTn id="54" presetID="14" presetClass="entr" presetSubtype="10" fill="hold" grpId="0"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randombar(horizontal)">
                                          <p:cBhvr>
                                            <p:cTn id="56" dur="500"/>
                                            <p:tgtEl>
                                              <p:spTgt spid="50"/>
                                            </p:tgtEl>
                                          </p:cBhvr>
                                        </p:animEffect>
                                      </p:childTnLst>
                                    </p:cTn>
                                  </p:par>
                                </p:childTnLst>
                              </p:cTn>
                            </p:par>
                            <p:par>
                              <p:cTn id="57" fill="hold">
                                <p:stCondLst>
                                  <p:cond delay="5000"/>
                                </p:stCondLst>
                                <p:childTnLst>
                                  <p:par>
                                    <p:cTn id="58" presetID="14" presetClass="entr" presetSubtype="10"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Effect transition="in" filter="randombar(horizontal)">
                                          <p:cBhvr>
                                            <p:cTn id="60" dur="500"/>
                                            <p:tgtEl>
                                              <p:spTgt spid="51"/>
                                            </p:tgtEl>
                                          </p:cBhvr>
                                        </p:animEffect>
                                      </p:childTnLst>
                                    </p:cTn>
                                  </p:par>
                                </p:childTnLst>
                              </p:cTn>
                            </p:par>
                            <p:par>
                              <p:cTn id="61" fill="hold">
                                <p:stCondLst>
                                  <p:cond delay="5500"/>
                                </p:stCondLst>
                                <p:childTnLst>
                                  <p:par>
                                    <p:cTn id="62" presetID="2" presetClass="entr" presetSubtype="8" fill="hold" grpId="0" nodeType="afterEffect">
                                      <p:stCondLst>
                                        <p:cond delay="0"/>
                                      </p:stCondLst>
                                      <p:childTnLst>
                                        <p:set>
                                          <p:cBhvr>
                                            <p:cTn id="63" dur="1" fill="hold">
                                              <p:stCondLst>
                                                <p:cond delay="0"/>
                                              </p:stCondLst>
                                            </p:cTn>
                                            <p:tgtEl>
                                              <p:spTgt spid="52"/>
                                            </p:tgtEl>
                                            <p:attrNameLst>
                                              <p:attrName>style.visibility</p:attrName>
                                            </p:attrNameLst>
                                          </p:cBhvr>
                                          <p:to>
                                            <p:strVal val="visible"/>
                                          </p:to>
                                        </p:set>
                                        <p:anim calcmode="lin" valueType="num">
                                          <p:cBhvr additive="base">
                                            <p:cTn id="64" dur="500" fill="hold"/>
                                            <p:tgtEl>
                                              <p:spTgt spid="52"/>
                                            </p:tgtEl>
                                            <p:attrNameLst>
                                              <p:attrName>ppt_x</p:attrName>
                                            </p:attrNameLst>
                                          </p:cBhvr>
                                          <p:tavLst>
                                            <p:tav tm="0">
                                              <p:val>
                                                <p:strVal val="0-#ppt_w/2"/>
                                              </p:val>
                                            </p:tav>
                                            <p:tav tm="100000">
                                              <p:val>
                                                <p:strVal val="#ppt_x"/>
                                              </p:val>
                                            </p:tav>
                                          </p:tavLst>
                                        </p:anim>
                                        <p:anim calcmode="lin" valueType="num">
                                          <p:cBhvr additive="base">
                                            <p:cTn id="65" dur="500" fill="hold"/>
                                            <p:tgtEl>
                                              <p:spTgt spid="52"/>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500" fill="hold"/>
                                            <p:tgtEl>
                                              <p:spTgt spid="53"/>
                                            </p:tgtEl>
                                            <p:attrNameLst>
                                              <p:attrName>ppt_x</p:attrName>
                                            </p:attrNameLst>
                                          </p:cBhvr>
                                          <p:tavLst>
                                            <p:tav tm="0">
                                              <p:val>
                                                <p:strVal val="1+#ppt_w/2"/>
                                              </p:val>
                                            </p:tav>
                                            <p:tav tm="100000">
                                              <p:val>
                                                <p:strVal val="#ppt_x"/>
                                              </p:val>
                                            </p:tav>
                                          </p:tavLst>
                                        </p:anim>
                                        <p:anim calcmode="lin" valueType="num">
                                          <p:cBhvr additive="base">
                                            <p:cTn id="69" dur="500" fill="hold"/>
                                            <p:tgtEl>
                                              <p:spTgt spid="53"/>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par>
                                    <p:cTn id="74" presetID="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additive="base">
                                            <p:cTn id="76" dur="500" fill="hold"/>
                                            <p:tgtEl>
                                              <p:spTgt spid="55"/>
                                            </p:tgtEl>
                                            <p:attrNameLst>
                                              <p:attrName>ppt_x</p:attrName>
                                            </p:attrNameLst>
                                          </p:cBhvr>
                                          <p:tavLst>
                                            <p:tav tm="0">
                                              <p:val>
                                                <p:strVal val="0-#ppt_w/2"/>
                                              </p:val>
                                            </p:tav>
                                            <p:tav tm="100000">
                                              <p:val>
                                                <p:strVal val="#ppt_x"/>
                                              </p:val>
                                            </p:tav>
                                          </p:tavLst>
                                        </p:anim>
                                        <p:anim calcmode="lin" valueType="num">
                                          <p:cBhvr additive="base">
                                            <p:cTn id="77"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44" grpId="0"/>
          <p:bldP spid="45" grpId="0"/>
          <p:bldP spid="46" grpId="0"/>
          <p:bldP spid="47" grpId="0"/>
          <p:bldP spid="48" grpId="0"/>
          <p:bldP spid="49" grpId="0"/>
          <p:bldP spid="50" grpId="0"/>
          <p:bldP spid="51" grpId="0"/>
          <p:bldP spid="52" grpId="0"/>
          <p:bldP spid="53" grpId="0"/>
          <p:bldP spid="54" grpId="0"/>
          <p:bldP spid="55" grpId="0"/>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74626362-6C57-4FFC-8D70-D9047B366EAE"/>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Content List"/>
  <p:tag name="ISPRING_PLAYERS_CUSTOMIZATION" val="UEsDBBQAAgAIAESUV0cjtE77+wIAALAIAAAUAAAAdW5pdmVyc2FsL3BsYXllci54bWytVd9P2zAQfi7S/ofI79gtHQOqBMSQ0B7GhNSx7a0yiZt4TeLMdgjlr9/Zzu+lbEh7aJWc7/vufPfdxb96zlLviUnFRR6gBZ4jj+WhiHgeB+jh6+3xObq6fHfkFyndM+nxKEBlzg2ApsiLmAolLzSA76lOAtQzYGBGXiG5kFzvgfsUuNtIJ0v07mgGLrkKUKJ1sSKkqirMFSDyWIm0NCQKhyIjhWSK5ZpJ4tJAXoNd6b+j4ZeJnOh9wVQPWei3B65JWo5nxQck1RILGZOT+XxBftx9XocJy+gxz5WmeciQB5Wc2VI+0nB3J6IyZcrYZr5Lcs20NklY28zXK744zz0lwwA5h03GlKIxUzjNY0QclkyA/W1KVVLzqAGt4VU7XvNav4153zRutnOkcy7Kx5SrBI76kM46CfTJMKqf2etaBT00Cro1TMiT7FfJJYvs67dWjPMFcgFbxdk8sapCOICnWxpqIfc3AAMV1R3EbdOwaxq2oJYDt9HXHQVqbrtlVJeSNaWa+U88YuILlZIaWVxqWTKfjIw1lgzBPnFXrpvUNcRPdJae/kNvjN+oNT/Va52xgP/RmE9A1NaE5xF7vuXgo1kGNdUMim1sWBcpNjG7nFT5mPV0PTC5HOumwEU8TWXMYAwjqinp7OQQlEmqwCUs5QjbOzgITnicpPDTkwzj04M0GZW7SYbewUFwKsLdBLQ1t2Uk4zqOxNQqyCcT68QPS6VFxl+sPAd7Rq+sDl8buebouuDtwdn8j1EcxGgGc4smVpd56u2r5vDezKlWnc+mcJaBWmEemC4L59XMQlmMfCK2pWWqb/o5NfuwBx3lPDUd01zfQe+iWvMX5lU8Ml+6xdLUJGFGMwH6cL7sMUA/YbsMwlvToYhbkTd1wJjYN/dvK9ps+bp1ruuHOuxDDZ84qxzGzdRHUEcsRZlHox7iovuIqBR22rVk1EvZFm60OAGRiiJA7+GhvvPF6UV35bPFRYO1ed27wC6XN6z0OuFOQaTWdXsRv94N8PgbUEsDBBQAAgAIABJzAkmj+2gjBj8AAK2dAAAXAAAAdW5pdmVyc2FsL3VuaXZlcnNhbC5wbmftfQdU00nXt6AogohIlWpZwUZTqlRRYXepVlSaEBSQEJrSQhEFkRKiuypIC8giINIhBAIEERIVJSICgQBBooYWYgwQICF8/7j7PCsIPPuc833nPef92HM2nl1n7szc+c29vzv/OzOxNlZmQgLSAmvWrBH65edjJ9es4ZNZs2btBf71wP/Z6J16FPiDx/+kmcmaolbZYeA/1rkdsTyyZk0pXJDtzMct4/Pzef81azY/5/7Lg/POc12zJt3kl2NHTgc5UvtoeLDteSMOx5LNw+b5KaxR6Rl2uinNDXvPrOfLrkf8WT+94jl18/TGO3cebX/2YJ1JnssNtppWptK6Y3a3eXh3ipXmvL2QBu+amykKDwx0GzfoytBkPqwr6krv1aX0lk+l1BVPppynhBdrHmKOKTph2J9UA1VrvzSOz1AQmFnODD5i3E5I6uJ1nvU//AzsXquslyCr/rVpuMuAquCb7XMC9WrN2k1qDT/8bFt7dz+yuKCE3izpJKbxa+62JQVevB/5QpI8mjE/g5g/33FEse/9WenWpQQ2ENbvdKvFteTi5F2FXcgtS5TxEeUWoUhipqPTYUjcwYYl5fzyrZDiSUvmDgO3JbsUurYRK2jxlEx+jvkSrZp27yfoFwjzmSe7Si9APhCbuLB0Zg2Pc3bJibxg5/VRMMXHI6K/jzIXiUR6ZpoTpt8eFaY+JiFmXruNvdbb0VATWzIc78QehHDmnitwfAgD6kWThFHoYKxS0RVGoXfYaNF7siLWSL5YYX4ax3R0YrPfeplbT7V502qaq18jQD2Yrgw3dKJ/Gu0krLe+b2M7YZvewmF0GyeV0M8Uh3SMW3qHtJtHNow6zc/2FdpVFdULNX7d/trzqqhzu8I8XYG2UyzRRpnDfmFmWBaP6Kv2p7hgx44qzNpUDewroiZvGUOT5sbPyJkKy5DVZUiMNVocOSMnFgEGgmL4GjTAoW88Hf2vQeoasf5pxZRatn9GSv62BUpXS4yEOJP1L95+O3itGNp35g6fxebXltEwxhflG1j+aZVLtYlC/HBdEogVl3LsS4gFgnLFX5SssMNO35Cit5ZMUn5r5x9G2Uy78Bb1uXdKzn+cQb2WMfvSIOZJUoj6ggkOxDd0N2Kl3vMfctlwkm1ggrPFzHbYoh8P6vHCtL742rHRfVpCxobTz4TrJxjIm2Vy2sICPZBclIFJ7AaF0C8jBBRp+rzgyR78BeOaqd5WPqZi4+OwD3brvOgMVBGSTLeen7AuDpf44Ms+wOmvzz3i19vZg0WUHi3pUBoxNCiiZiSAdvaC0fty9fbn4ipsJmrCB+0fUw4rpA5PYklGMy+t669a+c5zwT4TNxpvOFhvh/HttYwq1Vbn0KVu4zpDN4CgvRYR8vCCKUIC7iTUAkdW6mkm105qh1lgg46ztPrbkJOiEUjcTH34ZgPk5mhYaWqIE6kNX4rf0W44mJIY1j1XnbFhAspUNK20hS4ERB13FiYuvRcxbVIdF9GoyNzT2OShoym0k4yU0K9I8jVdI4Izvf62EYZSngXv+HCSQOgxNVK2AVPe3sA1lH/ubY0dB9TB3zpYtzFbi6rHi9LarHwuIXMPBN5jNiSRZW8PZXfz1qIK+X7zJRrNM4wwYhew9Pb0G752o7l9ZuwDifGMWOIFr1yeD+pzFf592lqsRqwODZXIv4Vcb4fSEUKTkXnm6HGUcit0lEyS12vHuSf460tcmJbskoqA466g+/N8ZYmQeIxZnlGEhWn6IMrDRp+aayAP2jRICDZ6WFIanUItlZtrvnachDOMsUAID9aTUzrr77HTtCbqwstO6VWCFixMCNa4q0Q9/Ajc6StZL0C0Mv2IcubtLZlhVUjlsXinMYpqc+Id9R5L9SbMrhcJCOVoWKGDoPDnsOa5QoMqf966/BLfGqIaRz7rIvEuIWAfcjRBTQWCuPW7yNuK7UV1Gz6Gap/rld/xdgLFL0aMKbG4WSdxcVxQJmn24a17uChYe9KdiHF/BHSvcQKiyr+H+duIxANIGJsIUpLYOFgq3QXM8oCPfEWlTQnfzfYS31lDhBfTV5B1IX2wVIqpGbbZHS9aiAf1q14ltWKnu9lU6Z2EhFHdKd0/+B609SdiUx+Gts5IvatSd10w5PEMLgg09iTYONfE50dvpB4FPY7ADpjlieIqks7jSGRJznDLI5nfgFVg8qARi9x1MNFg4mtLJSXAqkJbXMuRGblXRMvqZoOEIdJ6HyTC1Eay8vadsjqN6uhYOsNdEr2WgjteooGBu5McsX0cw75tScNuhoaMdFi7pzfiVd8Bq+fYGai0ldOVcJW1AOippaI7HKBPsQh1lfZ0GF0HrKoKgWfNtGI95HqgR6wC91fhnKCqL4bJRiN6QmpJV0L2gNNUT1sYHbs8q79lTiFkswdanUjUD8J0o7XVlXV90KXOC4ar0tVwHrAHX/hVeqwakVCfGlAe9V4cUnmPu5GnXoaL28l18FPGbW6s84rghAbX+nJ1kxh+sUeIsep00UnLKEtzheSDwrzEVuzwNbM3O10T5GKVa+MRzUFVSWfM1nTzvgwAy7b3r/WT/ywnIFM+N8EvQ9an0Nqk9GTwc/UwYHjtOCt2XZ33Fag+0jii5ncdiKe3/9ueyoHSDvQk0fFVr/0YlF2ZVIeQ1jIl+ZtRn3snhm320PMmHx6sfaxXjJ8518X8ZJWIxRIWurHRTWnKYDDtfmfAhuaixx4+OkIKO+3T1kd62Z4ezebbKMJrQSpXn3VHP+jxopIYcjYM4YJkjBsIMGgbuSsYTCD0J5XWvdfkxRKeSX2wi/Jrc4LSmju1eo6xhjdgjxGnmerOIOKO6scIeWfQhMgzl0OyFBHV3QrDBjJkaSKrAJl0yjpQC5lkVBWCJf8RzWCZNHrc3oZDvvXjTHvCu4ISgAGNQ8F4Ujn9rf/PeiTU1DDLtpX0nJ4GDwwrTq19b9m3wEVGtmi83Q1OMHYmsQqbVb9Qw0TJU1P5ldTn26XjUF6zHu/bB7w5v7S1y1kol7irQhNYnlVmQbokqsbc6T4UJqDVE0+1z/PeCU7osTBSDwlXPvH7TGLTVHi0yAErp31yOKRwoAdtre6k2pzYKD+tZ24cDZ8xrwLcStPriUOYjOHJ1mKD1ux07zTiRA2Z1G7dktH1UXY9xIWdC+8OSmjGEFWakOXF1K+e8DdIso58O3XOihmWcq3g0rpX7cxTteP0wLGY0jGoPS5YfkQPgh7Xdb0QMzU8SQ89OCdG9U8oNVT1N9FQwUYvIA46fYB7bjNOM9zSLt1/jOD6ejbxPD5Eer5FLjWD/FSV/Hohb1F7xONMnh8PramIFNdy6E/u/UOE7ARle79LYbnAFjGSKi4joQ82dva/qOpElLSJznW+Pux0eREBS/nGWwhBXN6SkWn5bjFVAndcL6E33nhcaOLXn7FuKfYWBWs01ZNZktcNuRgT+E9K/nxW5an9EtxwE79MNFB5/VIks0Zqi9aN93y/3RfcL7kUr2w0Bfp9dwnedj1SBejS9muRrp8aX/EtRf0MnFg9XQH1HUuxPuDHSnM7WAwpkLriiHIf9ydW+TX+OCQw6Tqgzj1g16WkZ8bzOO/62WH7+WAC59VNdY1bP5LXJ3/Ox4ulSKuxJDDsOzXGhzUnA2rviy7BWVnfZsN515JU3AHQ95ER3pevnk/Zyidkqf/QxchTQv95Rt7l51eRC9OWkE/UBhSnJfAfoCCPxHy9uAm247uKmkL6Mx9/R+ciwkOYY+X48dD86wJ5xvqSTf4m+tpPH0oCY8Ke8em86G/xZh4lFUj+LjJo+CQ9PduFqYdyZig5+/dl8u77EifQ5H9U38wV8RwYClYj5cBBqirTSGKh+bQhNlhHzJ4SiRfIuy4g+9QYKE/ZCGheHaYYb8HqmQ9W52AR35smze2gEzziNpE5An8K/kHJxifWmu+4STxjzHfamHDu6o0Xm2unktBl7uAEoe8L9t7jUY/jNnrgzHZWqKtbts87AcX/LOnsr4u02rSHO9iS05Fj9s7/WIjaqpBVIatC/tcJIeY1HMLrl0Mn2swCvYOeyxTV09C0+r46Zj/0BMnXisoetCenhcFOrNAM6NgOkNPxqAAmKWL+OF88bl26bysvTh0sIBNvtaU7sqt/cZ0GqRMvCLa+rCnqGz6YckKCP7NyTsCVIqAnE/37D12MkyaEbzrIEbcfNH8M7+6W8hrs7Qo14EyTPTf7v364bzv4wOEjrhscofuTF/kUt1eKV4mlvLj10KQeFbs4fmnyhVAHK74y/+h0WOMvPxQ/LmRvlfbBYvOZgZNHm0D4/YfKlN3FtC4/CeAgG7GPRI8FDFRW3Xi5yOVykhsN0i5EHs1yDB1kpOsFWlE5H8mIkJH8AutXhlczcP3PNAAh8naVqR5J6fvHwGJWF54t8p17rgxcfiTA9PuVz0qIblVNe12am0bR5za9L+IfNH3KpPYUTc+f3cPoldQQkDl03yiCuPxUUeB7e5/ni5+TGUwPwXSTu9IoWZknCMmFnGCi4LKzFbxLoI6Z15CypRg3d5n1IoNy7Qjg7ezmGEh8q3iAloBS4cVFO2Vimj79t01oBvvuCNFDeikphgcp1WJA77oSGmYSRbQk0reXrS2uE7dYxCEYzaIh42ciLW53jRp2TfiPBcuL/qvSy+Vbqg8ywdft8wEDtTidU/6vg+VluLUSG4MTRZdv6phoCPV8JMikNoNZhSzOYbxeB3j8ymyfDPLyAElTSnnriRc4EB1kQBu9V1+khwe/3QPWv/TTrML+ZWE4B9poMFXU0PkcqwmorbTqUftsy/KDubDuw1BqHrf0UQpmgpGaV8jSKeJdHgX27zM7+p4CPBtylhRm9he4X35jLnMbbi0AGspi7aN7LcVA2a8494lDrw0jBJdgbJGP1psK/2KKMnQm82ejqJ5b/lLh3KWifdKS5AW0VdvjIlHkZ1i5pFanFMW8/tWY/2/LLS2/hg+9HCc+pLxWf30Ya0DTnrlDHTvv9/fyLchZVClJ1E3n96PihBCCVFelos9Pg3777iy/hPwGN7kd9COg/iy4vFH4JrXtORY88HPTp9Pb9WwJ3XvSKhar1eZ9w6emba1/mBCSN8rGotIE+JddHN/K/UoI+mcCTxKCLL4VXN4kqyi1+ih2NGJzGu7ebsk3DigqKT+h48H3+6JwIC+yJfZQ2i/NJfSabwWvl5QOrbsrF0T9AVXfzNqTW7AYXrOdKrm83dWNraYf/vhhRTz6s+XuEnqbmUJd8iOuiUVDaXWBNGapUjBgq5PkIsZ8e9IxvP/ZHO7oPxueUc3xGEjWtSIyzq6glb9sy1mT5lOBWsgLlQ2lZtSJttzl23irFPe2RXe/z/wcUyE09mvOhru+4571O30mrumKv1h+Xen63jqkezrSTD7YtdwZlIYuptouPwVIhZsJEXx4fcbr8c5Cu1RBWXIauTfMC7OC7oAq71E3+Kn9U8gqL0WfBH9xjUTQqWVbwMYetY8VyGuoXgnT9h+iwgH3jV1hbhNEY1BbgdDC/8wKOq5u3Dj35LpAwikeZ1Dbxp16X3rsFrcmpbTZdzfAJyhPVgCcf7To7BkecakVZkfNSnbw19PGfK1nVuALFAGliQLefWpWfFGw40q3xxo8vRe3djFNp+k+EOmkFayg81ZxqyFbvtMXV1qeOr639wPBl47tCn4/bX/a22JgMnTEtyzrL3wHt9g+4t3nU7QCT9Gx1clyAibDdwX7Q27aUXSM7/SA/UpgLfIxwQCTQV7BSvxDAB1rDo/4clNhbLy3mhFHE6gM+vzQrahIj9PL7IDAiYletlkQu2rTZWFB+JVQGs0I/XjXLADgg7T99d59NZXQkfxcla9bB9OgoceTg0hhTKp82ERbXV/zXO0HIW9UjfIVsUhyffF0cO/4aNlK3SvbCfNCWArK5NqK7LCPAos0OQza4i/SpqhENIuGiaBdMh2YnSbDnfoC+lpNncm793XnUDZw+7o79VdP7+aFkJHCN1wylSHqF4Q5g+xfJtVP5BT0hZSi1R2vyGXZsQ/0VMmF093Y6DAz9JR45CXZdkgq5nRwiN3YgbR+edwxJyoBRZrqaK2q9DgykMW4zYr1dK/Cm+2FxI+mZUBH/aWRVjRVCGKq+4pm3RTqcQBCuQRcZV3sdQHvJVDTW95qyOT60uGow/EWLDrnqIsFbO93cwqSQvUGgaBuAXvACdef1l3VMWkmfJIklZLVGysl3hmwvzy3zbqArou+VWr3xcsbSuzw8kpyRSvfQPF/HUTqGHLkvYi20POBE9u8BqckdFqfY3OAHkIoBnXw4Z+bq1udUuT05Mm9jynvTTp1kgIs0FPDkBYUIgA6IVpVmXTFTOhC4eOuiHzV86SMofn5hHI8c6kdMGCBK2/YnhQw3v4FUqOnxls/9XVw6uCH4XEMP/2zqhHkw0V70Dowoy+OmvOijanxIj48lxYrFYG4FdGGrAt0GUV3+A7rD07xs4tYcRc1W8NqDqm3+obUtTNSbyF8LdbFKoPBlSnj2AQOOTkPx74wOD0MPeqYAldGwP9l3XDnojUSsQu6ZaVe8mnNx3etddEwkVeWGDJF+UAvMyNKpOg4y8N42weQIB8RggV06UysLUbuKpMjBRxGqvnOOh9gqEFq4r8kM5JpF9LgR1iZyUi0WmugNMQKn8+XzTDs0aUKepMv2J3rvqJl0A81zKCcuBuWWLqM4QPIoibUYOLgSI7agcZygrqOkAyZ1s5UAmc5VMDSb4o8qbzoFd47USdIQbBrxbQcA+VZjXVhuwzCuq/KHopANA+bv2KGGb/RAIP19CldUkdySuif5d3+bURnF7tRf9/maWaFFjgt/KR/wcnaqzr1xA2ZFgWSO+zG/MB6aykKL7aqHofoCR5yJl+jiDAjwAQpphx6PxHBClBBJkXijWwu1xB9Ob+NDSkFWCHTH5W2+HLKxsNwCao0tm3y8guSrX48HXpORgspDPHgcWZlPjhKa9GZ2/JgyjCemtPRztTQn7r0nir6tFgPbkGQ8iK2NOTSlLp/slj7ll+QrNdqVE9GIctL636CSu8xfdHj+EBuMtamvM5C/8arMAWbU2YDM0WnlzVorZLW70eDSSzR1oItRwbZBpuyLQX37XKPX+M1+46soxggh7R+kFHv7bLOT6TB0uhayKzHa1+n9ggzTPsatRu1U/kEc4oI7o3T1jD3eyDbyxN6pGvdJi0BVgwGokutp3JNWV3ux4nnfoPhjxypnz6xGt+EbGU5+S7v6zilUfKA7zUtWMH3SsSh5AFzz1nBlL81evA2GzDT7iu4ljYTka5s3n1vV6IXs7itIacB11u4guu9sGcwBHC9s7bLUwHj+XMmcMCzZJ9Z3rOYCh63hwvkGc+v4OmGFMyHTgCet2IFz+uedXsU8LxDTiswAW5sxGUmZ1dgJspivgZAl+f2L+9JMiMOZJkBM9G2guPNjt5ZZMZ3OjNiBSIwAd89kQcQkwsrEJMKm6ZJgJhMFBuvgmcVPKvg+d8LnqCpbjezlj+7hBNo8j/255w9NP39+OO6+YZF+woeAy+VEL1104PxctkbHfIB0ScjgyC3KbfHGFUlJwjJ3Fpzlzi5jSgpye9b4V9LYn/WDsQbMHv3zNwetQH6bRMZZHWbckuTEQVURAm0SoMT6QrblvhkB/4nnzLPuIyd2Uj2DP3h09qA1D+oftWirBAmvmW18T8rHhQKHbUj9cx9VDLqNmCNlduS6h0dIyUdgz7k9BxL51BJHOpHUg43H5JmOFUKp8qHDGX1ofsni/rWCuurjQXaO7ESPRM9mfY+D/F8BtjjhD3giTWLcgj3gLc3HnKaEWCzKUYkg5mPvxfI6ylMN2y4JSQB32jJRQvt0XqDG8ph9o7ue8EH9LOCjB37175LllrwVRf1y1rS3HggY2/qLscnDSkN6gEH5UVfnHEXRct6v0Ozah5SbAENtK1N/cEA8beEpp+NDIqd7MJwJrPlj9KgJNY6WHlSfMTIKcThJwE3GlM3CkDfnwfWsclwpJkCMThTZj+o+fvVwNqUJlGuW3Nmu2Nc/YQUlE3H8cGg/UkHHU/Wndar8h6dMecOPPPyYltsbE8o5uWOsDhMFsbZoZZbO8ZqM1OYlNV463+nxDfz2b0J7/3D2o7Y+AUZScjI8BOpGYNzqsIwt9DZr3ude4dw2JYW2hTo2RwTaiihJSBjkPmDKdkiMlXQUI43hH7xPT3XngvfaI75er84SF76Y/DPBJ0Xxr8OsHZ/uZL/YIEhazbG5Flan4g8qpoTDiDhihs5g+mZduuO468GrYwiYL26f7r+g0YrRT4Ih3+52ZeuF1hUD0QOxW4ZwZ9HKNYGk+8rjeBEOwUWJyG8Z+41DdTjq4ecA3NoR40w4/XFaMzolalshbkhcXhOpcImxnggBiqpqhreYtf/tSzz61v8LhT0y7MNxYmxNHdtIcbjqkqtdiPyFKo4rKoSYYm/1O/EZiXLJcT0NEEvnN04Y4ax4hq7S1cJRd5p4iIgjwPf6UQHEQmEEWj8+F9ff1hltBiF8Omcop1N8UTSl1vatU9ZM3jyVLARQLpZZvLBH59YsoOHCuTaId7ziXe8Z6/l9dX7o8Y5RQXdgqq1X+IaDtyo0dxhL+iJCBqMTZIjhRtStTmciXZrzOD7wdJ23kZ8+FR51+bAXvk5e2bH+KEbzbQwGrTYfbYNHn61oxI52wS1C6lF0OjhpyrFuTN454cZfBEFE9EwVZN0BkX5UtHRcOVePS1wwlQh3K4K4jAZxt2zDJdAC1pvlCHXugR+1I9Km4eGKFNpvkKemIzQry+TDDL6uWATGHisdzT32aA+OEEugTrKQMyzVUyeT0OcLwruz4YH2I3u4oCNPNGS2cX8KkR8bgSyL16ZAK5qDmvq8scbBFai/SxR0jigv/2nt38Ob5W8wv3ytUf+NAVqk1/Y871rbji7SVYm7/iXLpNm1bBhc1W9Axy5I87rbtGvgQk61D+ofmkxoblRMF+rdrmkmAAtebubIKKl069yPNSeAS9pLVMfwuzDGJjy6YRMIKIb5p8f9JRfg3RIpFMmkpHl6uPkt8FVWiI6VsSoGR0I5yv19SQOagf5VErWFzbCc3co5F/8wFtkZTIrHWDKNmkKXQGKSKaz/udL7ymbZYi6lUwnfTGtcSgNCxotK+6byHkvbDDx9qUziHic4PhIX0gmFy3NpO4B621WgI6VJqXjThKkeD6z62TsbkuptkB2XCbybPOy7m7TEfoJhCvY7k0U1OJSiLgN40gFFBY//X3erbHwWtytK14xH9hhUkR6e3psUll5KRUFpqQF44Hm/fIcau/N7neaeTWSqd5YJbHP9IXUB8dQs7faQC9opSjvDR+ybHz3gnsDHdr7EkX0M8jcPLPBlBBCJ64PmsjNLDG4/eN+ndZpogtBqmsKWVVHHdndrxyUgKkqljCc6u+WmsOZ51sHb5zUACd8UQ5QxNrWnp5VbMSOBmi1OgXIoZVyn5F7hJseTskcKSz5Mh4dndvpyLWHuuKJ5CpWpnbAwiTvlEjQc6xE5xujq7sT4cLOHjSKVATmXjrMF0KtUySaP2FGw3Cd29vHkwDPMe5AC7FNSocp13pGOkLPX2PrBxxGFoftcBJUNJrIEs5xNK2byICVHvLrd1uXRdecnxh7DdVCIkXeh2T0jDPuASZoiOf1D/RL0Tg13GViAjW9bngGqoF0uNkurOtBdUn6yB6VVdjSPp5NfVWbL3zbg6knTC7LIrJvXnys+jCR5f7BBeqE5d+1KxTMFFXFJBZPfR0dnlOtS5itKVEvKgizpBVT6xPuqEELGVMi7wUAhG0RS0/Wn65iDSzWwUFn0Dobrw3kOSYJE39djZOwRTXcUEjCLohg8mIYQ0HoyFFKxLSQmT6zlHdQdaviwnRKfTqsazI9H19Lzddjfwbq+3kxB4AZafCuGVVPTE08zrr40IIQNFRDzLV1CozIvfWUqs/1vS0pWima3d2otkgGgnd+7yIXr9NhrGURn/SL9c3nEopYPMWJIRctMk0VlCajuBbvCcnjZwkjuLViIoLGSgRdsNGdG0jpDAgx9MUwEAoj2uH9s62dbj2GAWIZZc+L64xALLGhoYIwY4v3HrOM4C3bKCKqVRlVD8dDEgw/H3Gt8Hb+VG9kx9KBI7PLHPzX3am7gdXBC4cOrG3Ewi6fBX429+aLxpHncqMWcZR7am9KW8SHttWnb7WH0AlV9ZOF/66SNi82bc2ziPbmr39APqhsld+Qr5rT7/IzgZEGchvNx8pFMPC/c+nOBpUfWHDuOo9EgyLeduETw9uazgztN1xndi6I4fwhX1MSCBpsrKLJ01QDAuyh+vdZz5HVkeTBg4VAQ07sZqe0iX6YuEnz0a7pz9qY8wTUs95fgZ8jDIV180cW53E5D9zb8qYUd2a7oXuO38WgkUouo9iqAzmA3qoFATeEWCjOfkFsXUTH1AZGL+/7khhYe3RgGoNQq1MMmjg5QjWw3QiA7Sy/1OJFjXqY96YulMNAOIlXFG6kmOp/BsxGHCVPyMBso4y2xrmz8lVJn2UOgbAL2DvYeFPQIfGg2eHcaNj+QC3ToNmhbLiAjPY9p2+VkvSP6GrPR7os/ErkNnD5kRZzq/j070YzopHkVw30rBh5YCR7MMCPe4lFLzEVtVh35lrb19dWC+jTm0QbsfedQWMQ7mj0k7hL5+yGH0dTnffGAAgmwDm8eEPWmIrj7PzH362LUmS4MeY9c8fz/hDi+UK1s9i479rwkiH8Ov1BHwgiIfW8eKN59vio03zIYR+uGWx3Z7u5EOcfqoVj4QstVCpctZcbMD7Y96UdwdFIl+Eq2EODAxo0UlyUvbEeKRaiYwsEoOhTkWOMuqWSFvdcGRg/Jjl+BgjVzP8dgc5JFdzBtukscIh7AWFB/xbmn7BMdN2bPtRYBwRs4HzeZfdNS3IanlcDZXrTVwggUXpt0dAzPOKEk8vH6QM1DeRoSUfCnzR/bqIdHTHPjGAWrt+06fJ2eSJdCo6bvea0fMxcJCjFIRtxQMxyxByYyWbgvT1EH/gDjeqU8dIJibgg/c5ooO1I8G9P6878uqj66CZ7SbUmiKkT9wuQ7cXh0ox0szGwmP0SWxfGBJ3wOx8Fzlz8UynGWsc7+0d2LzILv/E4k09uIgeIS2F4uWZA3Gyp7MxEhZ+qTcTPPble0hb17pLJ+Qt9fmhxmx9PNeVIYan71ML5ls4V5aaJ4oR/s88SOADE+e4mwwezzmXJRkS/k5IBfS/r3MHtYPs4594i3iSHSCf2oCRaL3B8zJB7umVi7iE+9DLzjXc4Y0hUUou7LhYnpF5V9xF1JjPrmXUOLMPDczpHn+vE8F8OzW/YIz5dPD9b3LfBaPpZ33Nho1omS3X+qyq85rRz9saclqiyippPAfszF+pnen2ruJZpHrNZNZy+b02s2k8m8OlDARf7YMX8lwbtB62d9qmZ8A2qS8ALfOaaRK1rD/wsTClFq0NYvRTDqqDqJQNJIIb8JlTKGTexn/cuv5FLzAfLiDAWkVQvoBfG7ag7PPeo86BGgn3I640ylnscFMX23yMX20iDQAt8tzlXDpaFa27FztiyQ2cd/URuHHPfSmIwk+P7zlOR0/7SyU1ebfVyJIgnzUmbpsqRY85xI4YcwyTe5BMme7vUL/MBXP1uwZq5mqr1/GTcGERsOaUWlagHaJm+EImQFzi6MyGh4Q++uDbDxoYpcVURGA1VV+lVdRxTmr2/8QG/yK7QhIu7OXJG3uh6FzNQ6PHUoYI+J5YaTB20x/ZMFi89aCPO3AlXIaqVYlNjsce8wA5SxbvwlF+C94C9M2hCLwyPDR6S2jHANhDLDoMOXxu7kIbZpHejESmjzts8HQgVxvJr7HIHf3DpjZhoC7DFerWnP/DCdZ20ARCNei8gK7oTW63QbgVYIDGtxef13jY36D7HDqHrnureeEY4TwhQsQrchkyHMfputSedw5No6omI+rHDnPCh3wOJMc8tAi1NI3DhJ2k5tyxbCwL4emKe2zMPjkiM0KDmNz0mo2CK91RE48Rf0W33wErVvw9eI3evpfDL7HpBZObjqbtbvarOQKsZ9cxLCcQe87xdah4AHea5PNaZcutAG8cmcyvOjKA7d3gi47dK8n5bTI6Aq+H2y9IVNLTpkvnbxpJc4USoZisr8UtJmN84ezdeRBZ5x89Jh2A4sHsWTHujIyycbcmKKznE29xJY4tCybK5qtX9J198tD+TeSaTCgF3EvG77BOuG6ThAivQkA1/rLjKua1tqKqwjk/0KaFagGnVUjQcgfcO/5HHAJ+BqZVRsXFGwKAA+AaBKUZzax5KaCCvq99I9tjSPZt6S9W3iCFMvG2YizvOmortHFQRR0UJRL0MOlBpQ68xKhaUjV7GdKTtAies+YMvsT39THt6FOOOq/RIs24znUrgn9t5PYE2HYdsZ3qCVQsTt5fIifJYCIqSacofE5C+8oz0xDYK262NNJGWDQcZzjG3muyh2BTwfqioo3iwtz0gq2/NmtO4ri+mI7DyUhPR6owLti8UsIfwuUjSNHzSxqUyMiqXzMnnpuOTP60/3mrBF3I6ky8x5gYWJbyilYmCGQzKhuU1IPcvnerOzXJHUe+86C4whgvwr9hRQNQj6f9O1L2cDuUqO55LC5MItLeDx0Q6ho7yIR14lsNeI9Yr5lirIzDMlS26j4MNHYjuaUBUj5h8cXAii3efT5b4ba6zK2ZdCJF/SAq3nlpDtTy72PIkOA/UXP/wzd9+iTHqbS5SIl1paEheP6guD7/mnN0HC9BevLB9yiIF+8CfKk4b86nk8XY379aTsbRSsrY6f7UHXsp7RRa2a8HZAp8jwbdOneARR70VcEWMLpOBL5nipaMM0BDBJ//eeK/C8HosPG6wKe3KwI2vm3IffRvcC0P8cjk30ZdlrMz5Tg/c+O6rQuaikUvec9MR57ZYuMLnAME3WmkPAFrGt8LGucoevM8+gC5IXlhhx3uJ8f2YKmaT8eE0V6kVK6WJaRB9LnBbO7383jkqU/95ft51AXv3lfJt3ZEf/prCZb8tlNxz02f2+qMxnFFM/1w3Yq57XJgzIBwA0IPUsAKetTLaW+CfgixwID15svmKlGxb+ES2AlU+aCCyDwhBaXZCUlLvjfWx5NLwvqTlFSKpFjr9XEFCTUhabeMdvqFTa+nnAFIiVnh4CUiO8q5HS/OdNHkpvX6wVAWskZWmn3Xu2Q/o8HFo2O7+RERjmxtZdpkzN0oyW7QEUqJgAJ2yVFSyVjyrWui4qMGoSE1nsqcTqyedVuq5/fpTSeOe7j0+YjpL9KvSmQyPYJPTaeqeXwgg+MzFzBsKm376q3/NFXGL+rcdLHtITX83v4RWJ7Fj6NL7G6ZHliR60TDGxZOAaUwzUnWVfDz+Uj6z7r7qYm6JVfvTRHneimcwP00cvLL/nMPZEjblYsK8rJQZeYG98fzrCJFzdtIJQWm+JSjKn7K4ZUR/Tdp4ifokifw0eeGIyQCZFfhLzDIG7c+/2QMo4OpDm6fHEsu3ehyALaDNTzX/bmlpehf1rwa+mcSnDpN+aeKnFjpS2b9bWs5I7/mrlW/E4v4L37M7YTml3y+lyMq/W1qa4Vz/dwPfzHxlgWNiucsiqgX6u6XlWPtfI/1GC0q36rb++kepxoKd75LOv1ta6pxXzXd6/+YFAzpafM9abFuYRfd3S8s51X+N9BtxPLsTdz5W4wH2t+/LdUr/dzPcWRSi2xq3d9F9AjzfTU30f4Ra868fdfbfxb47tyB2vfDfzfCrnjOquPPqi3yw+n8HtXOxsm67352TNl/gfT3/uxk+jx75pLP/8aJUyf8OamL775KfHpM2B71ceg3/sxn2tK2TdWu+t/CrPe6/g5rLbr+0+z8v/Jxx8WLhfzfD/6+NydQmGSP2B2HaoF7jfhLxybNreL5uShK0bIO791bQ4s+bm7hyQcUldLLC/LR4rnXYyKkbWKFbhY2maBkqZLFSB1y/FYeX0BGcYUQAaaY1MICeW+JrpydN3MwNfT993Ni87+OSmy/c85HyzmQ9oFJBX4KIBne0jqbKKDH7HzIKvo0CCA3GdZzJWjdNFbacusqrcynnVenZw4uQP7XtT7URhfih4fxwwJrLLuUw/zVBFeVtrn5fXV2Ot8ctpi3f9I/fpsUZp3GKmD69L5ROEZdxc1xppW6E6Q/CEUGSJOqnOvozdSD4n//6DgOtH7N1Cgt05QJXyXrPWfVCl4M/niY2eG7Kc5G05ovi6N4ll7NO95+w7IUYEw4lcPFrlWHz9OIP+zL/gozCll3uYhr/eRkl/8Dn/st1uCpgVcCqgFUB/3MCGnpK6JXFYdRWZrLm9H2nmfsOUdb1nh0DNZQbY43vDbrXVlR9bV58l4IUd58ciMd4In9/C4vk/RYzVdzouMTXErEZO42P9NVIXEhAG67xPI8xYjsfORWZ+XIz9oKeFBMWyN1KXzqEQqlcnG6Dh1eUo09s2Z0gS/wW7P0Vli1D2LsUN81DyYH1jPQ+hbk2he4P7jG71q6Vvo0L0Mcm1ZfhZ/rLT/jsRf2wEX9xr6sPmnsy/19JaeFLEpK/T++zXf7xkV3D/7HDw8/rifNT3vMBFOiY9FPfD8m++5fPkPQcvMsvDQSZCiz5ivVwgymCtETiNtQKuwidH3c1YktvnnUmp5g1E3DLZ/Ol3D4GoM6ejFUnrrRPokmP4WbLYWEgpN3y+xLnRCO4rt6zV+cyeoXkyRJFDteLd6F8XwesOGhhYFH4wmRw4KqVhtqkACCULK2d2A1ZITnUkr0DWFxFvuRk6kon5lKmj/5bH8vv5DyNNeJSO02IbHnfCl/DFuhj+UTR75W7AmQW6GP5LZ3vlbt8Xu4CfSyP5AXKXX6vaYE+VgDbd8pdBdsq2FbB9n8PbK197IENRoRv54q5+YMjrPzcjAtHW9RX3Lb2LBPi9mT8c2ehna0zmZtC2YjVrv0g5Omu+9lkpSH8WXFEkRdLrPLGJLyrY/ajbz0Arbi33ekqwx3QNYhLTHY6zFP+fBI0YQXYa3On+ShksE6avLujv9z3za5RP/jLFZTfz1U+szpWDnYDqwnPazEyXQFrstyu9FqugzH7Akkqhvd7uoJWnFkJEUB4LmTnxQThqOCJNrNiQ1hNmFkqStkwvacLuZKqdm75U1Um2Gnj5JnAilgmZMJZ3VP+UtI1ixWAeffWqhVctYKrVnAVbKtgWwXbPwebWRSsHlf4zIj93Oip84fkyJVQMhDalJN/XeDqCl+tr77aeTWbd5+azwr42JQGR2mI20RardAxq/NRkNPGfOuLVkBGJEMk6THvvrf5K9xQsjf+LUwgr6FhBUyo+RgOvgPaOrzCV/3Dl0RqTvCIS60URa9vNbNPEcgzzl0e88a5B0y0gWh/7Qqn8xoaZm6bn+IRH1rhk/7QveNDpnynLw6sgAApHQVfD6Ct9BXOUqaX8fflXRfYZL+CoVlL2aViyXc689TyCM88JZElA0zoKnhWwbMKnlXwrIJnFTyr4FkFzyp4VsGzCp5V8KyCZxU8q+BZBc8qeFbBswqeVfCsgmcVPKvgWQXPKnhWwbMKnlXwrIJnFTyr4FkFzyp4VsGzCp5V8KyCZxU8q+BZBc//PHjcEGHIU7LfuiSyfwte5M85c5W2lHg4xVn7fOH9RI8jlRChfszBeNXE5LsoRaCOKFBHiC57N4wj8e2+z7IXFZjX86elFr3d6DyQSmJ/Hq+mZOipP/BBASj7Wfw2JSoIcu6QNTeLt2Dg6bPPUvN3nX98kBur9U8e696NdbyvVo9N+qFIovo/qI77idhzjuf/r8YHMhDzbIoe6UrDmiUfYc/lXnxjF/1mqb/7dp/JunzBP06d8sbZ6S7Rd6S38ZKnt/99BlzkD5U7T/XBEZ+eSUkf/aF7Oh3/4HH69JQQvf5XG3+UXxL2Tx5s+OTM2i+MfSv1Qxcb8ld+nP6pgEzE198RY4Zzw9a0flY/c7yfnhg4xr3sK56VyIhjxDMSGAaa96/VuiJ+6MET6eTLR5KS18pBre6KNzOVDOmxpx3FuhRwFWR4HcYcHDhee0BOK3yeRSLVfVL2rkb50GuexTNgjKLZqIEay1s/DrazoQozR43vAwf8miwZfMKeeNLh0ZvOshLQyFaZycRqTs7sa2/rGJjCzAszLXEN5CA22C3e34LFvaQLPW34mJraP/G4j3vhs23FXKNkfQl0KCumqN5o+pmwfEeXOjP3zddjfpTW9KQr8w/xoZ8vVSISzSv0TuOlyrXCuXfMOHWq6BXFJEyg4Dn+wV+ebQjscqDkZ4TQbjuiod3BB4xUrOQ8cQXqC+65uf3GLmn2SSeItzJHi/vYhIR/snv5e/xZb3gpte6IqpwWRPMljDE+5yrJ87bAcfJJQeZwMvc1wMm4AJHTWPwuQhytq/azpm2EfDtCK9co2Iy6yzUhBcOZLMbMQt9rmjzXkvAljjoya24e8ZWV9BokuHdhd9sfu95l0jLNepdMPfSulXqPhRq3H7xAlm78Wj2WDjWbKEUnpeOG4Q93P4fYghbcmbQlVRNCqjcAv+3kbdxdbie0FW5AkyJneB9J3iwDN2gzB1dFKflDow6JHGhG4KJgpdm+TgQxve7HPNbEsAe6kl5dBnertpR2qAZMHm+Qmod8sEcr3/gkVTAduK7J6/WFc9090THIds1G9LAVzhYz2wFd2xIwtmOXJ21XURb1jzqglympFP9omHbprtnkvpZWUB+o2T+h5rsb7W3ajUM3Y3d/1qvDe7wMpLHQTRyXp0kjPmPURux9hMZ7R0gIWEfKuYN9qYa1/mUrNhXK661qmZF4NMqPTgvml91hT7wmleUrKLbLOE2epH/shTYphxBQIh/iI3+wbMpwkNM4/K66wthvmJ0YdrK7a1wx4JhCOTC7vb3kUTHVRE2r7wDZG7aW7hieJBWXTk57UJtONlQtxINIGL/8s77oEt9LBEIcFEyQ0sN9plG0FTL5UT3j1aD11qntGaFMmIOgDOUZUQPcK2nVajDmiRH7LHfwXasHNUwWqmJOCYyrSg3Z6nDYjOLbA7qcXw+xdVpw99sW1Xy5mTBpCkZGpboun7SbNjXX1JKfdMX3NaAGGQEZZp2kk0wm/w5ywBHyG8O9ThcIQS9ul9Ajs23bH2RMQEZioW+CxzaHhk1kKxjMzpaLfn4XXDN3GfH7e7u6v22oSnPDC4XbZTRmY04N6T3ttyQfI8R0k5LVZllggrZoYVtyheuKQetg9H44LjToxdbwKori46C9ExoD6fVuIHbo7F5yOxOc1qnrOGU4F0WfyoDRy6c48MK5a7TuoPS7p2hkgn81UU+Ge/s+tX6qspiaETKS39dz3WtY3eeUda9nK8ipE4XcjKt/SQf6Z8BMe+Q48vdtF2o3IrlPPRRo6/e+p9nX0dw8ekNIpBwms6M4fPKPBnpRNIzh9DQ3un4ceWq960Z8ChEevO3auliqgTyFKZJ1NgpGbc8j4z2CKj+nyfr3rpO8lrimBPZm4tKYiAYWdUyql/eDhKGV0fbLIRYTh4TEdv2UJn9IWCGXXOH6R/Sjh6zkcOPX6hS/qkZsIIbVh+a+saEKJURMlSMcNKuVu50YbN8h+8Eo4cmqz/qf8VBPTzWD3ByGD8sXLz7yx3coOrMplGsB+5qgfcUzfWNpuAMwmi6NtZW1ea2zc75KDERSKwNVrt74x/BmVFi04cRXwtTXYVTYbN17Us+zgN79Si/yrtVa6NbboQgjYjxOaOWAA0iEtdH2x3x3C/uujl1Qk6o6zh/cp2SgWvfasFUZqkBd6zJYC9dNGuXFn6LKhnxNUCrJRYTP5qQpc+q93cgguEFAh0rArIM2XTnd7fMv+uNKrZ9s8oLGS+gApyEe35Kq66aaPYUYyMFdJ2772x+iWo1r3Ug9pCMuz5vYeo7POmfjSbq5VThaMPedG0c6FF8fPuhGZ10cBZEKGh4Vu0tGXC52Hva9S1XtwVU3aVrBvShSXSJG8FGdq3W+0PeqEESnerj8HBZPZnYexRUXHtcjnerHnCAEuRBQ695RM15sm555pjQr8fm4T2CfVX1Q8OTEaKxSBkGmSbljlrBxp+J1flZPVyjlGptl7wyyt2PF+etcOuObLw9hspu+dyxvjGttSaWYQ1TPwKGwIbsBCYyb3GwcaeYCIqaniQZvezxXpDXvkF/nUsQX/NDzfIis62yKE06DnUCCkgvmwLN69HrbGez6e9MpHIjUM1BoZYjsgZFGWjfOvr2H6c3lJbbe8Q4hajV9f3RsGoNujRdPmxLnIV6zvhqToU/h+fRbtSZTXViciMGLaCE7qj28XBrtZXRUOp5T5bO/d39b1tfTYd5pYhpIoW3KazzRtMdZ5wRlcjG442oER2qnSeOwOis8xlNG4zF6PZkwHUdCJG5sKysWsGt3YxloFRXLRewB1xbNB1jYB7IhhMbO4LyeET25m5oUAyNFsCtCiXsU7dsD55aOrIyBHkhz0GCdioVngVZ7XzjdFe1deeVlz15nsr7rmJxWq9P6LfvPqcemffUbyQlB9YEWcP9GY7g1ol9yK7LvFh1NqC9RD+fM4CM4l9BzDxqxSKK39AHTL1JOnkau/sO+JYoVqZAUD57RlBL1cXRHKTWql/mqAfABzqB8QwYx+u9OdXmVwmM/1SiND7fEJZ198uCpgx8BRet12WrwKUwmaeRDANxy4QNgno0VM+pUZiV/3SA6+nZppIu0lunFzn43n/7H1Du9zBGkR0NnwFEkKemCVGCRbXRhvrWgJbn30XrqnCKZYq6anUGzAvN4yur17dU1KAZ65KvQTdnoTNZ0JnNvTR2XD5/+sH9LO236fO8DZeRURlOBNEoFbD/7/tPUZZQXXx4zsTEAEuP4JMzdjFzdCvLY2lI7//MZ7yKiv/J36NNda46JkfVnZZHye2JSK9TAszuyRBqbC/ofYyjHjOgM/t7HpHaHeOU/EoyI5nlJ/RmjNZ7nvvq9nqQJOpHZxGu4a/I93TqYzpnHacNci2xxgTA9H4ZqFBu8avPZuGvTSD3owZcK4q6fNz1lkiLmx9NpoZRxA1owvqWexJmqooWTtcPJT2Bv1ZnrAsak3LXPOlh3dxMSvX5/WW1SrxwFUw8eh56fzOqDy5uBDBITcul/E1WdpMjAWrKcEg2SRgOnReybYF96rxyUusET0F0iSSRXIe2do4nBfNNniwcVp7ssnNqFlJWlwMUET9WbGTSw/UjErJbrCcRMrj0+MFFlMqnaAHygwy0cnQ4rT4cZcejwQMykHaYy3lg9U36WSxMjOhR7sOrdjZ7ev+W5XiSJnof+ZlDBFxpuQZSI6JPhqHRM3Es6Ya2UgKyct4nITcNlGeYierWEZIlQvYyyhrKr9RBm6He3JTUQ1hsyq/HXNsoUs3x+C6N1E8LxqRHSk+oKfgf7dgSP0e5rz+j1amikj1v0Mg+OjIbbeilsl9Z8eOspw1KJ0tMtpVUGj3AmHwAnOCR4h5JlioWkc3lcK2Cgsuiu8DGlK2TWV3ofs0l3rulTTtJJa6OfLpMErEYj8sdxRf0WTmUGpF90I85PptyhERjJVamdB3hx04Gsn8o0KaWnVaugGd89ipGZGMm9lV+JL9Fcb6twmPQ16P3zRGrg0KX3jDVlVPeEKXMEX8mEHuE3Rg5ZuC7FO6S1neRJ0ZOhqGZDnrnUPkKG+bhD84PR4zOmaf5RMGeXfC0W4FesGrF6geP2dfqzNXIwFoRV6cSq7HOa63CicugK821M7JUvpfCwsZFPX+uFu7afNe/Ur7aA60406TvEHhbTwYKK+K7QKde8p9FXMx5u3JmRVyz4tXXSbzzHP219Ykx/3CDhy7V8R0gxQ8Ec5PX0b14RDkQU9ixW5zvaPpE7DpKzzbQHbZc5sW0iGZXCsFgWQbKW+8jWjsaqKcZrKLG4O6/0KjXG8Y12sVltWg1frK9Fb/hQSDbgUfx6DUlX22cf1l+t7WC+H6h0MGePyyl26mvzyyg5g0K/mNeakfVtEp7NoTEsdAFtylm8XQszz8JgWHUklsERMvYGVmKzoHTS805NaxWAzVJ3NyhrxN9/OJXvSneDOsUFsN5BfQ6kuwXcuK3UdZTIpJ0lSHWpkYKDh+wfAOZmPmvBjbL5kVwQKFEhrzmt1/ZSk+Q3JPllaAfLO82N2NrywU60oCW0+l0jE/s+MVIxM6m2iK0aQlt3GWTQziUgLIlNyHdczXMf5Irp21E90YS+yroGZ56LvEJr9x06esEl5gP7TbT3Fc0rb/w79k6eq8EEGxOvIB/Lm1OGA+a/W5QXMzMirSNm2z/x4nZTzDG5sACWmeHXux1Hskt8p8JhVZC+kOYi7FFVWAYtnG00T5n/dq8othv0xMBZ1YCO3dzIT89VLUjcosyRs2uA922N2CvaVN1Ktnnr7gaqm1+jss1fT/S72FkKFcYKyG/wzT9rjmlPvAoNnZ3oSbKuOgwYpY1mUTBNkv+7ljxaf0se1GiH06t1pfcZ5w5bV7GE931nAzWFuBzIaHhOBjpfFDjOeZCGYHFU8+e9I1hEJeqVinJfpKAnqSWPXNf2GS1DoREB5BM3742GUYSBtWuT5Gj9xFfBXDSKkTejkLNbEkK58d282ErfZo6NTrJ6cpjlGpykcE5dK83cafbdIK3DvHKrVmsjlllLMYAabf/szfns7SggS6YxkmxwG5pqAW87cfAKQHYOjqwFLBoTOjT5MTAPAeo/1Rg8bf1RXTRbK+07//xlflNvE82GwnGgJ3OSsKxkQ2T/52RSftLIe4g1JmFWMWB9Ouh6YvfkxCfViJl9B1JiYs3nOZNO85N9iPkZhKCMtpQWZ440P1fC41wsl4qZI2LCvr7CVlcN4Mh646DhWDzQKvk3kapD3204NbQINRXo4u+22/+KoMtHm4PkvVQ+heJ95dWx5povejM2y1SlXFFIfctppbFbx6mARtsiQYCNOni8q/PjmTbjWtpzXcX8oUOMjK2tz8nFg2S8pj/++4i7WtsrbZd+y0SwhWNFx4Gx5MOy6GAlshIQuIqcf+zDfQoxkN4P8w4btSsWkiXNc5hOlbFIX4vHQz0hv7n9sCNRKHXbUsYuLGf0WiSxNLhNorwEdBP7+nM6qO7xc+zQtL3ezcS9x5CWAV2n7J2iYugcGP1r27Q/5+AI90x7bciwV6+iu4auLOtie6L4YtHShJMSVy0C7r2Jf+IUgaU+KVH332AHYVXjwyDMgZvC4xAgqi7jemvkJ0//cUWdpXZM+tdHwTYYGlQFZk1SnrUssaGjVsO9D7Vts+UStf+8QffGe753Q/m1o+Vfm36sf0AGRZHETEeX/DLwYunNKKVtt9PoGdyXL/+w+qmmJbZIOl9kiYINQ+t3utVSkjDsnJITV96sJKtvPry7b895BYPzgWEJh34sRTm0ZcYl1CEaRp8EwEdS2p20fjT0Zg7yylLj98lfv9MW7KQKlL4p6RTqy32FR1DO6+Gl60vuQHkKHUuUCh6cGJ3nTQ8Kc3r6a3bkGuCfX45bHSsyuXjj/wBQSwMEFAACAAgAEnMCSQLxxKdNAAAAawAAABsAAAB1bml2ZXJzYWwvdW5pdmVyc2FsLnBuZy54bWyzsa/IzVEoSy0qzszPs1Uy1DNQsrfj5bIpKEoty0wtV6gAihnpGUCAkkKlrZIJErc8M6UkA6jCwMAUIZiRmpmeUWKrZG5qAhfUB5oJAFBLAQIAABQAAgAIAESUV0cjtE77+wIAALAIAAAUAAAAAAAAAAEAAAAAAAAAAAB1bml2ZXJzYWwvcGxheWVyLnhtbFBLAQIAABQAAgAIABJzAkmj+2gjBj8AAK2dAAAXAAAAAAAAAAAAAAAAAC0DAAB1bml2ZXJzYWwvdW5pdmVyc2FsLnBuZ1BLAQIAABQAAgAIABJzAkkC8cSnTQAAAGsAAAAbAAAAAAAAAAEAAAAAAGhCAAB1bml2ZXJzYWwvdW5pdmVyc2FsLnBuZy54bWxQSwUGAAAAAAMAAwDQAAAA7kIAAAAA"/>
  <p:tag name="ISPRING_PRESENTATION_TITLE" val="YAYA-0379红色时尚微立体PPT"/>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4172</Words>
  <Application>Microsoft Office PowerPoint</Application>
  <PresentationFormat>全屏显示(16:9)</PresentationFormat>
  <Paragraphs>539</Paragraphs>
  <Slides>40</Slides>
  <Notes>40</Notes>
  <HiddenSlides>0</HiddenSlides>
  <MMClips>1</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40</vt:i4>
      </vt:variant>
    </vt:vector>
  </HeadingPairs>
  <TitlesOfParts>
    <vt:vector size="63" baseType="lpstr">
      <vt:lpstr>DFHeiW12-GB5</vt:lpstr>
      <vt:lpstr>MStiffHei PRC UltraBold</vt:lpstr>
      <vt:lpstr>Roboto</vt:lpstr>
      <vt:lpstr>Something Fishy</vt:lpstr>
      <vt:lpstr>方正粗谭黑简体</vt:lpstr>
      <vt:lpstr>方正大黑简体</vt:lpstr>
      <vt:lpstr>方正黑体简体</vt:lpstr>
      <vt:lpstr>方正华隶_GBK</vt:lpstr>
      <vt:lpstr>方正兰亭黑_GBK</vt:lpstr>
      <vt:lpstr>方正兰亭细黑_GBK</vt:lpstr>
      <vt:lpstr>方正正准黑简体</vt:lpstr>
      <vt:lpstr>时尚中黑简体</vt:lpstr>
      <vt:lpstr>微软雅黑</vt:lpstr>
      <vt:lpstr>微软雅黑 Light</vt:lpstr>
      <vt:lpstr>Agency FB</vt:lpstr>
      <vt:lpstr>Arial</vt:lpstr>
      <vt:lpstr>Britannic Bold</vt:lpstr>
      <vt:lpstr>Calibri</vt:lpstr>
      <vt:lpstr>Impact</vt:lpstr>
      <vt:lpstr>Palatino Linotype</vt:lpstr>
      <vt:lpstr>Verdana</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33</cp:revision>
  <dcterms:created xsi:type="dcterms:W3CDTF">2015-12-30T09:37:00Z</dcterms:created>
  <dcterms:modified xsi:type="dcterms:W3CDTF">2021-01-06T01:18:04Z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