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4.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5.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notesSlides/notesSlide6.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7.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notesSlides/notesSlide8.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p:sldMasterIdLst>
    <p:sldMasterId id="2147483648" r:id="rId1"/>
  </p:sldMasterIdLst>
  <p:notesMasterIdLst>
    <p:notesMasterId r:id="rId32"/>
  </p:notesMasterIdLst>
  <p:sldIdLst>
    <p:sldId id="291" r:id="rId2"/>
    <p:sldId id="258" r:id="rId3"/>
    <p:sldId id="259" r:id="rId4"/>
    <p:sldId id="264" r:id="rId5"/>
    <p:sldId id="265" r:id="rId6"/>
    <p:sldId id="266" r:id="rId7"/>
    <p:sldId id="267" r:id="rId8"/>
    <p:sldId id="289" r:id="rId9"/>
    <p:sldId id="268" r:id="rId10"/>
    <p:sldId id="269" r:id="rId11"/>
    <p:sldId id="270" r:id="rId12"/>
    <p:sldId id="271" r:id="rId13"/>
    <p:sldId id="288" r:id="rId14"/>
    <p:sldId id="272" r:id="rId15"/>
    <p:sldId id="273" r:id="rId16"/>
    <p:sldId id="274" r:id="rId17"/>
    <p:sldId id="275" r:id="rId18"/>
    <p:sldId id="276" r:id="rId19"/>
    <p:sldId id="287" r:id="rId20"/>
    <p:sldId id="277" r:id="rId21"/>
    <p:sldId id="278" r:id="rId22"/>
    <p:sldId id="279" r:id="rId23"/>
    <p:sldId id="280" r:id="rId24"/>
    <p:sldId id="281" r:id="rId25"/>
    <p:sldId id="286" r:id="rId26"/>
    <p:sldId id="282" r:id="rId27"/>
    <p:sldId id="283" r:id="rId28"/>
    <p:sldId id="284" r:id="rId29"/>
    <p:sldId id="285" r:id="rId30"/>
    <p:sldId id="292" r:id="rId31"/>
  </p:sldIdLst>
  <p:sldSz cx="9144000" cy="5143500" type="screen16x9"/>
  <p:notesSz cx="6858000" cy="9144000"/>
  <p:custShowLst>
    <p:custShow name="自定义放映 1" id="0">
      <p:sldLst>
        <p:sld r:id="rId27"/>
      </p:sldLst>
    </p:custShow>
  </p:custShowLst>
  <p:custDataLst>
    <p:tags r:id="rId33"/>
  </p:custDataLst>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511">
          <p15:clr>
            <a:srgbClr val="A4A3A4"/>
          </p15:clr>
        </p15:guide>
        <p15:guide id="2" pos="294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DD903"/>
    <a:srgbClr val="0000FF"/>
    <a:srgbClr val="FFFFFF"/>
    <a:srgbClr val="B2B2B2"/>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338" autoAdjust="0"/>
    <p:restoredTop sz="94464" autoAdjust="0"/>
  </p:normalViewPr>
  <p:slideViewPr>
    <p:cSldViewPr>
      <p:cViewPr varScale="1">
        <p:scale>
          <a:sx n="78" d="100"/>
          <a:sy n="78" d="100"/>
        </p:scale>
        <p:origin x="222" y="90"/>
      </p:cViewPr>
      <p:guideLst>
        <p:guide orient="horz" pos="1511"/>
        <p:guide pos="2947"/>
      </p:guideLst>
    </p:cSldViewPr>
  </p:slideViewPr>
  <p:notesTextViewPr>
    <p:cViewPr>
      <p:scale>
        <a:sx n="1" d="1"/>
        <a:sy n="1" d="1"/>
      </p:scale>
      <p:origin x="0" y="0"/>
    </p:cViewPr>
  </p:notesTextViewPr>
  <p:sorterViewPr>
    <p:cViewPr varScale="1">
      <p:scale>
        <a:sx n="1" d="1"/>
        <a:sy n="1" d="1"/>
      </p:scale>
      <p:origin x="0" y="0"/>
    </p:cViewPr>
  </p:sorterViewPr>
  <p:gridSpacing cx="76198" cy="7619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c:spPr>
          <c:dPt>
            <c:idx val="0"/>
            <c:bubble3D val="0"/>
            <c:spPr>
              <a:solidFill>
                <a:schemeClr val="accent1"/>
              </a:solidFill>
              <a:ln>
                <a:solidFill>
                  <a:schemeClr val="bg1"/>
                </a:solidFill>
              </a:ln>
            </c:spPr>
            <c:extLst>
              <c:ext xmlns:c16="http://schemas.microsoft.com/office/drawing/2014/chart" uri="{C3380CC4-5D6E-409C-BE32-E72D297353CC}">
                <c16:uniqueId val="{00000001-B0B4-43F7-90E9-3B875BD597B7}"/>
              </c:ext>
            </c:extLst>
          </c:dPt>
          <c:dPt>
            <c:idx val="1"/>
            <c:bubble3D val="0"/>
            <c:spPr>
              <a:solidFill>
                <a:schemeClr val="accent1"/>
              </a:solidFill>
              <a:ln>
                <a:solidFill>
                  <a:schemeClr val="bg1"/>
                </a:solidFill>
              </a:ln>
            </c:spPr>
            <c:extLst>
              <c:ext xmlns:c16="http://schemas.microsoft.com/office/drawing/2014/chart" uri="{C3380CC4-5D6E-409C-BE32-E72D297353CC}">
                <c16:uniqueId val="{00000003-B0B4-43F7-90E9-3B875BD597B7}"/>
              </c:ext>
            </c:extLst>
          </c:dPt>
          <c:dPt>
            <c:idx val="2"/>
            <c:bubble3D val="0"/>
            <c:spPr>
              <a:solidFill>
                <a:schemeClr val="accent1"/>
              </a:solidFill>
              <a:ln>
                <a:solidFill>
                  <a:schemeClr val="bg1"/>
                </a:solidFill>
              </a:ln>
            </c:spPr>
            <c:extLst>
              <c:ext xmlns:c16="http://schemas.microsoft.com/office/drawing/2014/chart" uri="{C3380CC4-5D6E-409C-BE32-E72D297353CC}">
                <c16:uniqueId val="{00000005-B0B4-43F7-90E9-3B875BD597B7}"/>
              </c:ext>
            </c:extLst>
          </c:dPt>
          <c:dPt>
            <c:idx val="3"/>
            <c:bubble3D val="0"/>
            <c:spPr>
              <a:solidFill>
                <a:schemeClr val="accent1"/>
              </a:solidFill>
              <a:ln>
                <a:solidFill>
                  <a:schemeClr val="bg1"/>
                </a:solidFill>
              </a:ln>
            </c:spPr>
            <c:extLst>
              <c:ext xmlns:c16="http://schemas.microsoft.com/office/drawing/2014/chart" uri="{C3380CC4-5D6E-409C-BE32-E72D297353CC}">
                <c16:uniqueId val="{00000007-B0B4-43F7-90E9-3B875BD597B7}"/>
              </c:ext>
            </c:extLst>
          </c:dPt>
          <c:dPt>
            <c:idx val="4"/>
            <c:bubble3D val="0"/>
            <c:spPr>
              <a:solidFill>
                <a:schemeClr val="accent1"/>
              </a:solidFill>
              <a:ln>
                <a:solidFill>
                  <a:schemeClr val="bg1"/>
                </a:solidFill>
              </a:ln>
            </c:spPr>
            <c:extLst>
              <c:ext xmlns:c16="http://schemas.microsoft.com/office/drawing/2014/chart" uri="{C3380CC4-5D6E-409C-BE32-E72D297353CC}">
                <c16:uniqueId val="{00000009-B0B4-43F7-90E9-3B875BD597B7}"/>
              </c:ext>
            </c:extLst>
          </c:dPt>
          <c:dPt>
            <c:idx val="5"/>
            <c:bubble3D val="0"/>
            <c:extLst>
              <c:ext xmlns:c16="http://schemas.microsoft.com/office/drawing/2014/chart" uri="{C3380CC4-5D6E-409C-BE32-E72D297353CC}">
                <c16:uniqueId val="{0000000B-B0B4-43F7-90E9-3B875BD597B7}"/>
              </c:ext>
            </c:extLst>
          </c:dPt>
          <c:dPt>
            <c:idx val="6"/>
            <c:bubble3D val="0"/>
            <c:extLst>
              <c:ext xmlns:c16="http://schemas.microsoft.com/office/drawing/2014/chart" uri="{C3380CC4-5D6E-409C-BE32-E72D297353CC}">
                <c16:uniqueId val="{0000000D-B0B4-43F7-90E9-3B875BD597B7}"/>
              </c:ext>
            </c:extLst>
          </c:dPt>
          <c:dPt>
            <c:idx val="7"/>
            <c:bubble3D val="0"/>
            <c:extLst>
              <c:ext xmlns:c16="http://schemas.microsoft.com/office/drawing/2014/chart" uri="{C3380CC4-5D6E-409C-BE32-E72D297353CC}">
                <c16:uniqueId val="{0000000F-B0B4-43F7-90E9-3B875BD597B7}"/>
              </c:ext>
            </c:extLst>
          </c:dPt>
          <c:dPt>
            <c:idx val="8"/>
            <c:bubble3D val="0"/>
            <c:extLst>
              <c:ext xmlns:c16="http://schemas.microsoft.com/office/drawing/2014/chart" uri="{C3380CC4-5D6E-409C-BE32-E72D297353CC}">
                <c16:uniqueId val="{00000011-B0B4-43F7-90E9-3B875BD597B7}"/>
              </c:ext>
            </c:extLst>
          </c:dPt>
          <c:dPt>
            <c:idx val="9"/>
            <c:bubble3D val="0"/>
            <c:extLst>
              <c:ext xmlns:c16="http://schemas.microsoft.com/office/drawing/2014/chart" uri="{C3380CC4-5D6E-409C-BE32-E72D297353CC}">
                <c16:uniqueId val="{00000013-B0B4-43F7-90E9-3B875BD597B7}"/>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B0B4-43F7-90E9-3B875BD597B7}"/>
            </c:ext>
          </c:extLst>
        </c:ser>
        <c:dLbls>
          <c:showLegendKey val="0"/>
          <c:showVal val="0"/>
          <c:showCatName val="0"/>
          <c:showSerName val="0"/>
          <c:showPercent val="0"/>
          <c:showBubbleSize val="0"/>
          <c:showLeaderLines val="1"/>
        </c:dLbls>
        <c:firstSliceAng val="0"/>
        <c:holeSize val="80"/>
      </c:doughnutChart>
    </c:plotArea>
    <c:plotVisOnly val="1"/>
    <c:dispBlanksAs val="zero"/>
    <c:showDLblsOverMax val="0"/>
  </c:chart>
  <c:spPr>
    <a:ln>
      <a:noFill/>
    </a:ln>
  </c:spPr>
  <c:txPr>
    <a:bodyPr/>
    <a:lstStyle/>
    <a:p>
      <a:pPr>
        <a:defRPr lang="zh-CN" sz="1800" baseline="-25000">
          <a:latin typeface="Arial" panose="020B0604020202020204" pitchFamily="34" charset="0"/>
          <a:ea typeface="微软雅黑" panose="020B0503020204020204" pitchFamily="34" charset="-122"/>
          <a:sym typeface="Arial" panose="020B0604020202020204" pitchFamily="34" charset="0"/>
        </a:defRPr>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c:spPr>
          <c:dPt>
            <c:idx val="0"/>
            <c:bubble3D val="0"/>
            <c:spPr>
              <a:solidFill>
                <a:schemeClr val="accent2"/>
              </a:solidFill>
              <a:ln>
                <a:solidFill>
                  <a:schemeClr val="bg1"/>
                </a:solidFill>
              </a:ln>
            </c:spPr>
            <c:extLst>
              <c:ext xmlns:c16="http://schemas.microsoft.com/office/drawing/2014/chart" uri="{C3380CC4-5D6E-409C-BE32-E72D297353CC}">
                <c16:uniqueId val="{00000001-0014-4436-AB37-7F134316A8C7}"/>
              </c:ext>
            </c:extLst>
          </c:dPt>
          <c:dPt>
            <c:idx val="1"/>
            <c:bubble3D val="0"/>
            <c:spPr>
              <a:solidFill>
                <a:schemeClr val="accent2"/>
              </a:solidFill>
              <a:ln>
                <a:solidFill>
                  <a:schemeClr val="bg1"/>
                </a:solidFill>
              </a:ln>
            </c:spPr>
            <c:extLst>
              <c:ext xmlns:c16="http://schemas.microsoft.com/office/drawing/2014/chart" uri="{C3380CC4-5D6E-409C-BE32-E72D297353CC}">
                <c16:uniqueId val="{00000003-0014-4436-AB37-7F134316A8C7}"/>
              </c:ext>
            </c:extLst>
          </c:dPt>
          <c:dPt>
            <c:idx val="2"/>
            <c:bubble3D val="0"/>
            <c:spPr>
              <a:solidFill>
                <a:schemeClr val="accent2"/>
              </a:solidFill>
              <a:ln>
                <a:solidFill>
                  <a:schemeClr val="bg1"/>
                </a:solidFill>
              </a:ln>
            </c:spPr>
            <c:extLst>
              <c:ext xmlns:c16="http://schemas.microsoft.com/office/drawing/2014/chart" uri="{C3380CC4-5D6E-409C-BE32-E72D297353CC}">
                <c16:uniqueId val="{00000005-0014-4436-AB37-7F134316A8C7}"/>
              </c:ext>
            </c:extLst>
          </c:dPt>
          <c:dPt>
            <c:idx val="3"/>
            <c:bubble3D val="0"/>
            <c:spPr>
              <a:solidFill>
                <a:schemeClr val="accent2"/>
              </a:solidFill>
              <a:ln>
                <a:solidFill>
                  <a:schemeClr val="bg1"/>
                </a:solidFill>
              </a:ln>
            </c:spPr>
            <c:extLst>
              <c:ext xmlns:c16="http://schemas.microsoft.com/office/drawing/2014/chart" uri="{C3380CC4-5D6E-409C-BE32-E72D297353CC}">
                <c16:uniqueId val="{00000007-0014-4436-AB37-7F134316A8C7}"/>
              </c:ext>
            </c:extLst>
          </c:dPt>
          <c:dPt>
            <c:idx val="4"/>
            <c:bubble3D val="0"/>
            <c:spPr>
              <a:solidFill>
                <a:schemeClr val="accent2"/>
              </a:solidFill>
              <a:ln>
                <a:solidFill>
                  <a:schemeClr val="bg1"/>
                </a:solidFill>
              </a:ln>
            </c:spPr>
            <c:extLst>
              <c:ext xmlns:c16="http://schemas.microsoft.com/office/drawing/2014/chart" uri="{C3380CC4-5D6E-409C-BE32-E72D297353CC}">
                <c16:uniqueId val="{00000009-0014-4436-AB37-7F134316A8C7}"/>
              </c:ext>
            </c:extLst>
          </c:dPt>
          <c:dPt>
            <c:idx val="5"/>
            <c:bubble3D val="0"/>
            <c:spPr>
              <a:solidFill>
                <a:schemeClr val="accent2"/>
              </a:solidFill>
              <a:ln>
                <a:solidFill>
                  <a:schemeClr val="bg1"/>
                </a:solidFill>
              </a:ln>
            </c:spPr>
            <c:extLst>
              <c:ext xmlns:c16="http://schemas.microsoft.com/office/drawing/2014/chart" uri="{C3380CC4-5D6E-409C-BE32-E72D297353CC}">
                <c16:uniqueId val="{0000000B-0014-4436-AB37-7F134316A8C7}"/>
              </c:ext>
            </c:extLst>
          </c:dPt>
          <c:dPt>
            <c:idx val="6"/>
            <c:bubble3D val="0"/>
            <c:spPr>
              <a:solidFill>
                <a:schemeClr val="accent2"/>
              </a:solidFill>
              <a:ln>
                <a:solidFill>
                  <a:schemeClr val="bg1"/>
                </a:solidFill>
              </a:ln>
            </c:spPr>
            <c:extLst>
              <c:ext xmlns:c16="http://schemas.microsoft.com/office/drawing/2014/chart" uri="{C3380CC4-5D6E-409C-BE32-E72D297353CC}">
                <c16:uniqueId val="{0000000D-0014-4436-AB37-7F134316A8C7}"/>
              </c:ext>
            </c:extLst>
          </c:dPt>
          <c:dPt>
            <c:idx val="7"/>
            <c:bubble3D val="0"/>
            <c:extLst>
              <c:ext xmlns:c16="http://schemas.microsoft.com/office/drawing/2014/chart" uri="{C3380CC4-5D6E-409C-BE32-E72D297353CC}">
                <c16:uniqueId val="{0000000F-0014-4436-AB37-7F134316A8C7}"/>
              </c:ext>
            </c:extLst>
          </c:dPt>
          <c:dPt>
            <c:idx val="8"/>
            <c:bubble3D val="0"/>
            <c:extLst>
              <c:ext xmlns:c16="http://schemas.microsoft.com/office/drawing/2014/chart" uri="{C3380CC4-5D6E-409C-BE32-E72D297353CC}">
                <c16:uniqueId val="{00000011-0014-4436-AB37-7F134316A8C7}"/>
              </c:ext>
            </c:extLst>
          </c:dPt>
          <c:dPt>
            <c:idx val="9"/>
            <c:bubble3D val="0"/>
            <c:extLst>
              <c:ext xmlns:c16="http://schemas.microsoft.com/office/drawing/2014/chart" uri="{C3380CC4-5D6E-409C-BE32-E72D297353CC}">
                <c16:uniqueId val="{00000013-0014-4436-AB37-7F134316A8C7}"/>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0014-4436-AB37-7F134316A8C7}"/>
            </c:ext>
          </c:extLst>
        </c:ser>
        <c:dLbls>
          <c:showLegendKey val="0"/>
          <c:showVal val="0"/>
          <c:showCatName val="0"/>
          <c:showSerName val="0"/>
          <c:showPercent val="0"/>
          <c:showBubbleSize val="0"/>
          <c:showLeaderLines val="1"/>
        </c:dLbls>
        <c:firstSliceAng val="0"/>
        <c:holeSize val="80"/>
      </c:doughnutChart>
    </c:plotArea>
    <c:plotVisOnly val="1"/>
    <c:dispBlanksAs val="zero"/>
    <c:showDLblsOverMax val="0"/>
  </c:chart>
  <c:spPr>
    <a:ln>
      <a:noFill/>
    </a:ln>
  </c:spPr>
  <c:txPr>
    <a:bodyPr/>
    <a:lstStyle/>
    <a:p>
      <a:pPr>
        <a:defRPr lang="zh-CN" sz="1800" baseline="-25000">
          <a:latin typeface="Arial" panose="020B0604020202020204" pitchFamily="34" charset="0"/>
          <a:ea typeface="微软雅黑" panose="020B0503020204020204" pitchFamily="34" charset="-122"/>
          <a:sym typeface="Arial" panose="020B0604020202020204" pitchFamily="34" charset="0"/>
        </a:defRPr>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c:spPr>
          <c:dPt>
            <c:idx val="0"/>
            <c:bubble3D val="0"/>
            <c:spPr>
              <a:solidFill>
                <a:schemeClr val="accent3"/>
              </a:solidFill>
              <a:ln>
                <a:solidFill>
                  <a:schemeClr val="bg1"/>
                </a:solidFill>
              </a:ln>
            </c:spPr>
            <c:extLst>
              <c:ext xmlns:c16="http://schemas.microsoft.com/office/drawing/2014/chart" uri="{C3380CC4-5D6E-409C-BE32-E72D297353CC}">
                <c16:uniqueId val="{00000001-D4AD-4326-86A2-00CAF04DFD9F}"/>
              </c:ext>
            </c:extLst>
          </c:dPt>
          <c:dPt>
            <c:idx val="1"/>
            <c:bubble3D val="0"/>
            <c:spPr>
              <a:solidFill>
                <a:schemeClr val="accent3"/>
              </a:solidFill>
              <a:ln>
                <a:solidFill>
                  <a:schemeClr val="bg1"/>
                </a:solidFill>
              </a:ln>
            </c:spPr>
            <c:extLst>
              <c:ext xmlns:c16="http://schemas.microsoft.com/office/drawing/2014/chart" uri="{C3380CC4-5D6E-409C-BE32-E72D297353CC}">
                <c16:uniqueId val="{00000003-D4AD-4326-86A2-00CAF04DFD9F}"/>
              </c:ext>
            </c:extLst>
          </c:dPt>
          <c:dPt>
            <c:idx val="2"/>
            <c:bubble3D val="0"/>
            <c:spPr>
              <a:solidFill>
                <a:schemeClr val="accent3"/>
              </a:solidFill>
              <a:ln>
                <a:solidFill>
                  <a:schemeClr val="bg1"/>
                </a:solidFill>
              </a:ln>
            </c:spPr>
            <c:extLst>
              <c:ext xmlns:c16="http://schemas.microsoft.com/office/drawing/2014/chart" uri="{C3380CC4-5D6E-409C-BE32-E72D297353CC}">
                <c16:uniqueId val="{00000005-D4AD-4326-86A2-00CAF04DFD9F}"/>
              </c:ext>
            </c:extLst>
          </c:dPt>
          <c:dPt>
            <c:idx val="3"/>
            <c:bubble3D val="0"/>
            <c:spPr>
              <a:solidFill>
                <a:schemeClr val="accent3"/>
              </a:solidFill>
              <a:ln>
                <a:solidFill>
                  <a:schemeClr val="bg1"/>
                </a:solidFill>
              </a:ln>
            </c:spPr>
            <c:extLst>
              <c:ext xmlns:c16="http://schemas.microsoft.com/office/drawing/2014/chart" uri="{C3380CC4-5D6E-409C-BE32-E72D297353CC}">
                <c16:uniqueId val="{00000007-D4AD-4326-86A2-00CAF04DFD9F}"/>
              </c:ext>
            </c:extLst>
          </c:dPt>
          <c:dPt>
            <c:idx val="4"/>
            <c:bubble3D val="0"/>
            <c:spPr>
              <a:solidFill>
                <a:schemeClr val="accent3"/>
              </a:solidFill>
              <a:ln>
                <a:solidFill>
                  <a:schemeClr val="bg1"/>
                </a:solidFill>
              </a:ln>
            </c:spPr>
            <c:extLst>
              <c:ext xmlns:c16="http://schemas.microsoft.com/office/drawing/2014/chart" uri="{C3380CC4-5D6E-409C-BE32-E72D297353CC}">
                <c16:uniqueId val="{00000009-D4AD-4326-86A2-00CAF04DFD9F}"/>
              </c:ext>
            </c:extLst>
          </c:dPt>
          <c:dPt>
            <c:idx val="5"/>
            <c:bubble3D val="0"/>
            <c:spPr>
              <a:solidFill>
                <a:schemeClr val="accent3"/>
              </a:solidFill>
              <a:ln>
                <a:solidFill>
                  <a:schemeClr val="bg1"/>
                </a:solidFill>
              </a:ln>
            </c:spPr>
            <c:extLst>
              <c:ext xmlns:c16="http://schemas.microsoft.com/office/drawing/2014/chart" uri="{C3380CC4-5D6E-409C-BE32-E72D297353CC}">
                <c16:uniqueId val="{0000000B-D4AD-4326-86A2-00CAF04DFD9F}"/>
              </c:ext>
            </c:extLst>
          </c:dPt>
          <c:dPt>
            <c:idx val="6"/>
            <c:bubble3D val="0"/>
            <c:spPr>
              <a:solidFill>
                <a:schemeClr val="accent3"/>
              </a:solidFill>
              <a:ln>
                <a:solidFill>
                  <a:schemeClr val="bg1"/>
                </a:solidFill>
              </a:ln>
            </c:spPr>
            <c:extLst>
              <c:ext xmlns:c16="http://schemas.microsoft.com/office/drawing/2014/chart" uri="{C3380CC4-5D6E-409C-BE32-E72D297353CC}">
                <c16:uniqueId val="{0000000D-D4AD-4326-86A2-00CAF04DFD9F}"/>
              </c:ext>
            </c:extLst>
          </c:dPt>
          <c:dPt>
            <c:idx val="7"/>
            <c:bubble3D val="0"/>
            <c:spPr>
              <a:solidFill>
                <a:schemeClr val="accent3"/>
              </a:solidFill>
              <a:ln>
                <a:solidFill>
                  <a:schemeClr val="bg1"/>
                </a:solidFill>
              </a:ln>
            </c:spPr>
            <c:extLst>
              <c:ext xmlns:c16="http://schemas.microsoft.com/office/drawing/2014/chart" uri="{C3380CC4-5D6E-409C-BE32-E72D297353CC}">
                <c16:uniqueId val="{0000000F-D4AD-4326-86A2-00CAF04DFD9F}"/>
              </c:ext>
            </c:extLst>
          </c:dPt>
          <c:dPt>
            <c:idx val="8"/>
            <c:bubble3D val="0"/>
            <c:extLst>
              <c:ext xmlns:c16="http://schemas.microsoft.com/office/drawing/2014/chart" uri="{C3380CC4-5D6E-409C-BE32-E72D297353CC}">
                <c16:uniqueId val="{00000011-D4AD-4326-86A2-00CAF04DFD9F}"/>
              </c:ext>
            </c:extLst>
          </c:dPt>
          <c:dPt>
            <c:idx val="9"/>
            <c:bubble3D val="0"/>
            <c:extLst>
              <c:ext xmlns:c16="http://schemas.microsoft.com/office/drawing/2014/chart" uri="{C3380CC4-5D6E-409C-BE32-E72D297353CC}">
                <c16:uniqueId val="{00000013-D4AD-4326-86A2-00CAF04DFD9F}"/>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D4AD-4326-86A2-00CAF04DFD9F}"/>
            </c:ext>
          </c:extLst>
        </c:ser>
        <c:dLbls>
          <c:showLegendKey val="0"/>
          <c:showVal val="0"/>
          <c:showCatName val="0"/>
          <c:showSerName val="0"/>
          <c:showPercent val="0"/>
          <c:showBubbleSize val="0"/>
          <c:showLeaderLines val="1"/>
        </c:dLbls>
        <c:firstSliceAng val="0"/>
        <c:holeSize val="80"/>
      </c:doughnutChart>
    </c:plotArea>
    <c:plotVisOnly val="1"/>
    <c:dispBlanksAs val="zero"/>
    <c:showDLblsOverMax val="0"/>
  </c:chart>
  <c:spPr>
    <a:ln>
      <a:noFill/>
    </a:ln>
  </c:spPr>
  <c:txPr>
    <a:bodyPr/>
    <a:lstStyle/>
    <a:p>
      <a:pPr>
        <a:defRPr lang="zh-CN" sz="1800" baseline="-25000">
          <a:latin typeface="Arial" panose="020B0604020202020204" pitchFamily="34" charset="0"/>
          <a:ea typeface="微软雅黑" panose="020B0503020204020204" pitchFamily="34" charset="-122"/>
          <a:sym typeface="Arial" panose="020B0604020202020204" pitchFamily="34" charset="0"/>
        </a:defRPr>
      </a:pPr>
      <a:endParaRPr lang="zh-CN"/>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c:spPr>
          <c:dPt>
            <c:idx val="0"/>
            <c:bubble3D val="0"/>
            <c:extLst>
              <c:ext xmlns:c16="http://schemas.microsoft.com/office/drawing/2014/chart" uri="{C3380CC4-5D6E-409C-BE32-E72D297353CC}">
                <c16:uniqueId val="{00000001-7047-4AB6-99DE-6BE510A0A11C}"/>
              </c:ext>
            </c:extLst>
          </c:dPt>
          <c:dPt>
            <c:idx val="1"/>
            <c:bubble3D val="0"/>
            <c:spPr>
              <a:solidFill>
                <a:schemeClr val="accent4"/>
              </a:solidFill>
              <a:ln>
                <a:solidFill>
                  <a:schemeClr val="bg1"/>
                </a:solidFill>
              </a:ln>
            </c:spPr>
            <c:extLst>
              <c:ext xmlns:c16="http://schemas.microsoft.com/office/drawing/2014/chart" uri="{C3380CC4-5D6E-409C-BE32-E72D297353CC}">
                <c16:uniqueId val="{00000003-7047-4AB6-99DE-6BE510A0A11C}"/>
              </c:ext>
            </c:extLst>
          </c:dPt>
          <c:dPt>
            <c:idx val="2"/>
            <c:bubble3D val="0"/>
            <c:spPr>
              <a:solidFill>
                <a:schemeClr val="accent4"/>
              </a:solidFill>
              <a:ln>
                <a:solidFill>
                  <a:schemeClr val="bg1"/>
                </a:solidFill>
              </a:ln>
            </c:spPr>
            <c:extLst>
              <c:ext xmlns:c16="http://schemas.microsoft.com/office/drawing/2014/chart" uri="{C3380CC4-5D6E-409C-BE32-E72D297353CC}">
                <c16:uniqueId val="{00000005-7047-4AB6-99DE-6BE510A0A11C}"/>
              </c:ext>
            </c:extLst>
          </c:dPt>
          <c:dPt>
            <c:idx val="3"/>
            <c:bubble3D val="0"/>
            <c:spPr>
              <a:solidFill>
                <a:schemeClr val="accent4"/>
              </a:solidFill>
              <a:ln>
                <a:solidFill>
                  <a:schemeClr val="bg1"/>
                </a:solidFill>
              </a:ln>
            </c:spPr>
            <c:extLst>
              <c:ext xmlns:c16="http://schemas.microsoft.com/office/drawing/2014/chart" uri="{C3380CC4-5D6E-409C-BE32-E72D297353CC}">
                <c16:uniqueId val="{00000007-7047-4AB6-99DE-6BE510A0A11C}"/>
              </c:ext>
            </c:extLst>
          </c:dPt>
          <c:dPt>
            <c:idx val="4"/>
            <c:bubble3D val="0"/>
            <c:spPr>
              <a:solidFill>
                <a:schemeClr val="accent4"/>
              </a:solidFill>
              <a:ln>
                <a:solidFill>
                  <a:schemeClr val="bg1"/>
                </a:solidFill>
              </a:ln>
            </c:spPr>
            <c:extLst>
              <c:ext xmlns:c16="http://schemas.microsoft.com/office/drawing/2014/chart" uri="{C3380CC4-5D6E-409C-BE32-E72D297353CC}">
                <c16:uniqueId val="{00000009-7047-4AB6-99DE-6BE510A0A11C}"/>
              </c:ext>
            </c:extLst>
          </c:dPt>
          <c:dPt>
            <c:idx val="5"/>
            <c:bubble3D val="0"/>
            <c:extLst>
              <c:ext xmlns:c16="http://schemas.microsoft.com/office/drawing/2014/chart" uri="{C3380CC4-5D6E-409C-BE32-E72D297353CC}">
                <c16:uniqueId val="{0000000B-7047-4AB6-99DE-6BE510A0A11C}"/>
              </c:ext>
            </c:extLst>
          </c:dPt>
          <c:dPt>
            <c:idx val="6"/>
            <c:bubble3D val="0"/>
            <c:extLst>
              <c:ext xmlns:c16="http://schemas.microsoft.com/office/drawing/2014/chart" uri="{C3380CC4-5D6E-409C-BE32-E72D297353CC}">
                <c16:uniqueId val="{0000000D-7047-4AB6-99DE-6BE510A0A11C}"/>
              </c:ext>
            </c:extLst>
          </c:dPt>
          <c:dPt>
            <c:idx val="7"/>
            <c:bubble3D val="0"/>
            <c:extLst>
              <c:ext xmlns:c16="http://schemas.microsoft.com/office/drawing/2014/chart" uri="{C3380CC4-5D6E-409C-BE32-E72D297353CC}">
                <c16:uniqueId val="{0000000F-7047-4AB6-99DE-6BE510A0A11C}"/>
              </c:ext>
            </c:extLst>
          </c:dPt>
          <c:dPt>
            <c:idx val="8"/>
            <c:bubble3D val="0"/>
            <c:extLst>
              <c:ext xmlns:c16="http://schemas.microsoft.com/office/drawing/2014/chart" uri="{C3380CC4-5D6E-409C-BE32-E72D297353CC}">
                <c16:uniqueId val="{00000011-7047-4AB6-99DE-6BE510A0A11C}"/>
              </c:ext>
            </c:extLst>
          </c:dPt>
          <c:dPt>
            <c:idx val="9"/>
            <c:bubble3D val="0"/>
            <c:extLst>
              <c:ext xmlns:c16="http://schemas.microsoft.com/office/drawing/2014/chart" uri="{C3380CC4-5D6E-409C-BE32-E72D297353CC}">
                <c16:uniqueId val="{00000013-7047-4AB6-99DE-6BE510A0A11C}"/>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7047-4AB6-99DE-6BE510A0A11C}"/>
            </c:ext>
          </c:extLst>
        </c:ser>
        <c:dLbls>
          <c:showLegendKey val="0"/>
          <c:showVal val="0"/>
          <c:showCatName val="0"/>
          <c:showSerName val="0"/>
          <c:showPercent val="0"/>
          <c:showBubbleSize val="0"/>
          <c:showLeaderLines val="1"/>
        </c:dLbls>
        <c:firstSliceAng val="0"/>
        <c:holeSize val="80"/>
      </c:doughnutChart>
    </c:plotArea>
    <c:plotVisOnly val="1"/>
    <c:dispBlanksAs val="zero"/>
    <c:showDLblsOverMax val="0"/>
  </c:chart>
  <c:spPr>
    <a:ln>
      <a:noFill/>
    </a:ln>
  </c:spPr>
  <c:txPr>
    <a:bodyPr/>
    <a:lstStyle/>
    <a:p>
      <a:pPr>
        <a:defRPr lang="zh-CN" sz="1800" baseline="-25000">
          <a:latin typeface="Arial" panose="020B0604020202020204" pitchFamily="34" charset="0"/>
          <a:ea typeface="微软雅黑" panose="020B0503020204020204" pitchFamily="34" charset="-122"/>
          <a:sym typeface="Arial" panose="020B0604020202020204" pitchFamily="34" charset="0"/>
        </a:defRPr>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02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200"/>
            </a:lvl1pPr>
          </a:lstStyle>
          <a:p>
            <a:r>
              <a:rPr lang="zh-CN" altLang="en-US"/>
              <a:t>单击此处添加标题</a:t>
            </a:r>
          </a:p>
        </p:txBody>
      </p:sp>
      <p:sp>
        <p:nvSpPr>
          <p:cNvPr id="3075" name="Rectangle 3"/>
          <p:cNvSpPr>
            <a:spLocks noGrp="1" noChangeArrowheads="1"/>
          </p:cNvSpPr>
          <p:nvPr>
            <p:ph type="dt" idx="1"/>
          </p:nvPr>
        </p:nvSpPr>
        <p:spPr bwMode="auto">
          <a:xfrm>
            <a:off x="3883025" y="0"/>
            <a:ext cx="29733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200"/>
            </a:lvl1pPr>
          </a:lstStyle>
          <a:p>
            <a:endParaRPr lang="en-US"/>
          </a:p>
        </p:txBody>
      </p:sp>
      <p:sp>
        <p:nvSpPr>
          <p:cNvPr id="3076" name="Rectangle 4"/>
          <p:cNvSpPr>
            <a:spLocks noGrp="1" noRot="1" noChangeAspect="1" noChangeArrowheads="1"/>
          </p:cNvSpPr>
          <p:nvPr>
            <p:ph type="sldImg" idx="2"/>
          </p:nvPr>
        </p:nvSpPr>
        <p:spPr bwMode="auto">
          <a:xfrm>
            <a:off x="381000" y="685800"/>
            <a:ext cx="6096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3077" name="Rectangle 5"/>
          <p:cNvSpPr>
            <a:spLocks noGrp="1" noRot="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8" name="Rectangle 6"/>
          <p:cNvSpPr>
            <a:spLocks noGrp="1" noChangeArrowheads="1"/>
          </p:cNvSpPr>
          <p:nvPr>
            <p:ph type="ftr" sz="quarter" idx="4"/>
          </p:nvPr>
        </p:nvSpPr>
        <p:spPr bwMode="auto">
          <a:xfrm>
            <a:off x="0" y="8685213"/>
            <a:ext cx="29702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defRPr sz="1200"/>
            </a:lvl1pPr>
          </a:lstStyle>
          <a:p>
            <a:endParaRPr lang="en-US"/>
          </a:p>
        </p:txBody>
      </p:sp>
      <p:sp>
        <p:nvSpPr>
          <p:cNvPr id="3079" name="Rectangle 7"/>
          <p:cNvSpPr>
            <a:spLocks noGrp="1" noChangeArrowheads="1"/>
          </p:cNvSpPr>
          <p:nvPr>
            <p:ph type="sldNum" sz="quarter" idx="5"/>
          </p:nvPr>
        </p:nvSpPr>
        <p:spPr bwMode="auto">
          <a:xfrm>
            <a:off x="3883025" y="8685213"/>
            <a:ext cx="29733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a:defRPr sz="1200"/>
            </a:lvl1pPr>
          </a:lstStyle>
          <a:p>
            <a:fld id="{3A930D33-079D-4CA9-A1E7-7078CAC5F2FE}" type="slidenum">
              <a:rPr lang="zh-CN" altLang="en-US"/>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B7EF128-1571-4DC6-97A1-DF53A7E9F17C}" type="slidenum">
              <a:rPr lang="zh-CN" altLang="en-US" smtClean="0">
                <a:solidFill>
                  <a:prstClr val="black"/>
                </a:solidFill>
              </a:rPr>
              <a:t>1</a:t>
            </a:fld>
            <a:endParaRPr lang="zh-CN" alt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t>8</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t>13</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A930D33-079D-4CA9-A1E7-7078CAC5F2FE}" type="slidenum">
              <a:rPr lang="zh-CN" altLang="en-US" smtClean="0"/>
              <a:t>14</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t>19</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t>25</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B7EF128-1571-4DC6-97A1-DF53A7E9F17C}" type="slidenum">
              <a:rPr lang="zh-CN" altLang="en-US" smtClean="0">
                <a:solidFill>
                  <a:prstClr val="black"/>
                </a:solidFill>
              </a:rPr>
              <a:t>30</a:t>
            </a:fld>
            <a:endParaRPr lang="zh-CN" alt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ransition advTm="8000">
    <p:wheel spokes="8"/>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p:transition advTm="8000">
    <p:wheel spokes="8"/>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7" name="Date Placeholder 1"/>
          <p:cNvSpPr>
            <a:spLocks noGrp="1"/>
          </p:cNvSpPr>
          <p:nvPr>
            <p:ph type="dt" sz="half" idx="10"/>
          </p:nvPr>
        </p:nvSpPr>
        <p:spPr>
          <a:xfrm rot="5400000">
            <a:off x="7616730" y="1343026"/>
            <a:ext cx="742949" cy="228599"/>
          </a:xfrm>
          <a:prstGeom prst="rect">
            <a:avLst/>
          </a:prstGeom>
        </p:spPr>
        <p:txBody>
          <a:bodyPr/>
          <a:lstStyle/>
          <a:p>
            <a:fld id="{4509A250-FF31-4206-8172-F9D3106AACB1}" type="datetimeFigureOut">
              <a:rPr lang="en-US" dirty="0"/>
              <a:t>1/6/2021</a:t>
            </a:fld>
            <a:endParaRPr lang="en-US" dirty="0"/>
          </a:p>
        </p:txBody>
      </p:sp>
      <p:sp>
        <p:nvSpPr>
          <p:cNvPr id="5" name="Footer Placeholder 2"/>
          <p:cNvSpPr>
            <a:spLocks noGrp="1"/>
          </p:cNvSpPr>
          <p:nvPr>
            <p:ph type="ftr" sz="quarter" idx="11"/>
          </p:nvPr>
        </p:nvSpPr>
        <p:spPr>
          <a:xfrm rot="5400000">
            <a:off x="6713680" y="2418973"/>
            <a:ext cx="2894846" cy="228601"/>
          </a:xfrm>
          <a:prstGeom prst="rect">
            <a:avLst/>
          </a:prstGeom>
        </p:spPr>
        <p:txBody>
          <a:bodyPr/>
          <a:lstStyle/>
          <a:p>
            <a:endParaRPr lang="en-US" dirty="0"/>
          </a:p>
        </p:txBody>
      </p:sp>
      <p:sp>
        <p:nvSpPr>
          <p:cNvPr id="6" name="Slide Number Placeholder 3"/>
          <p:cNvSpPr>
            <a:spLocks noGrp="1"/>
          </p:cNvSpPr>
          <p:nvPr>
            <p:ph type="sldNum" sz="quarter" idx="12"/>
          </p:nvPr>
        </p:nvSpPr>
        <p:spPr>
          <a:xfrm>
            <a:off x="7764406" y="221797"/>
            <a:ext cx="628649" cy="575765"/>
          </a:xfrm>
          <a:prstGeom prst="rect">
            <a:avLst/>
          </a:prstGeom>
        </p:spPr>
        <p:txBody>
          <a:bodyPr/>
          <a:lstStyle/>
          <a:p>
            <a:fld id="{D57F1E4F-1CFF-5643-939E-02111984F565}" type="slidenum">
              <a:rPr lang="en-US" dirty="0"/>
              <a:t>‹#›</a:t>
            </a:fld>
            <a:endParaRPr lang="en-US" dirty="0"/>
          </a:p>
        </p:txBody>
      </p:sp>
    </p:spTree>
  </p:cSld>
  <p:clrMapOvr>
    <a:masterClrMapping/>
  </p:clrMapOvr>
  <p:transition advTm="8000">
    <p:wheel spokes="8"/>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zh-CN" altLang="en-US"/>
              <a:t>单击此处编辑母版标题样式</a:t>
            </a:r>
            <a:endParaRPr lang="en-US" dirty="0"/>
          </a:p>
        </p:txBody>
      </p:sp>
      <p:sp>
        <p:nvSpPr>
          <p:cNvPr id="3" name="Content Placeholder 2"/>
          <p:cNvSpPr>
            <a:spLocks noGrp="1"/>
          </p:cNvSpPr>
          <p:nvPr>
            <p:ph idx="1"/>
          </p:nvPr>
        </p:nvSpPr>
        <p:spPr>
          <a:xfrm>
            <a:off x="628650" y="1369219"/>
            <a:ext cx="7886700" cy="326350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C686E821-2389-408B-9669-4B584DB026F2}" type="datetimeFigureOut">
              <a:rPr lang="zh-CN" altLang="en-US" smtClean="0"/>
              <a:t>2021/1/6</a:t>
            </a:fld>
            <a:endParaRPr lang="zh-CN" alt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3025F685-4638-4068-9F4E-88DEFD7D7E11}" type="slidenum">
              <a:rPr lang="zh-CN" altLang="en-US" smtClean="0"/>
              <a:t>‹#›</a:t>
            </a:fld>
            <a:endParaRPr lang="zh-CN" altLang="en-US"/>
          </a:p>
        </p:txBody>
      </p:sp>
    </p:spTree>
  </p:cSld>
  <p:clrMapOvr>
    <a:masterClrMapping/>
  </p:clrMapOvr>
  <p:transition advTm="8000">
    <p:wheel spokes="8"/>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a:prstGeom prst="rect">
            <a:avLst/>
          </a:prstGeo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00" y="2701528"/>
            <a:ext cx="6858000" cy="124182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p:cNvSpPr>
            <a:spLocks noGrp="1"/>
          </p:cNvSpPr>
          <p:nvPr>
            <p:ph type="dt" sz="half" idx="10"/>
          </p:nvPr>
        </p:nvSpPr>
        <p:spPr>
          <a:xfrm>
            <a:off x="628650" y="4767263"/>
            <a:ext cx="2057400" cy="273844"/>
          </a:xfrm>
          <a:prstGeom prst="rect">
            <a:avLst/>
          </a:prstGeom>
        </p:spPr>
        <p:txBody>
          <a:bodyPr/>
          <a:lstStyle/>
          <a:p>
            <a:fld id="{168C9B5F-0733-4C9B-8374-EB843D00271F}" type="datetimeFigureOut">
              <a:rPr lang="zh-CN" altLang="en-US" smtClean="0"/>
              <a:t>2021/1/6</a:t>
            </a:fld>
            <a:endParaRPr lang="zh-CN" altLang="en-US"/>
          </a:p>
        </p:txBody>
      </p:sp>
      <p:sp>
        <p:nvSpPr>
          <p:cNvPr id="5" name="页脚占位符 4"/>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457950" y="4767263"/>
            <a:ext cx="2057400" cy="273844"/>
          </a:xfrm>
          <a:prstGeom prst="rect">
            <a:avLst/>
          </a:prstGeom>
        </p:spPr>
        <p:txBody>
          <a:bodyPr/>
          <a:lstStyle/>
          <a:p>
            <a:fld id="{09C36D61-2369-4773-9ED5-A3E7E47888C4}" type="slidenum">
              <a:rPr lang="zh-CN" altLang="en-US" smtClean="0"/>
              <a:t>‹#›</a:t>
            </a:fld>
            <a:endParaRPr lang="zh-CN" altLang="en-US"/>
          </a:p>
        </p:txBody>
      </p:sp>
    </p:spTree>
  </p:cSld>
  <p:clrMapOvr>
    <a:masterClrMapping/>
  </p:clrMapOvr>
  <p:transition advTm="8000">
    <p:wheel spokes="8"/>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ransition advTm="8000">
    <p:wheel spokes="8"/>
  </p:transition>
  <p:txStyles>
    <p:title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panose="020B0604020202020204" pitchFamily="34" charset="0"/>
        </a:defRPr>
      </a:lvl2pPr>
      <a:lvl3pPr algn="l" rtl="0" eaLnBrk="0" fontAlgn="base" hangingPunct="0">
        <a:spcBef>
          <a:spcPct val="0"/>
        </a:spcBef>
        <a:spcAft>
          <a:spcPct val="0"/>
        </a:spcAft>
        <a:defRPr sz="3600" b="1">
          <a:solidFill>
            <a:schemeClr val="tx2"/>
          </a:solidFill>
          <a:latin typeface="Arial" panose="020B0604020202020204" pitchFamily="34" charset="0"/>
        </a:defRPr>
      </a:lvl3pPr>
      <a:lvl4pPr algn="l" rtl="0" eaLnBrk="0" fontAlgn="base" hangingPunct="0">
        <a:spcBef>
          <a:spcPct val="0"/>
        </a:spcBef>
        <a:spcAft>
          <a:spcPct val="0"/>
        </a:spcAft>
        <a:defRPr sz="3600" b="1">
          <a:solidFill>
            <a:schemeClr val="tx2"/>
          </a:solidFill>
          <a:latin typeface="Arial" panose="020B0604020202020204" pitchFamily="34" charset="0"/>
        </a:defRPr>
      </a:lvl4pPr>
      <a:lvl5pPr algn="l" rtl="0" eaLnBrk="0" fontAlgn="base" hangingPunct="0">
        <a:spcBef>
          <a:spcPct val="0"/>
        </a:spcBef>
        <a:spcAft>
          <a:spcPct val="0"/>
        </a:spcAft>
        <a:defRPr sz="3600" b="1">
          <a:solidFill>
            <a:schemeClr val="tx2"/>
          </a:solidFill>
          <a:latin typeface="Arial" panose="020B0604020202020204" pitchFamily="34" charset="0"/>
        </a:defRPr>
      </a:lvl5pPr>
      <a:lvl6pPr marL="411480" algn="l" rtl="0" eaLnBrk="0" fontAlgn="base" hangingPunct="0">
        <a:spcBef>
          <a:spcPct val="0"/>
        </a:spcBef>
        <a:spcAft>
          <a:spcPct val="0"/>
        </a:spcAft>
        <a:defRPr sz="3600" b="1">
          <a:solidFill>
            <a:schemeClr val="tx2"/>
          </a:solidFill>
          <a:latin typeface="Arial" panose="020B0604020202020204" pitchFamily="34" charset="0"/>
        </a:defRPr>
      </a:lvl6pPr>
      <a:lvl7pPr marL="822960" algn="l" rtl="0" eaLnBrk="0" fontAlgn="base" hangingPunct="0">
        <a:spcBef>
          <a:spcPct val="0"/>
        </a:spcBef>
        <a:spcAft>
          <a:spcPct val="0"/>
        </a:spcAft>
        <a:defRPr sz="3600" b="1">
          <a:solidFill>
            <a:schemeClr val="tx2"/>
          </a:solidFill>
          <a:latin typeface="Arial" panose="020B0604020202020204" pitchFamily="34" charset="0"/>
        </a:defRPr>
      </a:lvl7pPr>
      <a:lvl8pPr marL="1234440" algn="l" rtl="0" eaLnBrk="0" fontAlgn="base" hangingPunct="0">
        <a:spcBef>
          <a:spcPct val="0"/>
        </a:spcBef>
        <a:spcAft>
          <a:spcPct val="0"/>
        </a:spcAft>
        <a:defRPr sz="3600" b="1">
          <a:solidFill>
            <a:schemeClr val="tx2"/>
          </a:solidFill>
          <a:latin typeface="Arial" panose="020B0604020202020204" pitchFamily="34" charset="0"/>
        </a:defRPr>
      </a:lvl8pPr>
      <a:lvl9pPr marL="1645920" algn="l" rtl="0" eaLnBrk="0" fontAlgn="base" hangingPunct="0">
        <a:spcBef>
          <a:spcPct val="0"/>
        </a:spcBef>
        <a:spcAft>
          <a:spcPct val="0"/>
        </a:spcAft>
        <a:defRPr sz="3600" b="1">
          <a:solidFill>
            <a:schemeClr val="tx2"/>
          </a:solidFill>
          <a:latin typeface="Arial" panose="020B0604020202020204" pitchFamily="34" charset="0"/>
        </a:defRPr>
      </a:lvl9pPr>
    </p:titleStyle>
    <p:bodyStyle>
      <a:lvl1pPr marL="308610" indent="-308610" algn="l" rtl="0" eaLnBrk="0" fontAlgn="base" hangingPunct="0">
        <a:spcBef>
          <a:spcPct val="20000"/>
        </a:spcBef>
        <a:spcAft>
          <a:spcPct val="0"/>
        </a:spcAft>
        <a:buChar char="•"/>
        <a:defRPr sz="2880">
          <a:solidFill>
            <a:schemeClr val="tx1"/>
          </a:solidFill>
          <a:latin typeface="+mn-lt"/>
          <a:ea typeface="+mn-ea"/>
          <a:cs typeface="+mn-cs"/>
        </a:defRPr>
      </a:lvl1pPr>
      <a:lvl2pPr marL="668655" indent="-257175" algn="l" rtl="0" eaLnBrk="0" fontAlgn="base" hangingPunct="0">
        <a:spcBef>
          <a:spcPct val="20000"/>
        </a:spcBef>
        <a:spcAft>
          <a:spcPct val="0"/>
        </a:spcAft>
        <a:buChar char="–"/>
        <a:defRPr sz="2520">
          <a:solidFill>
            <a:schemeClr val="tx1"/>
          </a:solidFill>
          <a:latin typeface="+mn-lt"/>
        </a:defRPr>
      </a:lvl2pPr>
      <a:lvl3pPr marL="1028700" indent="-205740" algn="l" rtl="0" eaLnBrk="0" fontAlgn="base" hangingPunct="0">
        <a:spcBef>
          <a:spcPct val="20000"/>
        </a:spcBef>
        <a:spcAft>
          <a:spcPct val="0"/>
        </a:spcAft>
        <a:buChar char="•"/>
        <a:defRPr sz="2160">
          <a:solidFill>
            <a:schemeClr val="tx1"/>
          </a:solidFill>
          <a:latin typeface="+mn-lt"/>
        </a:defRPr>
      </a:lvl3pPr>
      <a:lvl4pPr marL="1440180" indent="-205740" algn="l" rtl="0" eaLnBrk="0" fontAlgn="base" hangingPunct="0">
        <a:spcBef>
          <a:spcPct val="20000"/>
        </a:spcBef>
        <a:spcAft>
          <a:spcPct val="0"/>
        </a:spcAft>
        <a:buChar char="–"/>
        <a:defRPr sz="1800">
          <a:solidFill>
            <a:schemeClr val="tx1"/>
          </a:solidFill>
          <a:latin typeface="+mn-lt"/>
        </a:defRPr>
      </a:lvl4pPr>
      <a:lvl5pPr marL="1851660" indent="-205740" algn="l" rtl="0" eaLnBrk="0" fontAlgn="base" hangingPunct="0">
        <a:spcBef>
          <a:spcPct val="20000"/>
        </a:spcBef>
        <a:spcAft>
          <a:spcPct val="0"/>
        </a:spcAft>
        <a:buChar char="»"/>
        <a:defRPr sz="1800">
          <a:solidFill>
            <a:schemeClr val="tx1"/>
          </a:solidFill>
          <a:latin typeface="+mn-lt"/>
        </a:defRPr>
      </a:lvl5pPr>
      <a:lvl6pPr marL="2263140" indent="-205740" algn="l" rtl="0" eaLnBrk="0" fontAlgn="base" hangingPunct="0">
        <a:spcBef>
          <a:spcPct val="20000"/>
        </a:spcBef>
        <a:spcAft>
          <a:spcPct val="0"/>
        </a:spcAft>
        <a:buChar char="»"/>
        <a:defRPr sz="1800">
          <a:solidFill>
            <a:schemeClr val="tx1"/>
          </a:solidFill>
          <a:latin typeface="+mn-lt"/>
        </a:defRPr>
      </a:lvl6pPr>
      <a:lvl7pPr marL="2674620" indent="-205740" algn="l" rtl="0" eaLnBrk="0" fontAlgn="base" hangingPunct="0">
        <a:spcBef>
          <a:spcPct val="20000"/>
        </a:spcBef>
        <a:spcAft>
          <a:spcPct val="0"/>
        </a:spcAft>
        <a:buChar char="»"/>
        <a:defRPr sz="1800">
          <a:solidFill>
            <a:schemeClr val="tx1"/>
          </a:solidFill>
          <a:latin typeface="+mn-lt"/>
        </a:defRPr>
      </a:lvl7pPr>
      <a:lvl8pPr marL="3086100" indent="-205740" algn="l" rtl="0" eaLnBrk="0" fontAlgn="base" hangingPunct="0">
        <a:spcBef>
          <a:spcPct val="20000"/>
        </a:spcBef>
        <a:spcAft>
          <a:spcPct val="0"/>
        </a:spcAft>
        <a:buChar char="»"/>
        <a:defRPr sz="1800">
          <a:solidFill>
            <a:schemeClr val="tx1"/>
          </a:solidFill>
          <a:latin typeface="+mn-lt"/>
        </a:defRPr>
      </a:lvl8pPr>
      <a:lvl9pPr marL="3497580" indent="-205740" algn="l" rtl="0" eaLnBrk="0" fontAlgn="base" hangingPunct="0">
        <a:spcBef>
          <a:spcPct val="20000"/>
        </a:spcBef>
        <a:spcAft>
          <a:spcPct val="0"/>
        </a:spcAft>
        <a:buChar char="»"/>
        <a:defRPr sz="1800">
          <a:solidFill>
            <a:schemeClr val="tx1"/>
          </a:solidFill>
          <a:latin typeface="+mn-lt"/>
        </a:defRPr>
      </a:lvl9pPr>
    </p:bodyStyle>
    <p:otherStyle>
      <a:defPPr>
        <a:defRPr lang="zh-CN"/>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5.xml"/><Relationship Id="rId1" Type="http://schemas.openxmlformats.org/officeDocument/2006/relationships/tags" Target="../tags/tag24.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7.xml"/><Relationship Id="rId1" Type="http://schemas.openxmlformats.org/officeDocument/2006/relationships/tags" Target="../tags/tag26.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9.xml"/><Relationship Id="rId1" Type="http://schemas.openxmlformats.org/officeDocument/2006/relationships/tags" Target="../tags/tag2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31.xml"/><Relationship Id="rId1" Type="http://schemas.openxmlformats.org/officeDocument/2006/relationships/tags" Target="../tags/tag30.xml"/><Relationship Id="rId4" Type="http://schemas.openxmlformats.org/officeDocument/2006/relationships/notesSlide" Target="../notesSlides/notesSlide6.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33.xml"/><Relationship Id="rId1" Type="http://schemas.openxmlformats.org/officeDocument/2006/relationships/tags" Target="../tags/tag3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35.xml"/><Relationship Id="rId1" Type="http://schemas.openxmlformats.org/officeDocument/2006/relationships/tags" Target="../tags/tag34.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37.xml"/><Relationship Id="rId1" Type="http://schemas.openxmlformats.org/officeDocument/2006/relationships/tags" Target="../tags/tag36.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39.xml"/><Relationship Id="rId1" Type="http://schemas.openxmlformats.org/officeDocument/2006/relationships/tags" Target="../tags/tag3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slideLayout" Target="../slideLayouts/slideLayout2.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tags" Target="../tags/tag13.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tags" Target="../tags/tag42.xml"/><Relationship Id="rId7" Type="http://schemas.openxmlformats.org/officeDocument/2006/relationships/slideLayout" Target="../slideLayouts/slideLayout4.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47.xml"/><Relationship Id="rId1" Type="http://schemas.openxmlformats.org/officeDocument/2006/relationships/tags" Target="../tags/tag46.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49.xml"/><Relationship Id="rId1" Type="http://schemas.openxmlformats.org/officeDocument/2006/relationships/tags" Target="../tags/tag48.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51.xml"/><Relationship Id="rId1" Type="http://schemas.openxmlformats.org/officeDocument/2006/relationships/tags" Target="../tags/tag50.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53.xml"/><Relationship Id="rId1" Type="http://schemas.openxmlformats.org/officeDocument/2006/relationships/tags" Target="../tags/tag52.xml"/><Relationship Id="rId4" Type="http://schemas.openxmlformats.org/officeDocument/2006/relationships/image" Target="../media/image4.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55.xml"/><Relationship Id="rId1" Type="http://schemas.openxmlformats.org/officeDocument/2006/relationships/tags" Target="../tags/tag54.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57.xml"/><Relationship Id="rId1" Type="http://schemas.openxmlformats.org/officeDocument/2006/relationships/tags" Target="../tags/tag56.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59.xml"/><Relationship Id="rId1" Type="http://schemas.openxmlformats.org/officeDocument/2006/relationships/tags" Target="../tags/tag58.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61.xml"/><Relationship Id="rId1" Type="http://schemas.openxmlformats.org/officeDocument/2006/relationships/tags" Target="../tags/tag6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5.xml"/><Relationship Id="rId1" Type="http://schemas.openxmlformats.org/officeDocument/2006/relationships/tags" Target="../tags/tag1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7.xml"/><Relationship Id="rId1" Type="http://schemas.openxmlformats.org/officeDocument/2006/relationships/tags" Target="../tags/tag16.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9.xml"/><Relationship Id="rId1" Type="http://schemas.openxmlformats.org/officeDocument/2006/relationships/tags" Target="../tags/tag18.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chart" Target="../charts/chart4.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3.xml"/><Relationship Id="rId1" Type="http://schemas.openxmlformats.org/officeDocument/2006/relationships/tags" Target="../tags/tag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rotWithShape="1">
          <a:blip r:embed="rId5">
            <a:extLst>
              <a:ext uri="{28A0092B-C50C-407E-A947-70E740481C1C}">
                <a14:useLocalDpi xmlns:a14="http://schemas.microsoft.com/office/drawing/2010/main" val="0"/>
              </a:ext>
            </a:extLst>
          </a:blip>
          <a:srcRect b="17203"/>
          <a:stretch>
            <a:fillRect/>
          </a:stretch>
        </p:blipFill>
        <p:spPr>
          <a:xfrm>
            <a:off x="0" y="0"/>
            <a:ext cx="9210052" cy="5143500"/>
          </a:xfrm>
          <a:prstGeom prst="rect">
            <a:avLst/>
          </a:prstGeom>
        </p:spPr>
      </p:pic>
      <p:sp>
        <p:nvSpPr>
          <p:cNvPr id="2" name="矩形 1"/>
          <p:cNvSpPr/>
          <p:nvPr/>
        </p:nvSpPr>
        <p:spPr>
          <a:xfrm>
            <a:off x="3950722" y="753400"/>
            <a:ext cx="4728951" cy="780598"/>
          </a:xfrm>
          <a:prstGeom prst="rect">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2"/>
              </a:solidFill>
              <a:latin typeface="Arial" panose="020B0604020202020204" pitchFamily="34" charset="0"/>
              <a:ea typeface="微软雅黑" panose="020B0503020204020204" pitchFamily="34" charset="-122"/>
              <a:sym typeface="Arial" panose="020B0604020202020204" pitchFamily="34" charset="0"/>
            </a:endParaRPr>
          </a:p>
        </p:txBody>
      </p:sp>
      <p:pic>
        <p:nvPicPr>
          <p:cNvPr id="44" name="李晓金 - The Dawn亡灵序曲">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87741" y="-1015196"/>
            <a:ext cx="457200" cy="457200"/>
          </a:xfrm>
          <a:prstGeom prst="rect">
            <a:avLst/>
          </a:prstGeom>
        </p:spPr>
      </p:pic>
      <p:sp>
        <p:nvSpPr>
          <p:cNvPr id="13" name="TextBox 42"/>
          <p:cNvSpPr txBox="1"/>
          <p:nvPr/>
        </p:nvSpPr>
        <p:spPr>
          <a:xfrm>
            <a:off x="4090734" y="774824"/>
            <a:ext cx="4455588" cy="738664"/>
          </a:xfrm>
          <a:prstGeom prst="rect">
            <a:avLst/>
          </a:prstGeom>
          <a:noFill/>
        </p:spPr>
        <p:txBody>
          <a:bodyPr wrap="square" rtlCol="0">
            <a:spAutoFit/>
          </a:bodyPr>
          <a:lstStyle/>
          <a:p>
            <a:pPr algn="ctr"/>
            <a:r>
              <a:rPr lang="zh-CN" altLang="en-US" sz="4200" b="1" spc="450" dirty="0">
                <a:solidFill>
                  <a:schemeClr val="tx2"/>
                </a:solidFill>
                <a:ea typeface="微软雅黑" panose="020B0503020204020204" pitchFamily="34" charset="-122"/>
                <a:sym typeface="Arial" panose="020B0604020202020204" pitchFamily="34" charset="0"/>
              </a:rPr>
              <a:t>医疗护理</a:t>
            </a:r>
            <a:r>
              <a:rPr lang="en-US" altLang="zh-CN" sz="4200" b="1" spc="450" dirty="0">
                <a:solidFill>
                  <a:schemeClr val="tx2"/>
                </a:solidFill>
                <a:ea typeface="微软雅黑" panose="020B0503020204020204" pitchFamily="34" charset="-122"/>
                <a:sym typeface="Arial" panose="020B0604020202020204" pitchFamily="34" charset="0"/>
              </a:rPr>
              <a:t>PPT</a:t>
            </a:r>
            <a:endParaRPr lang="zh-CN" altLang="zh-CN" sz="4200" b="1" spc="450" dirty="0">
              <a:solidFill>
                <a:schemeClr val="tx2"/>
              </a:solidFill>
              <a:ea typeface="微软雅黑" panose="020B0503020204020204" pitchFamily="34" charset="-122"/>
              <a:sym typeface="Arial" panose="020B0604020202020204" pitchFamily="34" charset="0"/>
            </a:endParaRPr>
          </a:p>
        </p:txBody>
      </p:sp>
      <p:sp>
        <p:nvSpPr>
          <p:cNvPr id="41" name="矩形 17"/>
          <p:cNvSpPr>
            <a:spLocks noChangeArrowheads="1"/>
          </p:cNvSpPr>
          <p:nvPr/>
        </p:nvSpPr>
        <p:spPr bwMode="auto">
          <a:xfrm>
            <a:off x="4572000" y="209612"/>
            <a:ext cx="3567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2400" b="1" dirty="0">
                <a:solidFill>
                  <a:schemeClr val="tx2"/>
                </a:solidFill>
                <a:latin typeface="Arial" panose="020B0604020202020204" pitchFamily="34" charset="0"/>
                <a:ea typeface="微软雅黑" panose="020B0503020204020204" pitchFamily="34" charset="-122"/>
                <a:sym typeface="Arial" panose="020B0604020202020204" pitchFamily="34" charset="0"/>
              </a:rPr>
              <a:t>THE BUSINESS PLAN</a:t>
            </a:r>
            <a:endParaRPr lang="zh-CN" altLang="en-US" sz="2400" b="1" dirty="0">
              <a:solidFill>
                <a:schemeClr val="tx2"/>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圆角矩形 41"/>
          <p:cNvSpPr/>
          <p:nvPr/>
        </p:nvSpPr>
        <p:spPr>
          <a:xfrm>
            <a:off x="4191052" y="1747130"/>
            <a:ext cx="1405308" cy="399660"/>
          </a:xfrm>
          <a:prstGeom prst="roundRect">
            <a:avLst>
              <a:gd name="adj" fmla="val 50000"/>
            </a:avLst>
          </a:prstGeom>
          <a:gradFill>
            <a:gsLst>
              <a:gs pos="0">
                <a:schemeClr val="tx2">
                  <a:lumMod val="50000"/>
                </a:schemeClr>
              </a:gs>
              <a:gs pos="50000">
                <a:schemeClr val="tx2">
                  <a:lumMod val="75000"/>
                </a:schemeClr>
              </a:gs>
              <a:gs pos="100000">
                <a:schemeClr val="tx2">
                  <a:lumMod val="40000"/>
                  <a:lumOff val="60000"/>
                </a:schemeClr>
              </a:gs>
            </a:gsLst>
            <a:lin ang="108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68567" tIns="34283" rIns="68567" bIns="34283"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43" name="原创设计师QQ5858324           _16"/>
          <p:cNvSpPr txBox="1">
            <a:spLocks noChangeArrowheads="1"/>
          </p:cNvSpPr>
          <p:nvPr/>
        </p:nvSpPr>
        <p:spPr bwMode="auto">
          <a:xfrm>
            <a:off x="4191054" y="1857732"/>
            <a:ext cx="1415162" cy="1848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67" tIns="34283" rIns="68567" bIns="34283"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zh-CN" altLang="en-US" sz="1350" b="0">
                <a:solidFill>
                  <a:prstClr val="white"/>
                </a:solidFill>
                <a:latin typeface="Arial" panose="020B0604020202020204" pitchFamily="34" charset="0"/>
                <a:ea typeface="微软雅黑" panose="020B0503020204020204" pitchFamily="34" charset="-122"/>
                <a:sym typeface="Arial" panose="020B0604020202020204" pitchFamily="34" charset="0"/>
              </a:rPr>
              <a:t>讲演人：</a:t>
            </a:r>
            <a:r>
              <a:rPr lang="en-US" altLang="zh-CN" sz="1350" b="0">
                <a:solidFill>
                  <a:prstClr val="white"/>
                </a:solidFill>
                <a:latin typeface="Arial" panose="020B0604020202020204" pitchFamily="34" charset="0"/>
                <a:ea typeface="微软雅黑" panose="020B0503020204020204" pitchFamily="34" charset="-122"/>
                <a:sym typeface="Arial" panose="020B0604020202020204" pitchFamily="34" charset="0"/>
              </a:rPr>
              <a:t>xiazaii</a:t>
            </a:r>
            <a:endParaRPr lang="zh-CN" altLang="en-US" sz="1350" b="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47" name="圆角矩形 46"/>
          <p:cNvSpPr/>
          <p:nvPr/>
        </p:nvSpPr>
        <p:spPr>
          <a:xfrm>
            <a:off x="6816619" y="1746935"/>
            <a:ext cx="1685250" cy="399660"/>
          </a:xfrm>
          <a:prstGeom prst="roundRect">
            <a:avLst>
              <a:gd name="adj" fmla="val 50000"/>
            </a:avLst>
          </a:prstGeom>
          <a:gradFill>
            <a:gsLst>
              <a:gs pos="0">
                <a:schemeClr val="tx2">
                  <a:lumMod val="50000"/>
                </a:schemeClr>
              </a:gs>
              <a:gs pos="50000">
                <a:schemeClr val="tx2">
                  <a:lumMod val="75000"/>
                </a:schemeClr>
              </a:gs>
              <a:gs pos="100000">
                <a:schemeClr val="tx2">
                  <a:lumMod val="40000"/>
                  <a:lumOff val="60000"/>
                </a:schemeClr>
              </a:gs>
            </a:gsLst>
            <a:lin ang="108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68567" tIns="34283" rIns="68567" bIns="34283"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48" name="原创设计师QQ5858324           _16"/>
          <p:cNvSpPr txBox="1">
            <a:spLocks noChangeArrowheads="1"/>
          </p:cNvSpPr>
          <p:nvPr/>
        </p:nvSpPr>
        <p:spPr bwMode="auto">
          <a:xfrm>
            <a:off x="6659572" y="1817286"/>
            <a:ext cx="2034388" cy="2657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67" tIns="34283" rIns="68567" bIns="34283"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zh-CN" altLang="en-US" sz="1350" b="0" dirty="0">
                <a:solidFill>
                  <a:prstClr val="white"/>
                </a:solidFill>
                <a:latin typeface="Arial" panose="020B0604020202020204" pitchFamily="34" charset="0"/>
                <a:ea typeface="微软雅黑" panose="020B0503020204020204" pitchFamily="34" charset="-122"/>
                <a:sym typeface="Arial" panose="020B0604020202020204" pitchFamily="34" charset="0"/>
              </a:rPr>
              <a:t>时间：</a:t>
            </a:r>
            <a:r>
              <a:rPr lang="en-US" altLang="zh-CN" sz="1350" b="0" dirty="0">
                <a:solidFill>
                  <a:prstClr val="white"/>
                </a:solidFill>
                <a:latin typeface="Arial" panose="020B0604020202020204" pitchFamily="34" charset="0"/>
                <a:ea typeface="微软雅黑" panose="020B0503020204020204" pitchFamily="34" charset="-122"/>
                <a:sym typeface="Arial" panose="020B0604020202020204" pitchFamily="34" charset="0"/>
              </a:rPr>
              <a:t>XX</a:t>
            </a:r>
            <a:r>
              <a:rPr lang="zh-CN" altLang="en-US" sz="1350" b="0" dirty="0">
                <a:solidFill>
                  <a:prstClr val="white"/>
                </a:solidFill>
                <a:latin typeface="Arial" panose="020B0604020202020204" pitchFamily="34" charset="0"/>
                <a:ea typeface="微软雅黑" panose="020B0503020204020204" pitchFamily="34" charset="-122"/>
                <a:sym typeface="Arial" panose="020B0604020202020204" pitchFamily="34" charset="0"/>
              </a:rPr>
              <a:t>年</a:t>
            </a:r>
            <a:r>
              <a:rPr lang="en-US" altLang="zh-CN" sz="1350" b="0" dirty="0">
                <a:solidFill>
                  <a:prstClr val="white"/>
                </a:solidFill>
                <a:latin typeface="Arial" panose="020B0604020202020204" pitchFamily="34" charset="0"/>
                <a:ea typeface="微软雅黑" panose="020B0503020204020204" pitchFamily="34" charset="-122"/>
                <a:sym typeface="Arial" panose="020B0604020202020204" pitchFamily="34" charset="0"/>
              </a:rPr>
              <a:t>XX</a:t>
            </a:r>
            <a:r>
              <a:rPr lang="zh-CN" altLang="en-US" sz="1350" b="0" dirty="0">
                <a:solidFill>
                  <a:prstClr val="white"/>
                </a:solidFill>
                <a:latin typeface="Arial" panose="020B0604020202020204" pitchFamily="34" charset="0"/>
                <a:ea typeface="微软雅黑" panose="020B0503020204020204" pitchFamily="34" charset="-122"/>
                <a:sym typeface="Arial" panose="020B0604020202020204" pitchFamily="34" charset="0"/>
              </a:rPr>
              <a:t>月</a:t>
            </a:r>
            <a:endParaRPr lang="zh-CN" altLang="zh-CN" sz="1350" b="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44"/>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down)">
                                      <p:cBhvr>
                                        <p:cTn id="11" dur="500"/>
                                        <p:tgtEl>
                                          <p:spTgt spid="14"/>
                                        </p:tgtEl>
                                      </p:cBhvr>
                                    </p:animEffec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left)">
                                      <p:cBhvr>
                                        <p:cTn id="15" dur="500"/>
                                        <p:tgtEl>
                                          <p:spTgt spid="41"/>
                                        </p:tgtEl>
                                      </p:cBhvr>
                                    </p:animEffect>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500"/>
                                        <p:tgtEl>
                                          <p:spTgt spid="2"/>
                                        </p:tgtEl>
                                      </p:cBhvr>
                                    </p:animEffect>
                                  </p:childTnLst>
                                </p:cTn>
                              </p:par>
                            </p:childTnLst>
                          </p:cTn>
                        </p:par>
                        <p:par>
                          <p:cTn id="20" fill="hold">
                            <p:stCondLst>
                              <p:cond delay="1500"/>
                            </p:stCondLst>
                            <p:childTnLst>
                              <p:par>
                                <p:cTn id="21" presetID="56" presetClass="entr" presetSubtype="0" fill="hold" grpId="0" nodeType="afterEffect">
                                  <p:stCondLst>
                                    <p:cond delay="0"/>
                                  </p:stCondLst>
                                  <p:iterate type="lt">
                                    <p:tmPct val="10000"/>
                                  </p:iterate>
                                  <p:childTnLst>
                                    <p:set>
                                      <p:cBhvr>
                                        <p:cTn id="22" dur="1" fill="hold">
                                          <p:stCondLst>
                                            <p:cond delay="0"/>
                                          </p:stCondLst>
                                        </p:cTn>
                                        <p:tgtEl>
                                          <p:spTgt spid="13"/>
                                        </p:tgtEl>
                                        <p:attrNameLst>
                                          <p:attrName>style.visibility</p:attrName>
                                        </p:attrNameLst>
                                      </p:cBhvr>
                                      <p:to>
                                        <p:strVal val="visible"/>
                                      </p:to>
                                    </p:set>
                                    <p:anim by="(-#ppt_w*2)" calcmode="lin" valueType="num">
                                      <p:cBhvr rctx="PPT">
                                        <p:cTn id="23" dur="250" autoRev="1" fill="hold">
                                          <p:stCondLst>
                                            <p:cond delay="0"/>
                                          </p:stCondLst>
                                        </p:cTn>
                                        <p:tgtEl>
                                          <p:spTgt spid="13"/>
                                        </p:tgtEl>
                                        <p:attrNameLst>
                                          <p:attrName>ppt_w</p:attrName>
                                        </p:attrNameLst>
                                      </p:cBhvr>
                                    </p:anim>
                                    <p:anim by="(#ppt_w*0.50)" calcmode="lin" valueType="num">
                                      <p:cBhvr>
                                        <p:cTn id="24" dur="250" decel="50000" autoRev="1" fill="hold">
                                          <p:stCondLst>
                                            <p:cond delay="0"/>
                                          </p:stCondLst>
                                        </p:cTn>
                                        <p:tgtEl>
                                          <p:spTgt spid="13"/>
                                        </p:tgtEl>
                                        <p:attrNameLst>
                                          <p:attrName>ppt_x</p:attrName>
                                        </p:attrNameLst>
                                      </p:cBhvr>
                                    </p:anim>
                                    <p:anim from="(-#ppt_h/2)" to="(#ppt_y)" calcmode="lin" valueType="num">
                                      <p:cBhvr>
                                        <p:cTn id="25" dur="500" fill="hold">
                                          <p:stCondLst>
                                            <p:cond delay="0"/>
                                          </p:stCondLst>
                                        </p:cTn>
                                        <p:tgtEl>
                                          <p:spTgt spid="13"/>
                                        </p:tgtEl>
                                        <p:attrNameLst>
                                          <p:attrName>ppt_y</p:attrName>
                                        </p:attrNameLst>
                                      </p:cBhvr>
                                    </p:anim>
                                    <p:animRot by="21600000">
                                      <p:cBhvr>
                                        <p:cTn id="26" dur="500" fill="hold">
                                          <p:stCondLst>
                                            <p:cond delay="0"/>
                                          </p:stCondLst>
                                        </p:cTn>
                                        <p:tgtEl>
                                          <p:spTgt spid="13"/>
                                        </p:tgtEl>
                                        <p:attrNameLst>
                                          <p:attrName>r</p:attrName>
                                        </p:attrNameLst>
                                      </p:cBhvr>
                                    </p:animRot>
                                  </p:childTnLst>
                                </p:cTn>
                              </p:par>
                            </p:childTnLst>
                          </p:cTn>
                        </p:par>
                        <p:par>
                          <p:cTn id="27" fill="hold">
                            <p:stCondLst>
                              <p:cond delay="2299"/>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2799"/>
                            </p:stCondLst>
                            <p:childTnLst>
                              <p:par>
                                <p:cTn id="32" presetID="22" presetClass="entr" presetSubtype="8" fill="hold" grpId="0" nodeType="afterEffect">
                                  <p:stCondLst>
                                    <p:cond delay="0"/>
                                  </p:stCondLst>
                                  <p:childTnLst>
                                    <p:set>
                                      <p:cBhvr>
                                        <p:cTn id="33" dur="1" fill="hold">
                                          <p:stCondLst>
                                            <p:cond delay="0"/>
                                          </p:stCondLst>
                                        </p:cTn>
                                        <p:tgtEl>
                                          <p:spTgt spid="43"/>
                                        </p:tgtEl>
                                        <p:attrNameLst>
                                          <p:attrName>style.visibility</p:attrName>
                                        </p:attrNameLst>
                                      </p:cBhvr>
                                      <p:to>
                                        <p:strVal val="visible"/>
                                      </p:to>
                                    </p:set>
                                    <p:animEffect transition="in" filter="wipe(left)">
                                      <p:cBhvr>
                                        <p:cTn id="34" dur="500"/>
                                        <p:tgtEl>
                                          <p:spTgt spid="43"/>
                                        </p:tgtEl>
                                      </p:cBhvr>
                                    </p:animEffect>
                                  </p:childTnLst>
                                </p:cTn>
                              </p:par>
                            </p:childTnLst>
                          </p:cTn>
                        </p:par>
                        <p:par>
                          <p:cTn id="35" fill="hold">
                            <p:stCondLst>
                              <p:cond delay="3299"/>
                            </p:stCondLst>
                            <p:childTnLst>
                              <p:par>
                                <p:cTn id="36" presetID="22" presetClass="entr" presetSubtype="8" fill="hold" grpId="0" nodeType="afterEffect">
                                  <p:stCondLst>
                                    <p:cond delay="0"/>
                                  </p:stCondLst>
                                  <p:childTnLst>
                                    <p:set>
                                      <p:cBhvr>
                                        <p:cTn id="37" dur="1" fill="hold">
                                          <p:stCondLst>
                                            <p:cond delay="0"/>
                                          </p:stCondLst>
                                        </p:cTn>
                                        <p:tgtEl>
                                          <p:spTgt spid="47"/>
                                        </p:tgtEl>
                                        <p:attrNameLst>
                                          <p:attrName>style.visibility</p:attrName>
                                        </p:attrNameLst>
                                      </p:cBhvr>
                                      <p:to>
                                        <p:strVal val="visible"/>
                                      </p:to>
                                    </p:set>
                                    <p:animEffect transition="in" filter="wipe(left)">
                                      <p:cBhvr>
                                        <p:cTn id="38" dur="500"/>
                                        <p:tgtEl>
                                          <p:spTgt spid="47"/>
                                        </p:tgtEl>
                                      </p:cBhvr>
                                    </p:animEffect>
                                  </p:childTnLst>
                                </p:cTn>
                              </p:par>
                            </p:childTnLst>
                          </p:cTn>
                        </p:par>
                        <p:par>
                          <p:cTn id="39" fill="hold">
                            <p:stCondLst>
                              <p:cond delay="3799"/>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43" repeatCount="indefinite" fill="remove" display="0">
                  <p:stCondLst>
                    <p:cond delay="indefinite"/>
                  </p:stCondLst>
                  <p:endCondLst>
                    <p:cond evt="onStopAudio" delay="0">
                      <p:tgtEl>
                        <p:sldTgt/>
                      </p:tgtEl>
                    </p:cond>
                  </p:endCondLst>
                </p:cTn>
                <p:tgtEl>
                  <p:spTgt spid="44"/>
                </p:tgtEl>
              </p:cMediaNode>
            </p:audio>
          </p:childTnLst>
        </p:cTn>
      </p:par>
    </p:tnLst>
    <p:bldLst>
      <p:bldP spid="2" grpId="0" animBg="1"/>
      <p:bldP spid="13" grpId="0"/>
      <p:bldP spid="41" grpId="0"/>
      <p:bldP spid="42" grpId="0" animBg="1"/>
      <p:bldP spid="43" grpId="0"/>
      <p:bldP spid="47" grpId="0" animBg="1"/>
      <p:bldP spid="4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任意多边形 3"/>
          <p:cNvSpPr/>
          <p:nvPr>
            <p:custDataLst>
              <p:tags r:id="rId1"/>
            </p:custDataLst>
          </p:nvPr>
        </p:nvSpPr>
        <p:spPr>
          <a:xfrm>
            <a:off x="521545" y="459719"/>
            <a:ext cx="8622455" cy="22245"/>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1"/>
          </a:solidFill>
          <a:ln>
            <a:solidFill>
              <a:srgbClr val="88D27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6" tIns="34288" rIns="68576" bIns="34288" numCol="1" spcCol="0" rtlCol="0" fromWordArt="0" anchor="ctr" anchorCtr="0" forceAA="0" compatLnSpc="1">
            <a:noAutofit/>
          </a:bodyPr>
          <a:lstStyle/>
          <a:p>
            <a:pPr algn="ctr"/>
            <a:endParaRPr lang="zh-CN" altLang="en-US" sz="1420">
              <a:latin typeface="Arial" panose="020B0604020202020204" pitchFamily="34" charset="0"/>
              <a:ea typeface="微软雅黑" panose="020B0503020204020204" pitchFamily="34" charset="-122"/>
              <a:sym typeface="Arial" panose="020B0604020202020204" pitchFamily="34" charset="0"/>
            </a:endParaRPr>
          </a:p>
        </p:txBody>
      </p:sp>
      <p:sp>
        <p:nvSpPr>
          <p:cNvPr id="5" name="任意多边形 4"/>
          <p:cNvSpPr/>
          <p:nvPr>
            <p:custDataLst>
              <p:tags r:id="rId2"/>
            </p:custDataLst>
          </p:nvPr>
        </p:nvSpPr>
        <p:spPr>
          <a:xfrm>
            <a:off x="1" y="100217"/>
            <a:ext cx="410465" cy="381747"/>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6" tIns="34288" rIns="68576" bIns="34288" numCol="1" spcCol="0" rtlCol="0" fromWordArt="0" anchor="ctr" anchorCtr="0" forceAA="0" compatLnSpc="1">
            <a:noAutofit/>
          </a:bodyPr>
          <a:lstStyle/>
          <a:p>
            <a:pPr algn="ctr"/>
            <a:endParaRPr lang="zh-CN" altLang="en-US" sz="142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Content Placeholder 2"/>
          <p:cNvSpPr txBox="1"/>
          <p:nvPr/>
        </p:nvSpPr>
        <p:spPr>
          <a:xfrm>
            <a:off x="699345" y="161315"/>
            <a:ext cx="2181013" cy="246221"/>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1600" dirty="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点击添加小标题</a:t>
            </a:r>
            <a:endParaRPr lang="en-US" sz="1600" dirty="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椭圆 6"/>
          <p:cNvSpPr/>
          <p:nvPr/>
        </p:nvSpPr>
        <p:spPr>
          <a:xfrm>
            <a:off x="2684763" y="2526678"/>
            <a:ext cx="580903" cy="556725"/>
          </a:xfrm>
          <a:prstGeom prst="ellipse">
            <a:avLst/>
          </a:prstGeom>
          <a:solidFill>
            <a:schemeClr val="accent1">
              <a:lumMod val="40000"/>
              <a:lumOff val="60000"/>
              <a:alpha val="7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椭圆 7"/>
          <p:cNvSpPr/>
          <p:nvPr/>
        </p:nvSpPr>
        <p:spPr>
          <a:xfrm>
            <a:off x="1639374" y="2946843"/>
            <a:ext cx="409575" cy="392528"/>
          </a:xfrm>
          <a:prstGeom prst="ellipse">
            <a:avLst/>
          </a:prstGeom>
          <a:solidFill>
            <a:schemeClr val="accent1">
              <a:lumMod val="60000"/>
              <a:lumOff val="40000"/>
              <a:alpha val="7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椭圆 8"/>
          <p:cNvSpPr/>
          <p:nvPr/>
        </p:nvSpPr>
        <p:spPr>
          <a:xfrm>
            <a:off x="2184660" y="2733830"/>
            <a:ext cx="409575" cy="392528"/>
          </a:xfrm>
          <a:prstGeom prst="ellipse">
            <a:avLst/>
          </a:prstGeom>
          <a:solidFill>
            <a:schemeClr val="accent1">
              <a:lumMod val="40000"/>
              <a:lumOff val="60000"/>
              <a:alpha val="7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椭圆 9"/>
          <p:cNvSpPr/>
          <p:nvPr/>
        </p:nvSpPr>
        <p:spPr>
          <a:xfrm>
            <a:off x="2565639" y="2966265"/>
            <a:ext cx="409575" cy="392528"/>
          </a:xfrm>
          <a:prstGeom prst="ellipse">
            <a:avLst/>
          </a:prstGeom>
          <a:solidFill>
            <a:schemeClr val="accent1">
              <a:alpha val="7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椭圆 10"/>
          <p:cNvSpPr/>
          <p:nvPr/>
        </p:nvSpPr>
        <p:spPr>
          <a:xfrm>
            <a:off x="2219655" y="3172270"/>
            <a:ext cx="210272" cy="201521"/>
          </a:xfrm>
          <a:prstGeom prst="ellipse">
            <a:avLst/>
          </a:prstGeom>
          <a:solidFill>
            <a:schemeClr val="accent1">
              <a:alpha val="7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椭圆 11"/>
          <p:cNvSpPr/>
          <p:nvPr/>
        </p:nvSpPr>
        <p:spPr>
          <a:xfrm>
            <a:off x="2033430" y="3554573"/>
            <a:ext cx="276227" cy="264729"/>
          </a:xfrm>
          <a:prstGeom prst="ellipse">
            <a:avLst/>
          </a:prstGeom>
          <a:solidFill>
            <a:schemeClr val="accent1">
              <a:alpha val="7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椭圆 12"/>
          <p:cNvSpPr/>
          <p:nvPr/>
        </p:nvSpPr>
        <p:spPr>
          <a:xfrm>
            <a:off x="2311916" y="3176649"/>
            <a:ext cx="409575" cy="392528"/>
          </a:xfrm>
          <a:prstGeom prst="ellipse">
            <a:avLst/>
          </a:prstGeom>
          <a:solidFill>
            <a:schemeClr val="accent1">
              <a:lumMod val="60000"/>
              <a:lumOff val="40000"/>
              <a:alpha val="7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椭圆 13"/>
          <p:cNvSpPr/>
          <p:nvPr/>
        </p:nvSpPr>
        <p:spPr>
          <a:xfrm>
            <a:off x="1829670" y="3200581"/>
            <a:ext cx="311539" cy="298571"/>
          </a:xfrm>
          <a:prstGeom prst="ellipse">
            <a:avLst/>
          </a:prstGeom>
          <a:solidFill>
            <a:schemeClr val="accent1">
              <a:lumMod val="40000"/>
              <a:lumOff val="60000"/>
              <a:alpha val="7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椭圆 14"/>
          <p:cNvSpPr/>
          <p:nvPr/>
        </p:nvSpPr>
        <p:spPr>
          <a:xfrm>
            <a:off x="1347811" y="3222526"/>
            <a:ext cx="233579" cy="223857"/>
          </a:xfrm>
          <a:prstGeom prst="ellipse">
            <a:avLst/>
          </a:prstGeom>
          <a:solidFill>
            <a:schemeClr val="accent1">
              <a:alpha val="7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椭圆 15"/>
          <p:cNvSpPr/>
          <p:nvPr/>
        </p:nvSpPr>
        <p:spPr>
          <a:xfrm>
            <a:off x="1722737" y="2772061"/>
            <a:ext cx="209422" cy="200706"/>
          </a:xfrm>
          <a:prstGeom prst="ellipse">
            <a:avLst/>
          </a:prstGeom>
          <a:solidFill>
            <a:schemeClr val="accent1">
              <a:lumMod val="40000"/>
              <a:lumOff val="60000"/>
              <a:alpha val="7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椭圆 16"/>
          <p:cNvSpPr/>
          <p:nvPr/>
        </p:nvSpPr>
        <p:spPr>
          <a:xfrm>
            <a:off x="924944" y="3028309"/>
            <a:ext cx="195933" cy="187779"/>
          </a:xfrm>
          <a:prstGeom prst="ellipse">
            <a:avLst/>
          </a:prstGeom>
          <a:solidFill>
            <a:schemeClr val="accent1">
              <a:lumMod val="60000"/>
              <a:lumOff val="40000"/>
              <a:alpha val="7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椭圆 17"/>
          <p:cNvSpPr/>
          <p:nvPr/>
        </p:nvSpPr>
        <p:spPr>
          <a:xfrm>
            <a:off x="729011" y="3364340"/>
            <a:ext cx="140668" cy="134813"/>
          </a:xfrm>
          <a:prstGeom prst="ellipse">
            <a:avLst/>
          </a:prstGeom>
          <a:solidFill>
            <a:schemeClr val="accent1">
              <a:alpha val="7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椭圆 18"/>
          <p:cNvSpPr/>
          <p:nvPr/>
        </p:nvSpPr>
        <p:spPr>
          <a:xfrm>
            <a:off x="2700091" y="3454352"/>
            <a:ext cx="140668" cy="134813"/>
          </a:xfrm>
          <a:prstGeom prst="ellipse">
            <a:avLst/>
          </a:prstGeom>
          <a:solidFill>
            <a:schemeClr val="accent1">
              <a:alpha val="7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椭圆 19"/>
          <p:cNvSpPr/>
          <p:nvPr/>
        </p:nvSpPr>
        <p:spPr>
          <a:xfrm>
            <a:off x="5719614" y="3130177"/>
            <a:ext cx="855425" cy="819822"/>
          </a:xfrm>
          <a:prstGeom prst="ellipse">
            <a:avLst/>
          </a:prstGeom>
          <a:solidFill>
            <a:schemeClr val="accent1">
              <a:lumMod val="60000"/>
              <a:lumOff val="40000"/>
              <a:alpha val="7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椭圆 20"/>
          <p:cNvSpPr/>
          <p:nvPr/>
        </p:nvSpPr>
        <p:spPr>
          <a:xfrm>
            <a:off x="6783087" y="3495396"/>
            <a:ext cx="409575" cy="392528"/>
          </a:xfrm>
          <a:prstGeom prst="ellipse">
            <a:avLst/>
          </a:prstGeom>
          <a:solidFill>
            <a:schemeClr val="accent1">
              <a:alpha val="7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椭圆 21"/>
          <p:cNvSpPr/>
          <p:nvPr/>
        </p:nvSpPr>
        <p:spPr>
          <a:xfrm>
            <a:off x="7254432" y="3708951"/>
            <a:ext cx="409575" cy="392528"/>
          </a:xfrm>
          <a:prstGeom prst="ellipse">
            <a:avLst/>
          </a:prstGeom>
          <a:solidFill>
            <a:schemeClr val="accent1">
              <a:lumMod val="40000"/>
              <a:lumOff val="60000"/>
              <a:alpha val="7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椭圆 22"/>
          <p:cNvSpPr/>
          <p:nvPr/>
        </p:nvSpPr>
        <p:spPr>
          <a:xfrm>
            <a:off x="7023360" y="3862542"/>
            <a:ext cx="409575" cy="392528"/>
          </a:xfrm>
          <a:prstGeom prst="ellipse">
            <a:avLst/>
          </a:prstGeom>
          <a:solidFill>
            <a:schemeClr val="accent1">
              <a:lumMod val="40000"/>
              <a:lumOff val="60000"/>
              <a:alpha val="7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椭圆 23"/>
          <p:cNvSpPr/>
          <p:nvPr/>
        </p:nvSpPr>
        <p:spPr>
          <a:xfrm>
            <a:off x="7058355" y="4300982"/>
            <a:ext cx="210272" cy="201521"/>
          </a:xfrm>
          <a:prstGeom prst="ellipse">
            <a:avLst/>
          </a:prstGeom>
          <a:solidFill>
            <a:schemeClr val="accent1">
              <a:lumMod val="40000"/>
              <a:lumOff val="60000"/>
              <a:alpha val="7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椭圆 24"/>
          <p:cNvSpPr/>
          <p:nvPr/>
        </p:nvSpPr>
        <p:spPr>
          <a:xfrm>
            <a:off x="6872130" y="4683285"/>
            <a:ext cx="276227" cy="264729"/>
          </a:xfrm>
          <a:prstGeom prst="ellipse">
            <a:avLst/>
          </a:prstGeom>
          <a:solidFill>
            <a:schemeClr val="accent1">
              <a:alpha val="7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椭圆 25"/>
          <p:cNvSpPr/>
          <p:nvPr/>
        </p:nvSpPr>
        <p:spPr>
          <a:xfrm>
            <a:off x="7150616" y="4305361"/>
            <a:ext cx="409575" cy="392528"/>
          </a:xfrm>
          <a:prstGeom prst="ellipse">
            <a:avLst/>
          </a:prstGeom>
          <a:solidFill>
            <a:schemeClr val="accent1">
              <a:alpha val="7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椭圆 26"/>
          <p:cNvSpPr/>
          <p:nvPr/>
        </p:nvSpPr>
        <p:spPr>
          <a:xfrm>
            <a:off x="6668370" y="4329293"/>
            <a:ext cx="311539" cy="298571"/>
          </a:xfrm>
          <a:prstGeom prst="ellipse">
            <a:avLst/>
          </a:prstGeom>
          <a:solidFill>
            <a:schemeClr val="accent1">
              <a:alpha val="7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椭圆 27"/>
          <p:cNvSpPr/>
          <p:nvPr/>
        </p:nvSpPr>
        <p:spPr>
          <a:xfrm>
            <a:off x="6186511" y="4351239"/>
            <a:ext cx="233579" cy="223857"/>
          </a:xfrm>
          <a:prstGeom prst="ellipse">
            <a:avLst/>
          </a:prstGeom>
          <a:solidFill>
            <a:schemeClr val="accent1">
              <a:lumMod val="60000"/>
              <a:lumOff val="40000"/>
              <a:alpha val="7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椭圆 28"/>
          <p:cNvSpPr/>
          <p:nvPr/>
        </p:nvSpPr>
        <p:spPr>
          <a:xfrm>
            <a:off x="6561437" y="3900773"/>
            <a:ext cx="209422" cy="200706"/>
          </a:xfrm>
          <a:prstGeom prst="ellipse">
            <a:avLst/>
          </a:prstGeom>
          <a:solidFill>
            <a:schemeClr val="accent1">
              <a:lumMod val="40000"/>
              <a:lumOff val="60000"/>
              <a:alpha val="7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椭圆 29"/>
          <p:cNvSpPr/>
          <p:nvPr/>
        </p:nvSpPr>
        <p:spPr>
          <a:xfrm>
            <a:off x="5763644" y="4157022"/>
            <a:ext cx="195933" cy="187779"/>
          </a:xfrm>
          <a:prstGeom prst="ellipse">
            <a:avLst/>
          </a:prstGeom>
          <a:solidFill>
            <a:schemeClr val="accent1">
              <a:alpha val="7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椭圆 30"/>
          <p:cNvSpPr/>
          <p:nvPr/>
        </p:nvSpPr>
        <p:spPr>
          <a:xfrm>
            <a:off x="6451664" y="4149743"/>
            <a:ext cx="140668" cy="134813"/>
          </a:xfrm>
          <a:prstGeom prst="ellipse">
            <a:avLst/>
          </a:prstGeom>
          <a:solidFill>
            <a:schemeClr val="accent1">
              <a:alpha val="7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椭圆 31"/>
          <p:cNvSpPr/>
          <p:nvPr/>
        </p:nvSpPr>
        <p:spPr>
          <a:xfrm>
            <a:off x="7538791" y="4583065"/>
            <a:ext cx="140668" cy="134813"/>
          </a:xfrm>
          <a:prstGeom prst="ellipse">
            <a:avLst/>
          </a:prstGeom>
          <a:solidFill>
            <a:schemeClr val="accent1">
              <a:lumMod val="40000"/>
              <a:lumOff val="60000"/>
              <a:alpha val="7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椭圆 32"/>
          <p:cNvSpPr/>
          <p:nvPr/>
        </p:nvSpPr>
        <p:spPr>
          <a:xfrm>
            <a:off x="8239028" y="4108952"/>
            <a:ext cx="152465" cy="146120"/>
          </a:xfrm>
          <a:prstGeom prst="ellipse">
            <a:avLst/>
          </a:prstGeom>
          <a:solidFill>
            <a:schemeClr val="accent1">
              <a:lumMod val="60000"/>
              <a:lumOff val="40000"/>
              <a:alpha val="7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椭圆 33"/>
          <p:cNvSpPr/>
          <p:nvPr/>
        </p:nvSpPr>
        <p:spPr>
          <a:xfrm>
            <a:off x="7715197" y="4097657"/>
            <a:ext cx="257876" cy="247143"/>
          </a:xfrm>
          <a:prstGeom prst="ellipse">
            <a:avLst/>
          </a:prstGeom>
          <a:solidFill>
            <a:schemeClr val="accent1">
              <a:alpha val="7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同心圆 34"/>
          <p:cNvSpPr/>
          <p:nvPr/>
        </p:nvSpPr>
        <p:spPr>
          <a:xfrm>
            <a:off x="2865656" y="1719316"/>
            <a:ext cx="3133806" cy="3003375"/>
          </a:xfrm>
          <a:prstGeom prst="donut">
            <a:avLst>
              <a:gd name="adj" fmla="val 1038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108000" rtlCol="0" anchor="b"/>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8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36" name="直接连接符 35"/>
          <p:cNvCxnSpPr/>
          <p:nvPr/>
        </p:nvCxnSpPr>
        <p:spPr>
          <a:xfrm>
            <a:off x="3192099" y="3435846"/>
            <a:ext cx="2453927"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3480391" y="2859782"/>
            <a:ext cx="1904336"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srgbClr val="47494B">
                    <a:lumMod val="75000"/>
                    <a:lumOff val="25000"/>
                  </a:srgbClr>
                </a:solidFill>
                <a:effectLst/>
                <a:uLnTx/>
                <a:uFillTx/>
                <a:ea typeface="微软雅黑" panose="020B0503020204020204" pitchFamily="34" charset="-122"/>
                <a:cs typeface="+mn-ea"/>
                <a:sym typeface="Arial" panose="020B0604020202020204" pitchFamily="34" charset="0"/>
              </a:rPr>
              <a:t>文本内容</a:t>
            </a:r>
          </a:p>
        </p:txBody>
      </p:sp>
      <p:sp>
        <p:nvSpPr>
          <p:cNvPr id="38" name="KSO_GI1"/>
          <p:cNvSpPr/>
          <p:nvPr/>
        </p:nvSpPr>
        <p:spPr bwMode="auto">
          <a:xfrm>
            <a:off x="672956" y="907200"/>
            <a:ext cx="7774590" cy="800454"/>
          </a:xfrm>
          <a:prstGeom prst="rect">
            <a:avLst/>
          </a:prstGeom>
          <a:no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请在此处输入您的文字，或者复制您的文字粘贴到此处。请在此处输入您的文字，或者复制您的文字粘请在此处输入您的文字，或者复制您的文字粘贴到此处。</a:t>
            </a:r>
          </a:p>
        </p:txBody>
      </p:sp>
      <p:sp>
        <p:nvSpPr>
          <p:cNvPr id="39" name="矩形 38"/>
          <p:cNvSpPr/>
          <p:nvPr/>
        </p:nvSpPr>
        <p:spPr>
          <a:xfrm>
            <a:off x="-11749" y="0"/>
            <a:ext cx="9144000"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1000"/>
                                        <p:tgtEl>
                                          <p:spTgt spid="13"/>
                                        </p:tgtEl>
                                      </p:cBhvr>
                                    </p:animEffect>
                                    <p:anim calcmode="lin" valueType="num">
                                      <p:cBhvr>
                                        <p:cTn id="38" dur="1000" fill="hold"/>
                                        <p:tgtEl>
                                          <p:spTgt spid="13"/>
                                        </p:tgtEl>
                                        <p:attrNameLst>
                                          <p:attrName>ppt_x</p:attrName>
                                        </p:attrNameLst>
                                      </p:cBhvr>
                                      <p:tavLst>
                                        <p:tav tm="0">
                                          <p:val>
                                            <p:strVal val="#ppt_x"/>
                                          </p:val>
                                        </p:tav>
                                        <p:tav tm="100000">
                                          <p:val>
                                            <p:strVal val="#ppt_x"/>
                                          </p:val>
                                        </p:tav>
                                      </p:tavLst>
                                    </p:anim>
                                    <p:anim calcmode="lin" valueType="num">
                                      <p:cBhvr>
                                        <p:cTn id="39" dur="1000" fill="hold"/>
                                        <p:tgtEl>
                                          <p:spTgt spid="13"/>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1000"/>
                                        <p:tgtEl>
                                          <p:spTgt spid="14"/>
                                        </p:tgtEl>
                                      </p:cBhvr>
                                    </p:animEffect>
                                    <p:anim calcmode="lin" valueType="num">
                                      <p:cBhvr>
                                        <p:cTn id="43" dur="1000" fill="hold"/>
                                        <p:tgtEl>
                                          <p:spTgt spid="14"/>
                                        </p:tgtEl>
                                        <p:attrNameLst>
                                          <p:attrName>ppt_x</p:attrName>
                                        </p:attrNameLst>
                                      </p:cBhvr>
                                      <p:tavLst>
                                        <p:tav tm="0">
                                          <p:val>
                                            <p:strVal val="#ppt_x"/>
                                          </p:val>
                                        </p:tav>
                                        <p:tav tm="100000">
                                          <p:val>
                                            <p:strVal val="#ppt_x"/>
                                          </p:val>
                                        </p:tav>
                                      </p:tavLst>
                                    </p:anim>
                                    <p:anim calcmode="lin" valueType="num">
                                      <p:cBhvr>
                                        <p:cTn id="44" dur="1000" fill="hold"/>
                                        <p:tgtEl>
                                          <p:spTgt spid="14"/>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1000"/>
                                        <p:tgtEl>
                                          <p:spTgt spid="15"/>
                                        </p:tgtEl>
                                      </p:cBhvr>
                                    </p:animEffect>
                                    <p:anim calcmode="lin" valueType="num">
                                      <p:cBhvr>
                                        <p:cTn id="48" dur="1000" fill="hold"/>
                                        <p:tgtEl>
                                          <p:spTgt spid="15"/>
                                        </p:tgtEl>
                                        <p:attrNameLst>
                                          <p:attrName>ppt_x</p:attrName>
                                        </p:attrNameLst>
                                      </p:cBhvr>
                                      <p:tavLst>
                                        <p:tav tm="0">
                                          <p:val>
                                            <p:strVal val="#ppt_x"/>
                                          </p:val>
                                        </p:tav>
                                        <p:tav tm="100000">
                                          <p:val>
                                            <p:strVal val="#ppt_x"/>
                                          </p:val>
                                        </p:tav>
                                      </p:tavLst>
                                    </p:anim>
                                    <p:anim calcmode="lin" valueType="num">
                                      <p:cBhvr>
                                        <p:cTn id="49" dur="1000" fill="hold"/>
                                        <p:tgtEl>
                                          <p:spTgt spid="1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1000"/>
                                        <p:tgtEl>
                                          <p:spTgt spid="16"/>
                                        </p:tgtEl>
                                      </p:cBhvr>
                                    </p:animEffect>
                                    <p:anim calcmode="lin" valueType="num">
                                      <p:cBhvr>
                                        <p:cTn id="53" dur="1000" fill="hold"/>
                                        <p:tgtEl>
                                          <p:spTgt spid="16"/>
                                        </p:tgtEl>
                                        <p:attrNameLst>
                                          <p:attrName>ppt_x</p:attrName>
                                        </p:attrNameLst>
                                      </p:cBhvr>
                                      <p:tavLst>
                                        <p:tav tm="0">
                                          <p:val>
                                            <p:strVal val="#ppt_x"/>
                                          </p:val>
                                        </p:tav>
                                        <p:tav tm="100000">
                                          <p:val>
                                            <p:strVal val="#ppt_x"/>
                                          </p:val>
                                        </p:tav>
                                      </p:tavLst>
                                    </p:anim>
                                    <p:anim calcmode="lin" valueType="num">
                                      <p:cBhvr>
                                        <p:cTn id="54" dur="1000" fill="hold"/>
                                        <p:tgtEl>
                                          <p:spTgt spid="16"/>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fade">
                                      <p:cBhvr>
                                        <p:cTn id="62" dur="1000"/>
                                        <p:tgtEl>
                                          <p:spTgt spid="18"/>
                                        </p:tgtEl>
                                      </p:cBhvr>
                                    </p:animEffect>
                                    <p:anim calcmode="lin" valueType="num">
                                      <p:cBhvr>
                                        <p:cTn id="63" dur="1000" fill="hold"/>
                                        <p:tgtEl>
                                          <p:spTgt spid="18"/>
                                        </p:tgtEl>
                                        <p:attrNameLst>
                                          <p:attrName>ppt_x</p:attrName>
                                        </p:attrNameLst>
                                      </p:cBhvr>
                                      <p:tavLst>
                                        <p:tav tm="0">
                                          <p:val>
                                            <p:strVal val="#ppt_x"/>
                                          </p:val>
                                        </p:tav>
                                        <p:tav tm="100000">
                                          <p:val>
                                            <p:strVal val="#ppt_x"/>
                                          </p:val>
                                        </p:tav>
                                      </p:tavLst>
                                    </p:anim>
                                    <p:anim calcmode="lin" valueType="num">
                                      <p:cBhvr>
                                        <p:cTn id="64" dur="1000" fill="hold"/>
                                        <p:tgtEl>
                                          <p:spTgt spid="1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fade">
                                      <p:cBhvr>
                                        <p:cTn id="67" dur="1000"/>
                                        <p:tgtEl>
                                          <p:spTgt spid="19"/>
                                        </p:tgtEl>
                                      </p:cBhvr>
                                    </p:animEffect>
                                    <p:anim calcmode="lin" valueType="num">
                                      <p:cBhvr>
                                        <p:cTn id="68" dur="1000" fill="hold"/>
                                        <p:tgtEl>
                                          <p:spTgt spid="19"/>
                                        </p:tgtEl>
                                        <p:attrNameLst>
                                          <p:attrName>ppt_x</p:attrName>
                                        </p:attrNameLst>
                                      </p:cBhvr>
                                      <p:tavLst>
                                        <p:tav tm="0">
                                          <p:val>
                                            <p:strVal val="#ppt_x"/>
                                          </p:val>
                                        </p:tav>
                                        <p:tav tm="100000">
                                          <p:val>
                                            <p:strVal val="#ppt_x"/>
                                          </p:val>
                                        </p:tav>
                                      </p:tavLst>
                                    </p:anim>
                                    <p:anim calcmode="lin" valueType="num">
                                      <p:cBhvr>
                                        <p:cTn id="69" dur="1000" fill="hold"/>
                                        <p:tgtEl>
                                          <p:spTgt spid="19"/>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fade">
                                      <p:cBhvr>
                                        <p:cTn id="72" dur="1000"/>
                                        <p:tgtEl>
                                          <p:spTgt spid="20"/>
                                        </p:tgtEl>
                                      </p:cBhvr>
                                    </p:animEffect>
                                    <p:anim calcmode="lin" valueType="num">
                                      <p:cBhvr>
                                        <p:cTn id="73" dur="1000" fill="hold"/>
                                        <p:tgtEl>
                                          <p:spTgt spid="20"/>
                                        </p:tgtEl>
                                        <p:attrNameLst>
                                          <p:attrName>ppt_x</p:attrName>
                                        </p:attrNameLst>
                                      </p:cBhvr>
                                      <p:tavLst>
                                        <p:tav tm="0">
                                          <p:val>
                                            <p:strVal val="#ppt_x"/>
                                          </p:val>
                                        </p:tav>
                                        <p:tav tm="100000">
                                          <p:val>
                                            <p:strVal val="#ppt_x"/>
                                          </p:val>
                                        </p:tav>
                                      </p:tavLst>
                                    </p:anim>
                                    <p:anim calcmode="lin" valueType="num">
                                      <p:cBhvr>
                                        <p:cTn id="74" dur="1000" fill="hold"/>
                                        <p:tgtEl>
                                          <p:spTgt spid="20"/>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1000"/>
                                        <p:tgtEl>
                                          <p:spTgt spid="22"/>
                                        </p:tgtEl>
                                      </p:cBhvr>
                                    </p:animEffect>
                                    <p:anim calcmode="lin" valueType="num">
                                      <p:cBhvr>
                                        <p:cTn id="83" dur="1000" fill="hold"/>
                                        <p:tgtEl>
                                          <p:spTgt spid="22"/>
                                        </p:tgtEl>
                                        <p:attrNameLst>
                                          <p:attrName>ppt_x</p:attrName>
                                        </p:attrNameLst>
                                      </p:cBhvr>
                                      <p:tavLst>
                                        <p:tav tm="0">
                                          <p:val>
                                            <p:strVal val="#ppt_x"/>
                                          </p:val>
                                        </p:tav>
                                        <p:tav tm="100000">
                                          <p:val>
                                            <p:strVal val="#ppt_x"/>
                                          </p:val>
                                        </p:tav>
                                      </p:tavLst>
                                    </p:anim>
                                    <p:anim calcmode="lin" valueType="num">
                                      <p:cBhvr>
                                        <p:cTn id="84" dur="1000" fill="hold"/>
                                        <p:tgtEl>
                                          <p:spTgt spid="22"/>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23"/>
                                        </p:tgtEl>
                                        <p:attrNameLst>
                                          <p:attrName>style.visibility</p:attrName>
                                        </p:attrNameLst>
                                      </p:cBhvr>
                                      <p:to>
                                        <p:strVal val="visible"/>
                                      </p:to>
                                    </p:set>
                                    <p:animEffect transition="in" filter="fade">
                                      <p:cBhvr>
                                        <p:cTn id="87" dur="1000"/>
                                        <p:tgtEl>
                                          <p:spTgt spid="23"/>
                                        </p:tgtEl>
                                      </p:cBhvr>
                                    </p:animEffect>
                                    <p:anim calcmode="lin" valueType="num">
                                      <p:cBhvr>
                                        <p:cTn id="88" dur="1000" fill="hold"/>
                                        <p:tgtEl>
                                          <p:spTgt spid="23"/>
                                        </p:tgtEl>
                                        <p:attrNameLst>
                                          <p:attrName>ppt_x</p:attrName>
                                        </p:attrNameLst>
                                      </p:cBhvr>
                                      <p:tavLst>
                                        <p:tav tm="0">
                                          <p:val>
                                            <p:strVal val="#ppt_x"/>
                                          </p:val>
                                        </p:tav>
                                        <p:tav tm="100000">
                                          <p:val>
                                            <p:strVal val="#ppt_x"/>
                                          </p:val>
                                        </p:tav>
                                      </p:tavLst>
                                    </p:anim>
                                    <p:anim calcmode="lin" valueType="num">
                                      <p:cBhvr>
                                        <p:cTn id="89" dur="1000" fill="hold"/>
                                        <p:tgtEl>
                                          <p:spTgt spid="23"/>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24"/>
                                        </p:tgtEl>
                                        <p:attrNameLst>
                                          <p:attrName>style.visibility</p:attrName>
                                        </p:attrNameLst>
                                      </p:cBhvr>
                                      <p:to>
                                        <p:strVal val="visible"/>
                                      </p:to>
                                    </p:set>
                                    <p:animEffect transition="in" filter="fade">
                                      <p:cBhvr>
                                        <p:cTn id="92" dur="1000"/>
                                        <p:tgtEl>
                                          <p:spTgt spid="24"/>
                                        </p:tgtEl>
                                      </p:cBhvr>
                                    </p:animEffect>
                                    <p:anim calcmode="lin" valueType="num">
                                      <p:cBhvr>
                                        <p:cTn id="93" dur="1000" fill="hold"/>
                                        <p:tgtEl>
                                          <p:spTgt spid="24"/>
                                        </p:tgtEl>
                                        <p:attrNameLst>
                                          <p:attrName>ppt_x</p:attrName>
                                        </p:attrNameLst>
                                      </p:cBhvr>
                                      <p:tavLst>
                                        <p:tav tm="0">
                                          <p:val>
                                            <p:strVal val="#ppt_x"/>
                                          </p:val>
                                        </p:tav>
                                        <p:tav tm="100000">
                                          <p:val>
                                            <p:strVal val="#ppt_x"/>
                                          </p:val>
                                        </p:tav>
                                      </p:tavLst>
                                    </p:anim>
                                    <p:anim calcmode="lin" valueType="num">
                                      <p:cBhvr>
                                        <p:cTn id="94" dur="1000" fill="hold"/>
                                        <p:tgtEl>
                                          <p:spTgt spid="24"/>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25"/>
                                        </p:tgtEl>
                                        <p:attrNameLst>
                                          <p:attrName>style.visibility</p:attrName>
                                        </p:attrNameLst>
                                      </p:cBhvr>
                                      <p:to>
                                        <p:strVal val="visible"/>
                                      </p:to>
                                    </p:set>
                                    <p:animEffect transition="in" filter="fade">
                                      <p:cBhvr>
                                        <p:cTn id="97" dur="1000"/>
                                        <p:tgtEl>
                                          <p:spTgt spid="25"/>
                                        </p:tgtEl>
                                      </p:cBhvr>
                                    </p:animEffect>
                                    <p:anim calcmode="lin" valueType="num">
                                      <p:cBhvr>
                                        <p:cTn id="98" dur="1000" fill="hold"/>
                                        <p:tgtEl>
                                          <p:spTgt spid="25"/>
                                        </p:tgtEl>
                                        <p:attrNameLst>
                                          <p:attrName>ppt_x</p:attrName>
                                        </p:attrNameLst>
                                      </p:cBhvr>
                                      <p:tavLst>
                                        <p:tav tm="0">
                                          <p:val>
                                            <p:strVal val="#ppt_x"/>
                                          </p:val>
                                        </p:tav>
                                        <p:tav tm="100000">
                                          <p:val>
                                            <p:strVal val="#ppt_x"/>
                                          </p:val>
                                        </p:tav>
                                      </p:tavLst>
                                    </p:anim>
                                    <p:anim calcmode="lin" valueType="num">
                                      <p:cBhvr>
                                        <p:cTn id="99" dur="1000" fill="hold"/>
                                        <p:tgtEl>
                                          <p:spTgt spid="25"/>
                                        </p:tgtEl>
                                        <p:attrNameLst>
                                          <p:attrName>ppt_y</p:attrName>
                                        </p:attrNameLst>
                                      </p:cBhvr>
                                      <p:tavLst>
                                        <p:tav tm="0">
                                          <p:val>
                                            <p:strVal val="#ppt_y+.1"/>
                                          </p:val>
                                        </p:tav>
                                        <p:tav tm="100000">
                                          <p:val>
                                            <p:strVal val="#ppt_y"/>
                                          </p:val>
                                        </p:tav>
                                      </p:tavLst>
                                    </p:anim>
                                  </p:childTnLst>
                                </p:cTn>
                              </p:par>
                              <p:par>
                                <p:cTn id="100" presetID="42" presetClass="entr" presetSubtype="0" fill="hold" grpId="0" nodeType="with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1000" fill="hold"/>
                                        <p:tgtEl>
                                          <p:spTgt spid="26"/>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27"/>
                                        </p:tgtEl>
                                        <p:attrNameLst>
                                          <p:attrName>style.visibility</p:attrName>
                                        </p:attrNameLst>
                                      </p:cBhvr>
                                      <p:to>
                                        <p:strVal val="visible"/>
                                      </p:to>
                                    </p:set>
                                    <p:animEffect transition="in" filter="fade">
                                      <p:cBhvr>
                                        <p:cTn id="107" dur="1000"/>
                                        <p:tgtEl>
                                          <p:spTgt spid="27"/>
                                        </p:tgtEl>
                                      </p:cBhvr>
                                    </p:animEffect>
                                    <p:anim calcmode="lin" valueType="num">
                                      <p:cBhvr>
                                        <p:cTn id="108" dur="1000" fill="hold"/>
                                        <p:tgtEl>
                                          <p:spTgt spid="27"/>
                                        </p:tgtEl>
                                        <p:attrNameLst>
                                          <p:attrName>ppt_x</p:attrName>
                                        </p:attrNameLst>
                                      </p:cBhvr>
                                      <p:tavLst>
                                        <p:tav tm="0">
                                          <p:val>
                                            <p:strVal val="#ppt_x"/>
                                          </p:val>
                                        </p:tav>
                                        <p:tav tm="100000">
                                          <p:val>
                                            <p:strVal val="#ppt_x"/>
                                          </p:val>
                                        </p:tav>
                                      </p:tavLst>
                                    </p:anim>
                                    <p:anim calcmode="lin" valueType="num">
                                      <p:cBhvr>
                                        <p:cTn id="109" dur="1000" fill="hold"/>
                                        <p:tgtEl>
                                          <p:spTgt spid="27"/>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28"/>
                                        </p:tgtEl>
                                        <p:attrNameLst>
                                          <p:attrName>style.visibility</p:attrName>
                                        </p:attrNameLst>
                                      </p:cBhvr>
                                      <p:to>
                                        <p:strVal val="visible"/>
                                      </p:to>
                                    </p:set>
                                    <p:animEffect transition="in" filter="fade">
                                      <p:cBhvr>
                                        <p:cTn id="112" dur="1000"/>
                                        <p:tgtEl>
                                          <p:spTgt spid="28"/>
                                        </p:tgtEl>
                                      </p:cBhvr>
                                    </p:animEffect>
                                    <p:anim calcmode="lin" valueType="num">
                                      <p:cBhvr>
                                        <p:cTn id="113" dur="1000" fill="hold"/>
                                        <p:tgtEl>
                                          <p:spTgt spid="28"/>
                                        </p:tgtEl>
                                        <p:attrNameLst>
                                          <p:attrName>ppt_x</p:attrName>
                                        </p:attrNameLst>
                                      </p:cBhvr>
                                      <p:tavLst>
                                        <p:tav tm="0">
                                          <p:val>
                                            <p:strVal val="#ppt_x"/>
                                          </p:val>
                                        </p:tav>
                                        <p:tav tm="100000">
                                          <p:val>
                                            <p:strVal val="#ppt_x"/>
                                          </p:val>
                                        </p:tav>
                                      </p:tavLst>
                                    </p:anim>
                                    <p:anim calcmode="lin" valueType="num">
                                      <p:cBhvr>
                                        <p:cTn id="114" dur="1000" fill="hold"/>
                                        <p:tgtEl>
                                          <p:spTgt spid="28"/>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par>
                                <p:cTn id="120" presetID="42" presetClass="entr" presetSubtype="0" fill="hold" grpId="0" nodeType="withEffect">
                                  <p:stCondLst>
                                    <p:cond delay="0"/>
                                  </p:stCondLst>
                                  <p:childTnLst>
                                    <p:set>
                                      <p:cBhvr>
                                        <p:cTn id="121" dur="1" fill="hold">
                                          <p:stCondLst>
                                            <p:cond delay="0"/>
                                          </p:stCondLst>
                                        </p:cTn>
                                        <p:tgtEl>
                                          <p:spTgt spid="30"/>
                                        </p:tgtEl>
                                        <p:attrNameLst>
                                          <p:attrName>style.visibility</p:attrName>
                                        </p:attrNameLst>
                                      </p:cBhvr>
                                      <p:to>
                                        <p:strVal val="visible"/>
                                      </p:to>
                                    </p:set>
                                    <p:animEffect transition="in" filter="fade">
                                      <p:cBhvr>
                                        <p:cTn id="122" dur="1000"/>
                                        <p:tgtEl>
                                          <p:spTgt spid="30"/>
                                        </p:tgtEl>
                                      </p:cBhvr>
                                    </p:animEffect>
                                    <p:anim calcmode="lin" valueType="num">
                                      <p:cBhvr>
                                        <p:cTn id="123" dur="1000" fill="hold"/>
                                        <p:tgtEl>
                                          <p:spTgt spid="30"/>
                                        </p:tgtEl>
                                        <p:attrNameLst>
                                          <p:attrName>ppt_x</p:attrName>
                                        </p:attrNameLst>
                                      </p:cBhvr>
                                      <p:tavLst>
                                        <p:tav tm="0">
                                          <p:val>
                                            <p:strVal val="#ppt_x"/>
                                          </p:val>
                                        </p:tav>
                                        <p:tav tm="100000">
                                          <p:val>
                                            <p:strVal val="#ppt_x"/>
                                          </p:val>
                                        </p:tav>
                                      </p:tavLst>
                                    </p:anim>
                                    <p:anim calcmode="lin" valueType="num">
                                      <p:cBhvr>
                                        <p:cTn id="124" dur="1000" fill="hold"/>
                                        <p:tgtEl>
                                          <p:spTgt spid="30"/>
                                        </p:tgtEl>
                                        <p:attrNameLst>
                                          <p:attrName>ppt_y</p:attrName>
                                        </p:attrNameLst>
                                      </p:cBhvr>
                                      <p:tavLst>
                                        <p:tav tm="0">
                                          <p:val>
                                            <p:strVal val="#ppt_y+.1"/>
                                          </p:val>
                                        </p:tav>
                                        <p:tav tm="100000">
                                          <p:val>
                                            <p:strVal val="#ppt_y"/>
                                          </p:val>
                                        </p:tav>
                                      </p:tavLst>
                                    </p:anim>
                                  </p:childTnLst>
                                </p:cTn>
                              </p:par>
                              <p:par>
                                <p:cTn id="125" presetID="42" presetClass="entr" presetSubtype="0" fill="hold" grpId="0" nodeType="withEffect">
                                  <p:stCondLst>
                                    <p:cond delay="0"/>
                                  </p:stCondLst>
                                  <p:childTnLst>
                                    <p:set>
                                      <p:cBhvr>
                                        <p:cTn id="126" dur="1" fill="hold">
                                          <p:stCondLst>
                                            <p:cond delay="0"/>
                                          </p:stCondLst>
                                        </p:cTn>
                                        <p:tgtEl>
                                          <p:spTgt spid="31"/>
                                        </p:tgtEl>
                                        <p:attrNameLst>
                                          <p:attrName>style.visibility</p:attrName>
                                        </p:attrNameLst>
                                      </p:cBhvr>
                                      <p:to>
                                        <p:strVal val="visible"/>
                                      </p:to>
                                    </p:set>
                                    <p:animEffect transition="in" filter="fade">
                                      <p:cBhvr>
                                        <p:cTn id="127" dur="1000"/>
                                        <p:tgtEl>
                                          <p:spTgt spid="31"/>
                                        </p:tgtEl>
                                      </p:cBhvr>
                                    </p:animEffect>
                                    <p:anim calcmode="lin" valueType="num">
                                      <p:cBhvr>
                                        <p:cTn id="128" dur="1000" fill="hold"/>
                                        <p:tgtEl>
                                          <p:spTgt spid="31"/>
                                        </p:tgtEl>
                                        <p:attrNameLst>
                                          <p:attrName>ppt_x</p:attrName>
                                        </p:attrNameLst>
                                      </p:cBhvr>
                                      <p:tavLst>
                                        <p:tav tm="0">
                                          <p:val>
                                            <p:strVal val="#ppt_x"/>
                                          </p:val>
                                        </p:tav>
                                        <p:tav tm="100000">
                                          <p:val>
                                            <p:strVal val="#ppt_x"/>
                                          </p:val>
                                        </p:tav>
                                      </p:tavLst>
                                    </p:anim>
                                    <p:anim calcmode="lin" valueType="num">
                                      <p:cBhvr>
                                        <p:cTn id="129" dur="1000" fill="hold"/>
                                        <p:tgtEl>
                                          <p:spTgt spid="31"/>
                                        </p:tgtEl>
                                        <p:attrNameLst>
                                          <p:attrName>ppt_y</p:attrName>
                                        </p:attrNameLst>
                                      </p:cBhvr>
                                      <p:tavLst>
                                        <p:tav tm="0">
                                          <p:val>
                                            <p:strVal val="#ppt_y+.1"/>
                                          </p:val>
                                        </p:tav>
                                        <p:tav tm="100000">
                                          <p:val>
                                            <p:strVal val="#ppt_y"/>
                                          </p:val>
                                        </p:tav>
                                      </p:tavLst>
                                    </p:anim>
                                  </p:childTnLst>
                                </p:cTn>
                              </p:par>
                              <p:par>
                                <p:cTn id="130" presetID="42" presetClass="entr" presetSubtype="0" fill="hold" grpId="0" nodeType="withEffect">
                                  <p:stCondLst>
                                    <p:cond delay="0"/>
                                  </p:stCondLst>
                                  <p:childTnLst>
                                    <p:set>
                                      <p:cBhvr>
                                        <p:cTn id="131" dur="1" fill="hold">
                                          <p:stCondLst>
                                            <p:cond delay="0"/>
                                          </p:stCondLst>
                                        </p:cTn>
                                        <p:tgtEl>
                                          <p:spTgt spid="32"/>
                                        </p:tgtEl>
                                        <p:attrNameLst>
                                          <p:attrName>style.visibility</p:attrName>
                                        </p:attrNameLst>
                                      </p:cBhvr>
                                      <p:to>
                                        <p:strVal val="visible"/>
                                      </p:to>
                                    </p:set>
                                    <p:animEffect transition="in" filter="fade">
                                      <p:cBhvr>
                                        <p:cTn id="132" dur="1000"/>
                                        <p:tgtEl>
                                          <p:spTgt spid="32"/>
                                        </p:tgtEl>
                                      </p:cBhvr>
                                    </p:animEffect>
                                    <p:anim calcmode="lin" valueType="num">
                                      <p:cBhvr>
                                        <p:cTn id="133" dur="1000" fill="hold"/>
                                        <p:tgtEl>
                                          <p:spTgt spid="32"/>
                                        </p:tgtEl>
                                        <p:attrNameLst>
                                          <p:attrName>ppt_x</p:attrName>
                                        </p:attrNameLst>
                                      </p:cBhvr>
                                      <p:tavLst>
                                        <p:tav tm="0">
                                          <p:val>
                                            <p:strVal val="#ppt_x"/>
                                          </p:val>
                                        </p:tav>
                                        <p:tav tm="100000">
                                          <p:val>
                                            <p:strVal val="#ppt_x"/>
                                          </p:val>
                                        </p:tav>
                                      </p:tavLst>
                                    </p:anim>
                                    <p:anim calcmode="lin" valueType="num">
                                      <p:cBhvr>
                                        <p:cTn id="134" dur="1000" fill="hold"/>
                                        <p:tgtEl>
                                          <p:spTgt spid="32"/>
                                        </p:tgtEl>
                                        <p:attrNameLst>
                                          <p:attrName>ppt_y</p:attrName>
                                        </p:attrNameLst>
                                      </p:cBhvr>
                                      <p:tavLst>
                                        <p:tav tm="0">
                                          <p:val>
                                            <p:strVal val="#ppt_y+.1"/>
                                          </p:val>
                                        </p:tav>
                                        <p:tav tm="100000">
                                          <p:val>
                                            <p:strVal val="#ppt_y"/>
                                          </p:val>
                                        </p:tav>
                                      </p:tavLst>
                                    </p:anim>
                                  </p:childTnLst>
                                </p:cTn>
                              </p:par>
                              <p:par>
                                <p:cTn id="135" presetID="42" presetClass="entr" presetSubtype="0" fill="hold" grpId="0" nodeType="withEffect">
                                  <p:stCondLst>
                                    <p:cond delay="0"/>
                                  </p:stCondLst>
                                  <p:childTnLst>
                                    <p:set>
                                      <p:cBhvr>
                                        <p:cTn id="136" dur="1" fill="hold">
                                          <p:stCondLst>
                                            <p:cond delay="0"/>
                                          </p:stCondLst>
                                        </p:cTn>
                                        <p:tgtEl>
                                          <p:spTgt spid="33"/>
                                        </p:tgtEl>
                                        <p:attrNameLst>
                                          <p:attrName>style.visibility</p:attrName>
                                        </p:attrNameLst>
                                      </p:cBhvr>
                                      <p:to>
                                        <p:strVal val="visible"/>
                                      </p:to>
                                    </p:set>
                                    <p:animEffect transition="in" filter="fade">
                                      <p:cBhvr>
                                        <p:cTn id="137" dur="1000"/>
                                        <p:tgtEl>
                                          <p:spTgt spid="33"/>
                                        </p:tgtEl>
                                      </p:cBhvr>
                                    </p:animEffect>
                                    <p:anim calcmode="lin" valueType="num">
                                      <p:cBhvr>
                                        <p:cTn id="138" dur="1000" fill="hold"/>
                                        <p:tgtEl>
                                          <p:spTgt spid="33"/>
                                        </p:tgtEl>
                                        <p:attrNameLst>
                                          <p:attrName>ppt_x</p:attrName>
                                        </p:attrNameLst>
                                      </p:cBhvr>
                                      <p:tavLst>
                                        <p:tav tm="0">
                                          <p:val>
                                            <p:strVal val="#ppt_x"/>
                                          </p:val>
                                        </p:tav>
                                        <p:tav tm="100000">
                                          <p:val>
                                            <p:strVal val="#ppt_x"/>
                                          </p:val>
                                        </p:tav>
                                      </p:tavLst>
                                    </p:anim>
                                    <p:anim calcmode="lin" valueType="num">
                                      <p:cBhvr>
                                        <p:cTn id="139" dur="1000" fill="hold"/>
                                        <p:tgtEl>
                                          <p:spTgt spid="33"/>
                                        </p:tgtEl>
                                        <p:attrNameLst>
                                          <p:attrName>ppt_y</p:attrName>
                                        </p:attrNameLst>
                                      </p:cBhvr>
                                      <p:tavLst>
                                        <p:tav tm="0">
                                          <p:val>
                                            <p:strVal val="#ppt_y+.1"/>
                                          </p:val>
                                        </p:tav>
                                        <p:tav tm="100000">
                                          <p:val>
                                            <p:strVal val="#ppt_y"/>
                                          </p:val>
                                        </p:tav>
                                      </p:tavLst>
                                    </p:anim>
                                  </p:childTnLst>
                                </p:cTn>
                              </p:par>
                              <p:par>
                                <p:cTn id="140" presetID="42" presetClass="entr" presetSubtype="0" fill="hold" grpId="0" nodeType="with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fade">
                                      <p:cBhvr>
                                        <p:cTn id="142" dur="1000"/>
                                        <p:tgtEl>
                                          <p:spTgt spid="34"/>
                                        </p:tgtEl>
                                      </p:cBhvr>
                                    </p:animEffect>
                                    <p:anim calcmode="lin" valueType="num">
                                      <p:cBhvr>
                                        <p:cTn id="143" dur="1000" fill="hold"/>
                                        <p:tgtEl>
                                          <p:spTgt spid="34"/>
                                        </p:tgtEl>
                                        <p:attrNameLst>
                                          <p:attrName>ppt_x</p:attrName>
                                        </p:attrNameLst>
                                      </p:cBhvr>
                                      <p:tavLst>
                                        <p:tav tm="0">
                                          <p:val>
                                            <p:strVal val="#ppt_x"/>
                                          </p:val>
                                        </p:tav>
                                        <p:tav tm="100000">
                                          <p:val>
                                            <p:strVal val="#ppt_x"/>
                                          </p:val>
                                        </p:tav>
                                      </p:tavLst>
                                    </p:anim>
                                    <p:anim calcmode="lin" valueType="num">
                                      <p:cBhvr>
                                        <p:cTn id="144" dur="1000" fill="hold"/>
                                        <p:tgtEl>
                                          <p:spTgt spid="34"/>
                                        </p:tgtEl>
                                        <p:attrNameLst>
                                          <p:attrName>ppt_y</p:attrName>
                                        </p:attrNameLst>
                                      </p:cBhvr>
                                      <p:tavLst>
                                        <p:tav tm="0">
                                          <p:val>
                                            <p:strVal val="#ppt_y+.1"/>
                                          </p:val>
                                        </p:tav>
                                        <p:tav tm="100000">
                                          <p:val>
                                            <p:strVal val="#ppt_y"/>
                                          </p:val>
                                        </p:tav>
                                      </p:tavLst>
                                    </p:anim>
                                  </p:childTnLst>
                                </p:cTn>
                              </p:par>
                            </p:childTnLst>
                          </p:cTn>
                        </p:par>
                        <p:par>
                          <p:cTn id="145" fill="hold">
                            <p:stCondLst>
                              <p:cond delay="1000"/>
                            </p:stCondLst>
                            <p:childTnLst>
                              <p:par>
                                <p:cTn id="146" presetID="21" presetClass="entr" presetSubtype="1" fill="hold" grpId="0" nodeType="afterEffect">
                                  <p:stCondLst>
                                    <p:cond delay="0"/>
                                  </p:stCondLst>
                                  <p:childTnLst>
                                    <p:set>
                                      <p:cBhvr>
                                        <p:cTn id="147" dur="1" fill="hold">
                                          <p:stCondLst>
                                            <p:cond delay="0"/>
                                          </p:stCondLst>
                                        </p:cTn>
                                        <p:tgtEl>
                                          <p:spTgt spid="35"/>
                                        </p:tgtEl>
                                        <p:attrNameLst>
                                          <p:attrName>style.visibility</p:attrName>
                                        </p:attrNameLst>
                                      </p:cBhvr>
                                      <p:to>
                                        <p:strVal val="visible"/>
                                      </p:to>
                                    </p:set>
                                    <p:animEffect transition="in" filter="wheel(1)">
                                      <p:cBhvr>
                                        <p:cTn id="148" dur="2000"/>
                                        <p:tgtEl>
                                          <p:spTgt spid="35"/>
                                        </p:tgtEl>
                                      </p:cBhvr>
                                    </p:animEffect>
                                  </p:childTnLst>
                                </p:cTn>
                              </p:par>
                            </p:childTnLst>
                          </p:cTn>
                        </p:par>
                        <p:par>
                          <p:cTn id="149" fill="hold">
                            <p:stCondLst>
                              <p:cond delay="3000"/>
                            </p:stCondLst>
                            <p:childTnLst>
                              <p:par>
                                <p:cTn id="150" presetID="16" presetClass="entr" presetSubtype="37" fill="hold"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barn(outVertical)">
                                      <p:cBhvr>
                                        <p:cTn id="152" dur="500"/>
                                        <p:tgtEl>
                                          <p:spTgt spid="36"/>
                                        </p:tgtEl>
                                      </p:cBhvr>
                                    </p:animEffect>
                                  </p:childTnLst>
                                </p:cTn>
                              </p:par>
                            </p:childTnLst>
                          </p:cTn>
                        </p:par>
                        <p:par>
                          <p:cTn id="153" fill="hold">
                            <p:stCondLst>
                              <p:cond delay="3500"/>
                            </p:stCondLst>
                            <p:childTnLst>
                              <p:par>
                                <p:cTn id="154" presetID="22" presetClass="entr" presetSubtype="4" fill="hold" grpId="0" nodeType="afterEffect">
                                  <p:stCondLst>
                                    <p:cond delay="0"/>
                                  </p:stCondLst>
                                  <p:childTnLst>
                                    <p:set>
                                      <p:cBhvr>
                                        <p:cTn id="155" dur="1" fill="hold">
                                          <p:stCondLst>
                                            <p:cond delay="0"/>
                                          </p:stCondLst>
                                        </p:cTn>
                                        <p:tgtEl>
                                          <p:spTgt spid="37"/>
                                        </p:tgtEl>
                                        <p:attrNameLst>
                                          <p:attrName>style.visibility</p:attrName>
                                        </p:attrNameLst>
                                      </p:cBhvr>
                                      <p:to>
                                        <p:strVal val="visible"/>
                                      </p:to>
                                    </p:set>
                                    <p:animEffect transition="in" filter="wipe(down)">
                                      <p:cBhvr>
                                        <p:cTn id="156" dur="500"/>
                                        <p:tgtEl>
                                          <p:spTgt spid="37"/>
                                        </p:tgtEl>
                                      </p:cBhvr>
                                    </p:animEffect>
                                  </p:childTnLst>
                                </p:cTn>
                              </p:par>
                            </p:childTnLst>
                          </p:cTn>
                        </p:par>
                        <p:par>
                          <p:cTn id="157" fill="hold">
                            <p:stCondLst>
                              <p:cond delay="4000"/>
                            </p:stCondLst>
                            <p:childTnLst>
                              <p:par>
                                <p:cTn id="158" presetID="41" presetClass="entr" presetSubtype="0" fill="hold" grpId="0" nodeType="afterEffect">
                                  <p:stCondLst>
                                    <p:cond delay="0"/>
                                  </p:stCondLst>
                                  <p:iterate type="lt">
                                    <p:tmPct val="10000"/>
                                  </p:iterate>
                                  <p:childTnLst>
                                    <p:set>
                                      <p:cBhvr>
                                        <p:cTn id="159" dur="1" fill="hold">
                                          <p:stCondLst>
                                            <p:cond delay="0"/>
                                          </p:stCondLst>
                                        </p:cTn>
                                        <p:tgtEl>
                                          <p:spTgt spid="38"/>
                                        </p:tgtEl>
                                        <p:attrNameLst>
                                          <p:attrName>style.visibility</p:attrName>
                                        </p:attrNameLst>
                                      </p:cBhvr>
                                      <p:to>
                                        <p:strVal val="visible"/>
                                      </p:to>
                                    </p:set>
                                    <p:anim calcmode="lin" valueType="num">
                                      <p:cBhvr>
                                        <p:cTn id="160" dur="500" fill="hold"/>
                                        <p:tgtEl>
                                          <p:spTgt spid="38"/>
                                        </p:tgtEl>
                                        <p:attrNameLst>
                                          <p:attrName>ppt_x</p:attrName>
                                        </p:attrNameLst>
                                      </p:cBhvr>
                                      <p:tavLst>
                                        <p:tav tm="0">
                                          <p:val>
                                            <p:strVal val="#ppt_x"/>
                                          </p:val>
                                        </p:tav>
                                        <p:tav tm="50000">
                                          <p:val>
                                            <p:strVal val="#ppt_x+.1"/>
                                          </p:val>
                                        </p:tav>
                                        <p:tav tm="100000">
                                          <p:val>
                                            <p:strVal val="#ppt_x"/>
                                          </p:val>
                                        </p:tav>
                                      </p:tavLst>
                                    </p:anim>
                                    <p:anim calcmode="lin" valueType="num">
                                      <p:cBhvr>
                                        <p:cTn id="161" dur="500" fill="hold"/>
                                        <p:tgtEl>
                                          <p:spTgt spid="38"/>
                                        </p:tgtEl>
                                        <p:attrNameLst>
                                          <p:attrName>ppt_y</p:attrName>
                                        </p:attrNameLst>
                                      </p:cBhvr>
                                      <p:tavLst>
                                        <p:tav tm="0">
                                          <p:val>
                                            <p:strVal val="#ppt_y"/>
                                          </p:val>
                                        </p:tav>
                                        <p:tav tm="100000">
                                          <p:val>
                                            <p:strVal val="#ppt_y"/>
                                          </p:val>
                                        </p:tav>
                                      </p:tavLst>
                                    </p:anim>
                                    <p:anim calcmode="lin" valueType="num">
                                      <p:cBhvr>
                                        <p:cTn id="162" dur="500" fill="hold"/>
                                        <p:tgtEl>
                                          <p:spTgt spid="38"/>
                                        </p:tgtEl>
                                        <p:attrNameLst>
                                          <p:attrName>ppt_h</p:attrName>
                                        </p:attrNameLst>
                                      </p:cBhvr>
                                      <p:tavLst>
                                        <p:tav tm="0">
                                          <p:val>
                                            <p:strVal val="#ppt_h/10"/>
                                          </p:val>
                                        </p:tav>
                                        <p:tav tm="50000">
                                          <p:val>
                                            <p:strVal val="#ppt_h+.01"/>
                                          </p:val>
                                        </p:tav>
                                        <p:tav tm="100000">
                                          <p:val>
                                            <p:strVal val="#ppt_h"/>
                                          </p:val>
                                        </p:tav>
                                      </p:tavLst>
                                    </p:anim>
                                    <p:anim calcmode="lin" valueType="num">
                                      <p:cBhvr>
                                        <p:cTn id="163" dur="500" fill="hold"/>
                                        <p:tgtEl>
                                          <p:spTgt spid="38"/>
                                        </p:tgtEl>
                                        <p:attrNameLst>
                                          <p:attrName>ppt_w</p:attrName>
                                        </p:attrNameLst>
                                      </p:cBhvr>
                                      <p:tavLst>
                                        <p:tav tm="0">
                                          <p:val>
                                            <p:strVal val="#ppt_w/10"/>
                                          </p:val>
                                        </p:tav>
                                        <p:tav tm="50000">
                                          <p:val>
                                            <p:strVal val="#ppt_w+.01"/>
                                          </p:val>
                                        </p:tav>
                                        <p:tav tm="100000">
                                          <p:val>
                                            <p:strVal val="#ppt_w"/>
                                          </p:val>
                                        </p:tav>
                                      </p:tavLst>
                                    </p:anim>
                                    <p:animEffect transition="in" filter="fade">
                                      <p:cBhvr>
                                        <p:cTn id="164" dur="500" tmFilter="0,0; .5, 1; 1, 1"/>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任意多边形 3"/>
          <p:cNvSpPr/>
          <p:nvPr>
            <p:custDataLst>
              <p:tags r:id="rId1"/>
            </p:custDataLst>
          </p:nvPr>
        </p:nvSpPr>
        <p:spPr>
          <a:xfrm>
            <a:off x="521545" y="459719"/>
            <a:ext cx="8622455" cy="22245"/>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1"/>
          </a:solidFill>
          <a:ln>
            <a:solidFill>
              <a:srgbClr val="88D27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6" tIns="34288" rIns="68576" bIns="34288" numCol="1" spcCol="0" rtlCol="0" fromWordArt="0" anchor="ctr" anchorCtr="0" forceAA="0" compatLnSpc="1">
            <a:noAutofit/>
          </a:bodyPr>
          <a:lstStyle/>
          <a:p>
            <a:pPr algn="ctr"/>
            <a:endParaRPr lang="zh-CN" altLang="en-US" sz="1420">
              <a:latin typeface="Arial" panose="020B0604020202020204" pitchFamily="34" charset="0"/>
              <a:ea typeface="微软雅黑" panose="020B0503020204020204" pitchFamily="34" charset="-122"/>
              <a:sym typeface="Arial" panose="020B0604020202020204" pitchFamily="34" charset="0"/>
            </a:endParaRPr>
          </a:p>
        </p:txBody>
      </p:sp>
      <p:sp>
        <p:nvSpPr>
          <p:cNvPr id="5" name="任意多边形 4"/>
          <p:cNvSpPr/>
          <p:nvPr>
            <p:custDataLst>
              <p:tags r:id="rId2"/>
            </p:custDataLst>
          </p:nvPr>
        </p:nvSpPr>
        <p:spPr>
          <a:xfrm>
            <a:off x="1" y="100217"/>
            <a:ext cx="410465" cy="381747"/>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6" tIns="34288" rIns="68576" bIns="34288" numCol="1" spcCol="0" rtlCol="0" fromWordArt="0" anchor="ctr" anchorCtr="0" forceAA="0" compatLnSpc="1">
            <a:noAutofit/>
          </a:bodyPr>
          <a:lstStyle/>
          <a:p>
            <a:pPr algn="ctr"/>
            <a:endParaRPr lang="zh-CN" altLang="en-US" sz="142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Content Placeholder 2"/>
          <p:cNvSpPr txBox="1"/>
          <p:nvPr/>
        </p:nvSpPr>
        <p:spPr>
          <a:xfrm>
            <a:off x="699345" y="161315"/>
            <a:ext cx="2181013" cy="246221"/>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1600" dirty="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点击添加小标题</a:t>
            </a:r>
            <a:endParaRPr lang="en-US" sz="1600" dirty="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7" name="组合 6"/>
          <p:cNvGrpSpPr/>
          <p:nvPr/>
        </p:nvGrpSpPr>
        <p:grpSpPr>
          <a:xfrm rot="20675447">
            <a:off x="3601570" y="1771545"/>
            <a:ext cx="5146606" cy="2538172"/>
            <a:chOff x="812493" y="1298947"/>
            <a:chExt cx="6862148" cy="3384233"/>
          </a:xfrm>
        </p:grpSpPr>
        <p:sp>
          <p:nvSpPr>
            <p:cNvPr id="8" name="任意多边形: 形状 63"/>
            <p:cNvSpPr/>
            <p:nvPr/>
          </p:nvSpPr>
          <p:spPr bwMode="auto">
            <a:xfrm rot="1715850">
              <a:off x="812493" y="3764350"/>
              <a:ext cx="3665024" cy="918830"/>
            </a:xfrm>
            <a:custGeom>
              <a:avLst/>
              <a:gdLst>
                <a:gd name="T0" fmla="*/ 229 w 695"/>
                <a:gd name="T1" fmla="*/ 157 h 174"/>
                <a:gd name="T2" fmla="*/ 338 w 695"/>
                <a:gd name="T3" fmla="*/ 173 h 174"/>
                <a:gd name="T4" fmla="*/ 395 w 695"/>
                <a:gd name="T5" fmla="*/ 157 h 174"/>
                <a:gd name="T6" fmla="*/ 273 w 695"/>
                <a:gd name="T7" fmla="*/ 86 h 174"/>
                <a:gd name="T8" fmla="*/ 273 w 695"/>
                <a:gd name="T9" fmla="*/ 72 h 174"/>
                <a:gd name="T10" fmla="*/ 355 w 695"/>
                <a:gd name="T11" fmla="*/ 82 h 174"/>
                <a:gd name="T12" fmla="*/ 493 w 695"/>
                <a:gd name="T13" fmla="*/ 99 h 174"/>
                <a:gd name="T14" fmla="*/ 563 w 695"/>
                <a:gd name="T15" fmla="*/ 86 h 174"/>
                <a:gd name="T16" fmla="*/ 534 w 695"/>
                <a:gd name="T17" fmla="*/ 47 h 174"/>
                <a:gd name="T18" fmla="*/ 569 w 695"/>
                <a:gd name="T19" fmla="*/ 32 h 174"/>
                <a:gd name="T20" fmla="*/ 656 w 695"/>
                <a:gd name="T21" fmla="*/ 39 h 174"/>
                <a:gd name="T22" fmla="*/ 653 w 695"/>
                <a:gd name="T23" fmla="*/ 8 h 174"/>
                <a:gd name="T24" fmla="*/ 656 w 695"/>
                <a:gd name="T25" fmla="*/ 4 h 174"/>
                <a:gd name="T26" fmla="*/ 677 w 695"/>
                <a:gd name="T27" fmla="*/ 3 h 174"/>
                <a:gd name="T28" fmla="*/ 689 w 695"/>
                <a:gd name="T29" fmla="*/ 2 h 174"/>
                <a:gd name="T30" fmla="*/ 656 w 695"/>
                <a:gd name="T31" fmla="*/ 1 h 174"/>
                <a:gd name="T32" fmla="*/ 645 w 695"/>
                <a:gd name="T33" fmla="*/ 8 h 174"/>
                <a:gd name="T34" fmla="*/ 652 w 695"/>
                <a:gd name="T35" fmla="*/ 28 h 174"/>
                <a:gd name="T36" fmla="*/ 633 w 695"/>
                <a:gd name="T37" fmla="*/ 32 h 174"/>
                <a:gd name="T38" fmla="*/ 631 w 695"/>
                <a:gd name="T39" fmla="*/ 31 h 174"/>
                <a:gd name="T40" fmla="*/ 623 w 695"/>
                <a:gd name="T41" fmla="*/ 29 h 174"/>
                <a:gd name="T42" fmla="*/ 588 w 695"/>
                <a:gd name="T43" fmla="*/ 27 h 174"/>
                <a:gd name="T44" fmla="*/ 573 w 695"/>
                <a:gd name="T45" fmla="*/ 24 h 174"/>
                <a:gd name="T46" fmla="*/ 562 w 695"/>
                <a:gd name="T47" fmla="*/ 22 h 174"/>
                <a:gd name="T48" fmla="*/ 532 w 695"/>
                <a:gd name="T49" fmla="*/ 21 h 174"/>
                <a:gd name="T50" fmla="*/ 498 w 695"/>
                <a:gd name="T51" fmla="*/ 36 h 174"/>
                <a:gd name="T52" fmla="*/ 500 w 695"/>
                <a:gd name="T53" fmla="*/ 43 h 174"/>
                <a:gd name="T54" fmla="*/ 516 w 695"/>
                <a:gd name="T55" fmla="*/ 47 h 174"/>
                <a:gd name="T56" fmla="*/ 509 w 695"/>
                <a:gd name="T57" fmla="*/ 51 h 174"/>
                <a:gd name="T58" fmla="*/ 529 w 695"/>
                <a:gd name="T59" fmla="*/ 74 h 174"/>
                <a:gd name="T60" fmla="*/ 535 w 695"/>
                <a:gd name="T61" fmla="*/ 83 h 174"/>
                <a:gd name="T62" fmla="*/ 515 w 695"/>
                <a:gd name="T63" fmla="*/ 91 h 174"/>
                <a:gd name="T64" fmla="*/ 466 w 695"/>
                <a:gd name="T65" fmla="*/ 86 h 174"/>
                <a:gd name="T66" fmla="*/ 444 w 695"/>
                <a:gd name="T67" fmla="*/ 84 h 174"/>
                <a:gd name="T68" fmla="*/ 435 w 695"/>
                <a:gd name="T69" fmla="*/ 82 h 174"/>
                <a:gd name="T70" fmla="*/ 418 w 695"/>
                <a:gd name="T71" fmla="*/ 82 h 174"/>
                <a:gd name="T72" fmla="*/ 383 w 695"/>
                <a:gd name="T73" fmla="*/ 77 h 174"/>
                <a:gd name="T74" fmla="*/ 346 w 695"/>
                <a:gd name="T75" fmla="*/ 71 h 174"/>
                <a:gd name="T76" fmla="*/ 307 w 695"/>
                <a:gd name="T77" fmla="*/ 68 h 174"/>
                <a:gd name="T78" fmla="*/ 240 w 695"/>
                <a:gd name="T79" fmla="*/ 69 h 174"/>
                <a:gd name="T80" fmla="*/ 241 w 695"/>
                <a:gd name="T81" fmla="*/ 78 h 174"/>
                <a:gd name="T82" fmla="*/ 247 w 695"/>
                <a:gd name="T83" fmla="*/ 84 h 174"/>
                <a:gd name="T84" fmla="*/ 245 w 695"/>
                <a:gd name="T85" fmla="*/ 86 h 174"/>
                <a:gd name="T86" fmla="*/ 269 w 695"/>
                <a:gd name="T87" fmla="*/ 98 h 174"/>
                <a:gd name="T88" fmla="*/ 293 w 695"/>
                <a:gd name="T89" fmla="*/ 111 h 174"/>
                <a:gd name="T90" fmla="*/ 308 w 695"/>
                <a:gd name="T91" fmla="*/ 118 h 174"/>
                <a:gd name="T92" fmla="*/ 332 w 695"/>
                <a:gd name="T93" fmla="*/ 128 h 174"/>
                <a:gd name="T94" fmla="*/ 352 w 695"/>
                <a:gd name="T95" fmla="*/ 144 h 174"/>
                <a:gd name="T96" fmla="*/ 371 w 695"/>
                <a:gd name="T97" fmla="*/ 156 h 174"/>
                <a:gd name="T98" fmla="*/ 370 w 695"/>
                <a:gd name="T99" fmla="*/ 167 h 174"/>
                <a:gd name="T100" fmla="*/ 281 w 695"/>
                <a:gd name="T101" fmla="*/ 157 h 174"/>
                <a:gd name="T102" fmla="*/ 249 w 695"/>
                <a:gd name="T103" fmla="*/ 152 h 174"/>
                <a:gd name="T104" fmla="*/ 160 w 695"/>
                <a:gd name="T105" fmla="*/ 140 h 174"/>
                <a:gd name="T106" fmla="*/ 79 w 695"/>
                <a:gd name="T107" fmla="*/ 123 h 174"/>
                <a:gd name="T108" fmla="*/ 656 w 695"/>
                <a:gd name="T109" fmla="*/ 33 h 174"/>
                <a:gd name="T110" fmla="*/ 648 w 695"/>
                <a:gd name="T111" fmla="*/ 5 h 174"/>
                <a:gd name="T112" fmla="*/ 655 w 695"/>
                <a:gd name="T113" fmla="*/ 33 h 174"/>
                <a:gd name="T114" fmla="*/ 648 w 695"/>
                <a:gd name="T115" fmla="*/ 37 h 174"/>
                <a:gd name="T116" fmla="*/ 535 w 695"/>
                <a:gd name="T117" fmla="*/ 92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95" h="174">
                  <a:moveTo>
                    <a:pt x="78" y="130"/>
                  </a:moveTo>
                  <a:cubicBezTo>
                    <a:pt x="88" y="132"/>
                    <a:pt x="101" y="134"/>
                    <a:pt x="109" y="136"/>
                  </a:cubicBezTo>
                  <a:cubicBezTo>
                    <a:pt x="147" y="143"/>
                    <a:pt x="179" y="151"/>
                    <a:pt x="220" y="157"/>
                  </a:cubicBezTo>
                  <a:cubicBezTo>
                    <a:pt x="219" y="157"/>
                    <a:pt x="222" y="157"/>
                    <a:pt x="225" y="157"/>
                  </a:cubicBezTo>
                  <a:cubicBezTo>
                    <a:pt x="224" y="157"/>
                    <a:pt x="224" y="157"/>
                    <a:pt x="224" y="157"/>
                  </a:cubicBezTo>
                  <a:cubicBezTo>
                    <a:pt x="229" y="157"/>
                    <a:pt x="229" y="157"/>
                    <a:pt x="229" y="157"/>
                  </a:cubicBezTo>
                  <a:cubicBezTo>
                    <a:pt x="232" y="157"/>
                    <a:pt x="229" y="158"/>
                    <a:pt x="226" y="158"/>
                  </a:cubicBezTo>
                  <a:cubicBezTo>
                    <a:pt x="242" y="160"/>
                    <a:pt x="257" y="162"/>
                    <a:pt x="272" y="165"/>
                  </a:cubicBezTo>
                  <a:cubicBezTo>
                    <a:pt x="275" y="164"/>
                    <a:pt x="280" y="166"/>
                    <a:pt x="283" y="165"/>
                  </a:cubicBezTo>
                  <a:cubicBezTo>
                    <a:pt x="283" y="166"/>
                    <a:pt x="283" y="166"/>
                    <a:pt x="282" y="166"/>
                  </a:cubicBezTo>
                  <a:cubicBezTo>
                    <a:pt x="294" y="167"/>
                    <a:pt x="295" y="167"/>
                    <a:pt x="303" y="169"/>
                  </a:cubicBezTo>
                  <a:cubicBezTo>
                    <a:pt x="314" y="171"/>
                    <a:pt x="325" y="172"/>
                    <a:pt x="338" y="173"/>
                  </a:cubicBezTo>
                  <a:cubicBezTo>
                    <a:pt x="346" y="174"/>
                    <a:pt x="351" y="174"/>
                    <a:pt x="366" y="173"/>
                  </a:cubicBezTo>
                  <a:cubicBezTo>
                    <a:pt x="367" y="173"/>
                    <a:pt x="372" y="173"/>
                    <a:pt x="375" y="172"/>
                  </a:cubicBezTo>
                  <a:cubicBezTo>
                    <a:pt x="379" y="171"/>
                    <a:pt x="379" y="171"/>
                    <a:pt x="379" y="171"/>
                  </a:cubicBezTo>
                  <a:cubicBezTo>
                    <a:pt x="396" y="166"/>
                    <a:pt x="387" y="169"/>
                    <a:pt x="391" y="167"/>
                  </a:cubicBezTo>
                  <a:cubicBezTo>
                    <a:pt x="398" y="163"/>
                    <a:pt x="396" y="163"/>
                    <a:pt x="397" y="161"/>
                  </a:cubicBezTo>
                  <a:cubicBezTo>
                    <a:pt x="397" y="160"/>
                    <a:pt x="396" y="158"/>
                    <a:pt x="395" y="157"/>
                  </a:cubicBezTo>
                  <a:cubicBezTo>
                    <a:pt x="389" y="149"/>
                    <a:pt x="378" y="143"/>
                    <a:pt x="368" y="136"/>
                  </a:cubicBezTo>
                  <a:cubicBezTo>
                    <a:pt x="347" y="123"/>
                    <a:pt x="322" y="111"/>
                    <a:pt x="300" y="97"/>
                  </a:cubicBezTo>
                  <a:cubicBezTo>
                    <a:pt x="292" y="96"/>
                    <a:pt x="289" y="93"/>
                    <a:pt x="282" y="92"/>
                  </a:cubicBezTo>
                  <a:cubicBezTo>
                    <a:pt x="283" y="91"/>
                    <a:pt x="283" y="91"/>
                    <a:pt x="283" y="91"/>
                  </a:cubicBezTo>
                  <a:cubicBezTo>
                    <a:pt x="278" y="90"/>
                    <a:pt x="279" y="89"/>
                    <a:pt x="277" y="86"/>
                  </a:cubicBezTo>
                  <a:cubicBezTo>
                    <a:pt x="276" y="86"/>
                    <a:pt x="275" y="85"/>
                    <a:pt x="273" y="86"/>
                  </a:cubicBezTo>
                  <a:cubicBezTo>
                    <a:pt x="270" y="85"/>
                    <a:pt x="274" y="83"/>
                    <a:pt x="271" y="82"/>
                  </a:cubicBezTo>
                  <a:cubicBezTo>
                    <a:pt x="272" y="82"/>
                    <a:pt x="270" y="83"/>
                    <a:pt x="270" y="82"/>
                  </a:cubicBezTo>
                  <a:cubicBezTo>
                    <a:pt x="262" y="79"/>
                    <a:pt x="272" y="82"/>
                    <a:pt x="269" y="77"/>
                  </a:cubicBezTo>
                  <a:cubicBezTo>
                    <a:pt x="267" y="76"/>
                    <a:pt x="264" y="74"/>
                    <a:pt x="262" y="72"/>
                  </a:cubicBezTo>
                  <a:cubicBezTo>
                    <a:pt x="265" y="72"/>
                    <a:pt x="269" y="72"/>
                    <a:pt x="272" y="73"/>
                  </a:cubicBezTo>
                  <a:cubicBezTo>
                    <a:pt x="270" y="73"/>
                    <a:pt x="271" y="72"/>
                    <a:pt x="273" y="72"/>
                  </a:cubicBezTo>
                  <a:cubicBezTo>
                    <a:pt x="273" y="74"/>
                    <a:pt x="281" y="72"/>
                    <a:pt x="284" y="73"/>
                  </a:cubicBezTo>
                  <a:cubicBezTo>
                    <a:pt x="283" y="73"/>
                    <a:pt x="281" y="73"/>
                    <a:pt x="280" y="73"/>
                  </a:cubicBezTo>
                  <a:cubicBezTo>
                    <a:pt x="288" y="75"/>
                    <a:pt x="297" y="75"/>
                    <a:pt x="304" y="76"/>
                  </a:cubicBezTo>
                  <a:cubicBezTo>
                    <a:pt x="314" y="76"/>
                    <a:pt x="320" y="79"/>
                    <a:pt x="327" y="78"/>
                  </a:cubicBezTo>
                  <a:cubicBezTo>
                    <a:pt x="325" y="79"/>
                    <a:pt x="330" y="79"/>
                    <a:pt x="331" y="80"/>
                  </a:cubicBezTo>
                  <a:cubicBezTo>
                    <a:pt x="341" y="79"/>
                    <a:pt x="345" y="82"/>
                    <a:pt x="355" y="82"/>
                  </a:cubicBezTo>
                  <a:cubicBezTo>
                    <a:pt x="354" y="82"/>
                    <a:pt x="354" y="82"/>
                    <a:pt x="354" y="82"/>
                  </a:cubicBezTo>
                  <a:cubicBezTo>
                    <a:pt x="376" y="85"/>
                    <a:pt x="398" y="88"/>
                    <a:pt x="422" y="90"/>
                  </a:cubicBezTo>
                  <a:cubicBezTo>
                    <a:pt x="436" y="92"/>
                    <a:pt x="446" y="95"/>
                    <a:pt x="463" y="96"/>
                  </a:cubicBezTo>
                  <a:cubicBezTo>
                    <a:pt x="466" y="96"/>
                    <a:pt x="464" y="96"/>
                    <a:pt x="467" y="96"/>
                  </a:cubicBezTo>
                  <a:cubicBezTo>
                    <a:pt x="470" y="96"/>
                    <a:pt x="466" y="96"/>
                    <a:pt x="467" y="96"/>
                  </a:cubicBezTo>
                  <a:cubicBezTo>
                    <a:pt x="475" y="97"/>
                    <a:pt x="483" y="98"/>
                    <a:pt x="493" y="99"/>
                  </a:cubicBezTo>
                  <a:cubicBezTo>
                    <a:pt x="494" y="99"/>
                    <a:pt x="497" y="99"/>
                    <a:pt x="497" y="99"/>
                  </a:cubicBezTo>
                  <a:cubicBezTo>
                    <a:pt x="501" y="100"/>
                    <a:pt x="508" y="100"/>
                    <a:pt x="516" y="100"/>
                  </a:cubicBezTo>
                  <a:cubicBezTo>
                    <a:pt x="520" y="100"/>
                    <a:pt x="524" y="100"/>
                    <a:pt x="530" y="100"/>
                  </a:cubicBezTo>
                  <a:cubicBezTo>
                    <a:pt x="534" y="101"/>
                    <a:pt x="558" y="94"/>
                    <a:pt x="557" y="93"/>
                  </a:cubicBezTo>
                  <a:cubicBezTo>
                    <a:pt x="549" y="96"/>
                    <a:pt x="562" y="89"/>
                    <a:pt x="560" y="87"/>
                  </a:cubicBezTo>
                  <a:cubicBezTo>
                    <a:pt x="561" y="86"/>
                    <a:pt x="562" y="86"/>
                    <a:pt x="563" y="86"/>
                  </a:cubicBezTo>
                  <a:cubicBezTo>
                    <a:pt x="564" y="83"/>
                    <a:pt x="563" y="81"/>
                    <a:pt x="563" y="77"/>
                  </a:cubicBezTo>
                  <a:cubicBezTo>
                    <a:pt x="562" y="76"/>
                    <a:pt x="559" y="76"/>
                    <a:pt x="559" y="74"/>
                  </a:cubicBezTo>
                  <a:cubicBezTo>
                    <a:pt x="561" y="72"/>
                    <a:pt x="557" y="70"/>
                    <a:pt x="557" y="68"/>
                  </a:cubicBezTo>
                  <a:cubicBezTo>
                    <a:pt x="554" y="69"/>
                    <a:pt x="551" y="68"/>
                    <a:pt x="550" y="66"/>
                  </a:cubicBezTo>
                  <a:cubicBezTo>
                    <a:pt x="554" y="65"/>
                    <a:pt x="554" y="65"/>
                    <a:pt x="554" y="65"/>
                  </a:cubicBezTo>
                  <a:cubicBezTo>
                    <a:pt x="548" y="61"/>
                    <a:pt x="545" y="52"/>
                    <a:pt x="534" y="47"/>
                  </a:cubicBezTo>
                  <a:cubicBezTo>
                    <a:pt x="536" y="46"/>
                    <a:pt x="536" y="46"/>
                    <a:pt x="536" y="46"/>
                  </a:cubicBezTo>
                  <a:cubicBezTo>
                    <a:pt x="528" y="41"/>
                    <a:pt x="524" y="34"/>
                    <a:pt x="521" y="29"/>
                  </a:cubicBezTo>
                  <a:cubicBezTo>
                    <a:pt x="521" y="29"/>
                    <a:pt x="520" y="30"/>
                    <a:pt x="527" y="30"/>
                  </a:cubicBezTo>
                  <a:cubicBezTo>
                    <a:pt x="534" y="29"/>
                    <a:pt x="537" y="29"/>
                    <a:pt x="543" y="29"/>
                  </a:cubicBezTo>
                  <a:cubicBezTo>
                    <a:pt x="546" y="29"/>
                    <a:pt x="546" y="30"/>
                    <a:pt x="547" y="30"/>
                  </a:cubicBezTo>
                  <a:cubicBezTo>
                    <a:pt x="555" y="31"/>
                    <a:pt x="560" y="33"/>
                    <a:pt x="569" y="32"/>
                  </a:cubicBezTo>
                  <a:cubicBezTo>
                    <a:pt x="568" y="33"/>
                    <a:pt x="568" y="33"/>
                    <a:pt x="568" y="33"/>
                  </a:cubicBezTo>
                  <a:cubicBezTo>
                    <a:pt x="575" y="33"/>
                    <a:pt x="586" y="34"/>
                    <a:pt x="592" y="35"/>
                  </a:cubicBezTo>
                  <a:cubicBezTo>
                    <a:pt x="595" y="35"/>
                    <a:pt x="603" y="36"/>
                    <a:pt x="601" y="35"/>
                  </a:cubicBezTo>
                  <a:cubicBezTo>
                    <a:pt x="604" y="35"/>
                    <a:pt x="600" y="36"/>
                    <a:pt x="605" y="36"/>
                  </a:cubicBezTo>
                  <a:cubicBezTo>
                    <a:pt x="600" y="36"/>
                    <a:pt x="600" y="36"/>
                    <a:pt x="600" y="36"/>
                  </a:cubicBezTo>
                  <a:cubicBezTo>
                    <a:pt x="618" y="38"/>
                    <a:pt x="625" y="42"/>
                    <a:pt x="656" y="39"/>
                  </a:cubicBezTo>
                  <a:cubicBezTo>
                    <a:pt x="672" y="35"/>
                    <a:pt x="667" y="30"/>
                    <a:pt x="667" y="26"/>
                  </a:cubicBezTo>
                  <a:cubicBezTo>
                    <a:pt x="665" y="25"/>
                    <a:pt x="664" y="21"/>
                    <a:pt x="659" y="21"/>
                  </a:cubicBezTo>
                  <a:cubicBezTo>
                    <a:pt x="661" y="20"/>
                    <a:pt x="661" y="20"/>
                    <a:pt x="661" y="20"/>
                  </a:cubicBezTo>
                  <a:cubicBezTo>
                    <a:pt x="659" y="18"/>
                    <a:pt x="657" y="14"/>
                    <a:pt x="655" y="11"/>
                  </a:cubicBezTo>
                  <a:cubicBezTo>
                    <a:pt x="655" y="9"/>
                    <a:pt x="653" y="10"/>
                    <a:pt x="651" y="8"/>
                  </a:cubicBezTo>
                  <a:cubicBezTo>
                    <a:pt x="653" y="8"/>
                    <a:pt x="653" y="8"/>
                    <a:pt x="653" y="8"/>
                  </a:cubicBezTo>
                  <a:cubicBezTo>
                    <a:pt x="651" y="6"/>
                    <a:pt x="649" y="6"/>
                    <a:pt x="647" y="6"/>
                  </a:cubicBezTo>
                  <a:cubicBezTo>
                    <a:pt x="648" y="5"/>
                    <a:pt x="648" y="5"/>
                    <a:pt x="648" y="5"/>
                  </a:cubicBezTo>
                  <a:cubicBezTo>
                    <a:pt x="649" y="5"/>
                    <a:pt x="650" y="4"/>
                    <a:pt x="651" y="4"/>
                  </a:cubicBezTo>
                  <a:cubicBezTo>
                    <a:pt x="652" y="5"/>
                    <a:pt x="653" y="5"/>
                    <a:pt x="654" y="5"/>
                  </a:cubicBezTo>
                  <a:cubicBezTo>
                    <a:pt x="653" y="5"/>
                    <a:pt x="654" y="5"/>
                    <a:pt x="654" y="4"/>
                  </a:cubicBezTo>
                  <a:cubicBezTo>
                    <a:pt x="655" y="4"/>
                    <a:pt x="655" y="4"/>
                    <a:pt x="656" y="4"/>
                  </a:cubicBezTo>
                  <a:cubicBezTo>
                    <a:pt x="662" y="4"/>
                    <a:pt x="666" y="4"/>
                    <a:pt x="668" y="3"/>
                  </a:cubicBezTo>
                  <a:cubicBezTo>
                    <a:pt x="666" y="4"/>
                    <a:pt x="671" y="4"/>
                    <a:pt x="667" y="4"/>
                  </a:cubicBezTo>
                  <a:cubicBezTo>
                    <a:pt x="671" y="4"/>
                    <a:pt x="674" y="4"/>
                    <a:pt x="677" y="4"/>
                  </a:cubicBezTo>
                  <a:cubicBezTo>
                    <a:pt x="676" y="4"/>
                    <a:pt x="675" y="4"/>
                    <a:pt x="674" y="4"/>
                  </a:cubicBezTo>
                  <a:cubicBezTo>
                    <a:pt x="678" y="3"/>
                    <a:pt x="682" y="3"/>
                    <a:pt x="682" y="3"/>
                  </a:cubicBezTo>
                  <a:cubicBezTo>
                    <a:pt x="680" y="3"/>
                    <a:pt x="679" y="3"/>
                    <a:pt x="677" y="3"/>
                  </a:cubicBezTo>
                  <a:cubicBezTo>
                    <a:pt x="679" y="2"/>
                    <a:pt x="687" y="2"/>
                    <a:pt x="687" y="3"/>
                  </a:cubicBezTo>
                  <a:cubicBezTo>
                    <a:pt x="687" y="4"/>
                    <a:pt x="681" y="4"/>
                    <a:pt x="683" y="4"/>
                  </a:cubicBezTo>
                  <a:cubicBezTo>
                    <a:pt x="695" y="4"/>
                    <a:pt x="695" y="4"/>
                    <a:pt x="695" y="4"/>
                  </a:cubicBezTo>
                  <a:cubicBezTo>
                    <a:pt x="692" y="4"/>
                    <a:pt x="691" y="3"/>
                    <a:pt x="693" y="3"/>
                  </a:cubicBezTo>
                  <a:cubicBezTo>
                    <a:pt x="688" y="3"/>
                    <a:pt x="688" y="3"/>
                    <a:pt x="688" y="3"/>
                  </a:cubicBezTo>
                  <a:cubicBezTo>
                    <a:pt x="689" y="2"/>
                    <a:pt x="689" y="2"/>
                    <a:pt x="689" y="2"/>
                  </a:cubicBezTo>
                  <a:cubicBezTo>
                    <a:pt x="682" y="2"/>
                    <a:pt x="677" y="1"/>
                    <a:pt x="668" y="1"/>
                  </a:cubicBezTo>
                  <a:cubicBezTo>
                    <a:pt x="670" y="2"/>
                    <a:pt x="670" y="2"/>
                    <a:pt x="670" y="2"/>
                  </a:cubicBezTo>
                  <a:cubicBezTo>
                    <a:pt x="665" y="2"/>
                    <a:pt x="659" y="3"/>
                    <a:pt x="655" y="3"/>
                  </a:cubicBezTo>
                  <a:cubicBezTo>
                    <a:pt x="658" y="2"/>
                    <a:pt x="656" y="2"/>
                    <a:pt x="657" y="2"/>
                  </a:cubicBezTo>
                  <a:cubicBezTo>
                    <a:pt x="655" y="2"/>
                    <a:pt x="654" y="2"/>
                    <a:pt x="652" y="2"/>
                  </a:cubicBezTo>
                  <a:cubicBezTo>
                    <a:pt x="656" y="1"/>
                    <a:pt x="656" y="1"/>
                    <a:pt x="656" y="1"/>
                  </a:cubicBezTo>
                  <a:cubicBezTo>
                    <a:pt x="655" y="1"/>
                    <a:pt x="654" y="2"/>
                    <a:pt x="652" y="2"/>
                  </a:cubicBezTo>
                  <a:cubicBezTo>
                    <a:pt x="649" y="3"/>
                    <a:pt x="655" y="0"/>
                    <a:pt x="645" y="4"/>
                  </a:cubicBezTo>
                  <a:cubicBezTo>
                    <a:pt x="644" y="4"/>
                    <a:pt x="644" y="4"/>
                    <a:pt x="644" y="4"/>
                  </a:cubicBezTo>
                  <a:cubicBezTo>
                    <a:pt x="644" y="6"/>
                    <a:pt x="643" y="7"/>
                    <a:pt x="643" y="7"/>
                  </a:cubicBezTo>
                  <a:cubicBezTo>
                    <a:pt x="643" y="7"/>
                    <a:pt x="643" y="7"/>
                    <a:pt x="643" y="7"/>
                  </a:cubicBezTo>
                  <a:cubicBezTo>
                    <a:pt x="641" y="10"/>
                    <a:pt x="645" y="6"/>
                    <a:pt x="645" y="8"/>
                  </a:cubicBezTo>
                  <a:cubicBezTo>
                    <a:pt x="644" y="9"/>
                    <a:pt x="641" y="9"/>
                    <a:pt x="640" y="11"/>
                  </a:cubicBezTo>
                  <a:cubicBezTo>
                    <a:pt x="640" y="13"/>
                    <a:pt x="645" y="16"/>
                    <a:pt x="644" y="19"/>
                  </a:cubicBezTo>
                  <a:cubicBezTo>
                    <a:pt x="647" y="21"/>
                    <a:pt x="650" y="23"/>
                    <a:pt x="653" y="24"/>
                  </a:cubicBezTo>
                  <a:cubicBezTo>
                    <a:pt x="654" y="25"/>
                    <a:pt x="649" y="25"/>
                    <a:pt x="652" y="26"/>
                  </a:cubicBezTo>
                  <a:cubicBezTo>
                    <a:pt x="650" y="26"/>
                    <a:pt x="649" y="26"/>
                    <a:pt x="648" y="27"/>
                  </a:cubicBezTo>
                  <a:cubicBezTo>
                    <a:pt x="650" y="27"/>
                    <a:pt x="650" y="30"/>
                    <a:pt x="652" y="28"/>
                  </a:cubicBezTo>
                  <a:cubicBezTo>
                    <a:pt x="653" y="30"/>
                    <a:pt x="654" y="32"/>
                    <a:pt x="653" y="33"/>
                  </a:cubicBezTo>
                  <a:cubicBezTo>
                    <a:pt x="652" y="33"/>
                    <a:pt x="650" y="33"/>
                    <a:pt x="649" y="33"/>
                  </a:cubicBezTo>
                  <a:cubicBezTo>
                    <a:pt x="648" y="34"/>
                    <a:pt x="650" y="34"/>
                    <a:pt x="646" y="34"/>
                  </a:cubicBezTo>
                  <a:cubicBezTo>
                    <a:pt x="638" y="35"/>
                    <a:pt x="640" y="33"/>
                    <a:pt x="639" y="32"/>
                  </a:cubicBezTo>
                  <a:cubicBezTo>
                    <a:pt x="643" y="32"/>
                    <a:pt x="643" y="32"/>
                    <a:pt x="643" y="32"/>
                  </a:cubicBezTo>
                  <a:cubicBezTo>
                    <a:pt x="640" y="32"/>
                    <a:pt x="637" y="32"/>
                    <a:pt x="633" y="32"/>
                  </a:cubicBezTo>
                  <a:cubicBezTo>
                    <a:pt x="635" y="30"/>
                    <a:pt x="640" y="32"/>
                    <a:pt x="643" y="32"/>
                  </a:cubicBezTo>
                  <a:cubicBezTo>
                    <a:pt x="642" y="30"/>
                    <a:pt x="642" y="30"/>
                    <a:pt x="642" y="30"/>
                  </a:cubicBezTo>
                  <a:cubicBezTo>
                    <a:pt x="636" y="29"/>
                    <a:pt x="638" y="31"/>
                    <a:pt x="632" y="30"/>
                  </a:cubicBezTo>
                  <a:cubicBezTo>
                    <a:pt x="634" y="30"/>
                    <a:pt x="634" y="30"/>
                    <a:pt x="634" y="30"/>
                  </a:cubicBezTo>
                  <a:cubicBezTo>
                    <a:pt x="629" y="29"/>
                    <a:pt x="629" y="29"/>
                    <a:pt x="629" y="29"/>
                  </a:cubicBezTo>
                  <a:cubicBezTo>
                    <a:pt x="628" y="30"/>
                    <a:pt x="627" y="31"/>
                    <a:pt x="631" y="31"/>
                  </a:cubicBezTo>
                  <a:cubicBezTo>
                    <a:pt x="626" y="32"/>
                    <a:pt x="627" y="31"/>
                    <a:pt x="621" y="30"/>
                  </a:cubicBezTo>
                  <a:cubicBezTo>
                    <a:pt x="618" y="31"/>
                    <a:pt x="624" y="31"/>
                    <a:pt x="622" y="31"/>
                  </a:cubicBezTo>
                  <a:cubicBezTo>
                    <a:pt x="621" y="32"/>
                    <a:pt x="617" y="32"/>
                    <a:pt x="614" y="31"/>
                  </a:cubicBezTo>
                  <a:cubicBezTo>
                    <a:pt x="609" y="31"/>
                    <a:pt x="614" y="30"/>
                    <a:pt x="613" y="30"/>
                  </a:cubicBezTo>
                  <a:cubicBezTo>
                    <a:pt x="614" y="30"/>
                    <a:pt x="618" y="30"/>
                    <a:pt x="616" y="30"/>
                  </a:cubicBezTo>
                  <a:cubicBezTo>
                    <a:pt x="624" y="30"/>
                    <a:pt x="618" y="29"/>
                    <a:pt x="623" y="29"/>
                  </a:cubicBezTo>
                  <a:cubicBezTo>
                    <a:pt x="619" y="27"/>
                    <a:pt x="617" y="28"/>
                    <a:pt x="615" y="28"/>
                  </a:cubicBezTo>
                  <a:cubicBezTo>
                    <a:pt x="616" y="29"/>
                    <a:pt x="612" y="29"/>
                    <a:pt x="613" y="29"/>
                  </a:cubicBezTo>
                  <a:cubicBezTo>
                    <a:pt x="600" y="30"/>
                    <a:pt x="611" y="27"/>
                    <a:pt x="603" y="27"/>
                  </a:cubicBezTo>
                  <a:cubicBezTo>
                    <a:pt x="602" y="28"/>
                    <a:pt x="589" y="27"/>
                    <a:pt x="591" y="29"/>
                  </a:cubicBezTo>
                  <a:cubicBezTo>
                    <a:pt x="589" y="29"/>
                    <a:pt x="586" y="29"/>
                    <a:pt x="585" y="29"/>
                  </a:cubicBezTo>
                  <a:cubicBezTo>
                    <a:pt x="589" y="28"/>
                    <a:pt x="583" y="28"/>
                    <a:pt x="588" y="27"/>
                  </a:cubicBezTo>
                  <a:cubicBezTo>
                    <a:pt x="586" y="27"/>
                    <a:pt x="586" y="27"/>
                    <a:pt x="586" y="27"/>
                  </a:cubicBezTo>
                  <a:cubicBezTo>
                    <a:pt x="592" y="27"/>
                    <a:pt x="592" y="27"/>
                    <a:pt x="592" y="27"/>
                  </a:cubicBezTo>
                  <a:cubicBezTo>
                    <a:pt x="590" y="26"/>
                    <a:pt x="587" y="24"/>
                    <a:pt x="586" y="24"/>
                  </a:cubicBezTo>
                  <a:cubicBezTo>
                    <a:pt x="581" y="24"/>
                    <a:pt x="586" y="25"/>
                    <a:pt x="580" y="24"/>
                  </a:cubicBezTo>
                  <a:cubicBezTo>
                    <a:pt x="583" y="24"/>
                    <a:pt x="581" y="23"/>
                    <a:pt x="579" y="23"/>
                  </a:cubicBezTo>
                  <a:cubicBezTo>
                    <a:pt x="582" y="24"/>
                    <a:pt x="576" y="24"/>
                    <a:pt x="573" y="24"/>
                  </a:cubicBezTo>
                  <a:cubicBezTo>
                    <a:pt x="569" y="24"/>
                    <a:pt x="567" y="23"/>
                    <a:pt x="568" y="23"/>
                  </a:cubicBezTo>
                  <a:cubicBezTo>
                    <a:pt x="574" y="22"/>
                    <a:pt x="574" y="22"/>
                    <a:pt x="574" y="22"/>
                  </a:cubicBezTo>
                  <a:cubicBezTo>
                    <a:pt x="570" y="23"/>
                    <a:pt x="573" y="22"/>
                    <a:pt x="570" y="22"/>
                  </a:cubicBezTo>
                  <a:cubicBezTo>
                    <a:pt x="568" y="22"/>
                    <a:pt x="564" y="23"/>
                    <a:pt x="562" y="23"/>
                  </a:cubicBezTo>
                  <a:cubicBezTo>
                    <a:pt x="558" y="23"/>
                    <a:pt x="558" y="22"/>
                    <a:pt x="556" y="22"/>
                  </a:cubicBezTo>
                  <a:cubicBezTo>
                    <a:pt x="562" y="22"/>
                    <a:pt x="562" y="22"/>
                    <a:pt x="562" y="22"/>
                  </a:cubicBezTo>
                  <a:cubicBezTo>
                    <a:pt x="556" y="22"/>
                    <a:pt x="564" y="21"/>
                    <a:pt x="556" y="21"/>
                  </a:cubicBezTo>
                  <a:cubicBezTo>
                    <a:pt x="553" y="21"/>
                    <a:pt x="553" y="21"/>
                    <a:pt x="553" y="21"/>
                  </a:cubicBezTo>
                  <a:cubicBezTo>
                    <a:pt x="552" y="21"/>
                    <a:pt x="552" y="21"/>
                    <a:pt x="554" y="20"/>
                  </a:cubicBezTo>
                  <a:cubicBezTo>
                    <a:pt x="552" y="21"/>
                    <a:pt x="548" y="21"/>
                    <a:pt x="546" y="21"/>
                  </a:cubicBezTo>
                  <a:cubicBezTo>
                    <a:pt x="546" y="20"/>
                    <a:pt x="546" y="20"/>
                    <a:pt x="546" y="20"/>
                  </a:cubicBezTo>
                  <a:cubicBezTo>
                    <a:pt x="543" y="20"/>
                    <a:pt x="536" y="21"/>
                    <a:pt x="532" y="21"/>
                  </a:cubicBezTo>
                  <a:cubicBezTo>
                    <a:pt x="534" y="22"/>
                    <a:pt x="538" y="20"/>
                    <a:pt x="543" y="21"/>
                  </a:cubicBezTo>
                  <a:cubicBezTo>
                    <a:pt x="545" y="22"/>
                    <a:pt x="536" y="22"/>
                    <a:pt x="534" y="22"/>
                  </a:cubicBezTo>
                  <a:cubicBezTo>
                    <a:pt x="537" y="21"/>
                    <a:pt x="523" y="22"/>
                    <a:pt x="513" y="25"/>
                  </a:cubicBezTo>
                  <a:cubicBezTo>
                    <a:pt x="507" y="26"/>
                    <a:pt x="500" y="29"/>
                    <a:pt x="500" y="29"/>
                  </a:cubicBezTo>
                  <a:cubicBezTo>
                    <a:pt x="501" y="30"/>
                    <a:pt x="501" y="30"/>
                    <a:pt x="501" y="30"/>
                  </a:cubicBezTo>
                  <a:cubicBezTo>
                    <a:pt x="493" y="32"/>
                    <a:pt x="499" y="34"/>
                    <a:pt x="498" y="36"/>
                  </a:cubicBezTo>
                  <a:cubicBezTo>
                    <a:pt x="496" y="35"/>
                    <a:pt x="494" y="35"/>
                    <a:pt x="494" y="37"/>
                  </a:cubicBezTo>
                  <a:cubicBezTo>
                    <a:pt x="497" y="35"/>
                    <a:pt x="499" y="38"/>
                    <a:pt x="501" y="37"/>
                  </a:cubicBezTo>
                  <a:cubicBezTo>
                    <a:pt x="501" y="39"/>
                    <a:pt x="496" y="37"/>
                    <a:pt x="494" y="38"/>
                  </a:cubicBezTo>
                  <a:cubicBezTo>
                    <a:pt x="497" y="39"/>
                    <a:pt x="494" y="41"/>
                    <a:pt x="498" y="41"/>
                  </a:cubicBezTo>
                  <a:cubicBezTo>
                    <a:pt x="498" y="40"/>
                    <a:pt x="500" y="41"/>
                    <a:pt x="502" y="41"/>
                  </a:cubicBezTo>
                  <a:cubicBezTo>
                    <a:pt x="503" y="43"/>
                    <a:pt x="500" y="41"/>
                    <a:pt x="500" y="43"/>
                  </a:cubicBezTo>
                  <a:cubicBezTo>
                    <a:pt x="501" y="43"/>
                    <a:pt x="504" y="44"/>
                    <a:pt x="504" y="42"/>
                  </a:cubicBezTo>
                  <a:cubicBezTo>
                    <a:pt x="504" y="43"/>
                    <a:pt x="509" y="44"/>
                    <a:pt x="507" y="45"/>
                  </a:cubicBezTo>
                  <a:cubicBezTo>
                    <a:pt x="506" y="46"/>
                    <a:pt x="505" y="44"/>
                    <a:pt x="504" y="45"/>
                  </a:cubicBezTo>
                  <a:cubicBezTo>
                    <a:pt x="505" y="47"/>
                    <a:pt x="510" y="45"/>
                    <a:pt x="513" y="47"/>
                  </a:cubicBezTo>
                  <a:cubicBezTo>
                    <a:pt x="513" y="45"/>
                    <a:pt x="518" y="45"/>
                    <a:pt x="520" y="46"/>
                  </a:cubicBezTo>
                  <a:cubicBezTo>
                    <a:pt x="521" y="49"/>
                    <a:pt x="518" y="45"/>
                    <a:pt x="516" y="47"/>
                  </a:cubicBezTo>
                  <a:cubicBezTo>
                    <a:pt x="517" y="48"/>
                    <a:pt x="517" y="48"/>
                    <a:pt x="517" y="48"/>
                  </a:cubicBezTo>
                  <a:cubicBezTo>
                    <a:pt x="515" y="50"/>
                    <a:pt x="508" y="46"/>
                    <a:pt x="506" y="48"/>
                  </a:cubicBezTo>
                  <a:cubicBezTo>
                    <a:pt x="509" y="49"/>
                    <a:pt x="509" y="49"/>
                    <a:pt x="509" y="49"/>
                  </a:cubicBezTo>
                  <a:cubicBezTo>
                    <a:pt x="507" y="49"/>
                    <a:pt x="505" y="49"/>
                    <a:pt x="504" y="50"/>
                  </a:cubicBezTo>
                  <a:cubicBezTo>
                    <a:pt x="507" y="50"/>
                    <a:pt x="507" y="52"/>
                    <a:pt x="508" y="52"/>
                  </a:cubicBezTo>
                  <a:cubicBezTo>
                    <a:pt x="511" y="52"/>
                    <a:pt x="507" y="52"/>
                    <a:pt x="509" y="51"/>
                  </a:cubicBezTo>
                  <a:cubicBezTo>
                    <a:pt x="510" y="52"/>
                    <a:pt x="514" y="52"/>
                    <a:pt x="515" y="54"/>
                  </a:cubicBezTo>
                  <a:cubicBezTo>
                    <a:pt x="512" y="53"/>
                    <a:pt x="512" y="55"/>
                    <a:pt x="510" y="55"/>
                  </a:cubicBezTo>
                  <a:cubicBezTo>
                    <a:pt x="510" y="56"/>
                    <a:pt x="513" y="55"/>
                    <a:pt x="513" y="56"/>
                  </a:cubicBezTo>
                  <a:cubicBezTo>
                    <a:pt x="512" y="56"/>
                    <a:pt x="512" y="56"/>
                    <a:pt x="512" y="56"/>
                  </a:cubicBezTo>
                  <a:cubicBezTo>
                    <a:pt x="516" y="61"/>
                    <a:pt x="521" y="66"/>
                    <a:pt x="530" y="69"/>
                  </a:cubicBezTo>
                  <a:cubicBezTo>
                    <a:pt x="528" y="70"/>
                    <a:pt x="529" y="72"/>
                    <a:pt x="529" y="74"/>
                  </a:cubicBezTo>
                  <a:cubicBezTo>
                    <a:pt x="529" y="73"/>
                    <a:pt x="531" y="74"/>
                    <a:pt x="532" y="74"/>
                  </a:cubicBezTo>
                  <a:cubicBezTo>
                    <a:pt x="530" y="76"/>
                    <a:pt x="530" y="76"/>
                    <a:pt x="530" y="76"/>
                  </a:cubicBezTo>
                  <a:cubicBezTo>
                    <a:pt x="530" y="78"/>
                    <a:pt x="533" y="79"/>
                    <a:pt x="535" y="80"/>
                  </a:cubicBezTo>
                  <a:cubicBezTo>
                    <a:pt x="535" y="80"/>
                    <a:pt x="534" y="80"/>
                    <a:pt x="534" y="80"/>
                  </a:cubicBezTo>
                  <a:cubicBezTo>
                    <a:pt x="533" y="82"/>
                    <a:pt x="536" y="81"/>
                    <a:pt x="537" y="82"/>
                  </a:cubicBezTo>
                  <a:cubicBezTo>
                    <a:pt x="535" y="83"/>
                    <a:pt x="535" y="83"/>
                    <a:pt x="535" y="83"/>
                  </a:cubicBezTo>
                  <a:cubicBezTo>
                    <a:pt x="537" y="83"/>
                    <a:pt x="537" y="83"/>
                    <a:pt x="537" y="83"/>
                  </a:cubicBezTo>
                  <a:cubicBezTo>
                    <a:pt x="538" y="84"/>
                    <a:pt x="538" y="86"/>
                    <a:pt x="535" y="86"/>
                  </a:cubicBezTo>
                  <a:cubicBezTo>
                    <a:pt x="536" y="86"/>
                    <a:pt x="536" y="87"/>
                    <a:pt x="537" y="86"/>
                  </a:cubicBezTo>
                  <a:cubicBezTo>
                    <a:pt x="536" y="87"/>
                    <a:pt x="535" y="90"/>
                    <a:pt x="535" y="91"/>
                  </a:cubicBezTo>
                  <a:cubicBezTo>
                    <a:pt x="530" y="91"/>
                    <a:pt x="523" y="91"/>
                    <a:pt x="518" y="91"/>
                  </a:cubicBezTo>
                  <a:cubicBezTo>
                    <a:pt x="516" y="91"/>
                    <a:pt x="516" y="91"/>
                    <a:pt x="515" y="91"/>
                  </a:cubicBezTo>
                  <a:cubicBezTo>
                    <a:pt x="510" y="89"/>
                    <a:pt x="499" y="90"/>
                    <a:pt x="493" y="88"/>
                  </a:cubicBezTo>
                  <a:cubicBezTo>
                    <a:pt x="494" y="89"/>
                    <a:pt x="489" y="90"/>
                    <a:pt x="485" y="90"/>
                  </a:cubicBezTo>
                  <a:cubicBezTo>
                    <a:pt x="479" y="90"/>
                    <a:pt x="486" y="88"/>
                    <a:pt x="483" y="87"/>
                  </a:cubicBezTo>
                  <a:cubicBezTo>
                    <a:pt x="480" y="87"/>
                    <a:pt x="476" y="87"/>
                    <a:pt x="475" y="87"/>
                  </a:cubicBezTo>
                  <a:cubicBezTo>
                    <a:pt x="475" y="87"/>
                    <a:pt x="475" y="87"/>
                    <a:pt x="475" y="87"/>
                  </a:cubicBezTo>
                  <a:cubicBezTo>
                    <a:pt x="472" y="87"/>
                    <a:pt x="468" y="87"/>
                    <a:pt x="466" y="86"/>
                  </a:cubicBezTo>
                  <a:cubicBezTo>
                    <a:pt x="466" y="86"/>
                    <a:pt x="466" y="86"/>
                    <a:pt x="466" y="86"/>
                  </a:cubicBezTo>
                  <a:cubicBezTo>
                    <a:pt x="464" y="86"/>
                    <a:pt x="463" y="85"/>
                    <a:pt x="460" y="85"/>
                  </a:cubicBezTo>
                  <a:cubicBezTo>
                    <a:pt x="457" y="85"/>
                    <a:pt x="453" y="84"/>
                    <a:pt x="450" y="85"/>
                  </a:cubicBezTo>
                  <a:cubicBezTo>
                    <a:pt x="450" y="84"/>
                    <a:pt x="450" y="84"/>
                    <a:pt x="450" y="84"/>
                  </a:cubicBezTo>
                  <a:cubicBezTo>
                    <a:pt x="448" y="85"/>
                    <a:pt x="448" y="85"/>
                    <a:pt x="448" y="85"/>
                  </a:cubicBezTo>
                  <a:cubicBezTo>
                    <a:pt x="444" y="84"/>
                    <a:pt x="444" y="84"/>
                    <a:pt x="444" y="84"/>
                  </a:cubicBezTo>
                  <a:cubicBezTo>
                    <a:pt x="446" y="84"/>
                    <a:pt x="447" y="83"/>
                    <a:pt x="448" y="83"/>
                  </a:cubicBezTo>
                  <a:cubicBezTo>
                    <a:pt x="444" y="82"/>
                    <a:pt x="445" y="84"/>
                    <a:pt x="442" y="84"/>
                  </a:cubicBezTo>
                  <a:cubicBezTo>
                    <a:pt x="437" y="84"/>
                    <a:pt x="439" y="83"/>
                    <a:pt x="438" y="83"/>
                  </a:cubicBezTo>
                  <a:cubicBezTo>
                    <a:pt x="440" y="83"/>
                    <a:pt x="440" y="83"/>
                    <a:pt x="441" y="83"/>
                  </a:cubicBezTo>
                  <a:cubicBezTo>
                    <a:pt x="445" y="83"/>
                    <a:pt x="440" y="83"/>
                    <a:pt x="440" y="82"/>
                  </a:cubicBezTo>
                  <a:cubicBezTo>
                    <a:pt x="440" y="82"/>
                    <a:pt x="438" y="83"/>
                    <a:pt x="435" y="82"/>
                  </a:cubicBezTo>
                  <a:cubicBezTo>
                    <a:pt x="433" y="82"/>
                    <a:pt x="428" y="82"/>
                    <a:pt x="430" y="81"/>
                  </a:cubicBezTo>
                  <a:cubicBezTo>
                    <a:pt x="427" y="81"/>
                    <a:pt x="425" y="81"/>
                    <a:pt x="423" y="81"/>
                  </a:cubicBezTo>
                  <a:cubicBezTo>
                    <a:pt x="424" y="81"/>
                    <a:pt x="427" y="82"/>
                    <a:pt x="427" y="82"/>
                  </a:cubicBezTo>
                  <a:cubicBezTo>
                    <a:pt x="425" y="82"/>
                    <a:pt x="421" y="82"/>
                    <a:pt x="421" y="82"/>
                  </a:cubicBezTo>
                  <a:cubicBezTo>
                    <a:pt x="423" y="82"/>
                    <a:pt x="423" y="82"/>
                    <a:pt x="423" y="82"/>
                  </a:cubicBezTo>
                  <a:cubicBezTo>
                    <a:pt x="421" y="82"/>
                    <a:pt x="417" y="81"/>
                    <a:pt x="418" y="82"/>
                  </a:cubicBezTo>
                  <a:cubicBezTo>
                    <a:pt x="417" y="80"/>
                    <a:pt x="417" y="80"/>
                    <a:pt x="417" y="80"/>
                  </a:cubicBezTo>
                  <a:cubicBezTo>
                    <a:pt x="414" y="81"/>
                    <a:pt x="411" y="80"/>
                    <a:pt x="408" y="80"/>
                  </a:cubicBezTo>
                  <a:cubicBezTo>
                    <a:pt x="409" y="79"/>
                    <a:pt x="413" y="79"/>
                    <a:pt x="408" y="78"/>
                  </a:cubicBezTo>
                  <a:cubicBezTo>
                    <a:pt x="402" y="78"/>
                    <a:pt x="402" y="78"/>
                    <a:pt x="402" y="78"/>
                  </a:cubicBezTo>
                  <a:cubicBezTo>
                    <a:pt x="400" y="78"/>
                    <a:pt x="399" y="78"/>
                    <a:pt x="401" y="77"/>
                  </a:cubicBezTo>
                  <a:cubicBezTo>
                    <a:pt x="393" y="76"/>
                    <a:pt x="388" y="78"/>
                    <a:pt x="383" y="77"/>
                  </a:cubicBezTo>
                  <a:cubicBezTo>
                    <a:pt x="387" y="76"/>
                    <a:pt x="385" y="76"/>
                    <a:pt x="383" y="75"/>
                  </a:cubicBezTo>
                  <a:cubicBezTo>
                    <a:pt x="383" y="75"/>
                    <a:pt x="382" y="76"/>
                    <a:pt x="380" y="76"/>
                  </a:cubicBezTo>
                  <a:cubicBezTo>
                    <a:pt x="380" y="76"/>
                    <a:pt x="383" y="75"/>
                    <a:pt x="384" y="76"/>
                  </a:cubicBezTo>
                  <a:cubicBezTo>
                    <a:pt x="384" y="77"/>
                    <a:pt x="381" y="76"/>
                    <a:pt x="379" y="76"/>
                  </a:cubicBezTo>
                  <a:cubicBezTo>
                    <a:pt x="378" y="73"/>
                    <a:pt x="361" y="73"/>
                    <a:pt x="354" y="71"/>
                  </a:cubicBezTo>
                  <a:cubicBezTo>
                    <a:pt x="352" y="72"/>
                    <a:pt x="349" y="71"/>
                    <a:pt x="346" y="71"/>
                  </a:cubicBezTo>
                  <a:cubicBezTo>
                    <a:pt x="349" y="70"/>
                    <a:pt x="340" y="71"/>
                    <a:pt x="339" y="70"/>
                  </a:cubicBezTo>
                  <a:cubicBezTo>
                    <a:pt x="338" y="71"/>
                    <a:pt x="338" y="71"/>
                    <a:pt x="338" y="71"/>
                  </a:cubicBezTo>
                  <a:cubicBezTo>
                    <a:pt x="333" y="70"/>
                    <a:pt x="325" y="71"/>
                    <a:pt x="324" y="70"/>
                  </a:cubicBezTo>
                  <a:cubicBezTo>
                    <a:pt x="321" y="69"/>
                    <a:pt x="327" y="69"/>
                    <a:pt x="329" y="69"/>
                  </a:cubicBezTo>
                  <a:cubicBezTo>
                    <a:pt x="327" y="67"/>
                    <a:pt x="314" y="69"/>
                    <a:pt x="313" y="67"/>
                  </a:cubicBezTo>
                  <a:cubicBezTo>
                    <a:pt x="312" y="67"/>
                    <a:pt x="312" y="68"/>
                    <a:pt x="307" y="68"/>
                  </a:cubicBezTo>
                  <a:cubicBezTo>
                    <a:pt x="305" y="68"/>
                    <a:pt x="299" y="66"/>
                    <a:pt x="300" y="66"/>
                  </a:cubicBezTo>
                  <a:cubicBezTo>
                    <a:pt x="297" y="66"/>
                    <a:pt x="295" y="67"/>
                    <a:pt x="293" y="66"/>
                  </a:cubicBezTo>
                  <a:cubicBezTo>
                    <a:pt x="294" y="66"/>
                    <a:pt x="295" y="66"/>
                    <a:pt x="297" y="66"/>
                  </a:cubicBezTo>
                  <a:cubicBezTo>
                    <a:pt x="292" y="65"/>
                    <a:pt x="287" y="65"/>
                    <a:pt x="282" y="65"/>
                  </a:cubicBezTo>
                  <a:cubicBezTo>
                    <a:pt x="281" y="64"/>
                    <a:pt x="271" y="64"/>
                    <a:pt x="263" y="64"/>
                  </a:cubicBezTo>
                  <a:cubicBezTo>
                    <a:pt x="259" y="65"/>
                    <a:pt x="244" y="65"/>
                    <a:pt x="240" y="69"/>
                  </a:cubicBezTo>
                  <a:cubicBezTo>
                    <a:pt x="240" y="68"/>
                    <a:pt x="238" y="69"/>
                    <a:pt x="237" y="70"/>
                  </a:cubicBezTo>
                  <a:cubicBezTo>
                    <a:pt x="235" y="72"/>
                    <a:pt x="239" y="72"/>
                    <a:pt x="239" y="73"/>
                  </a:cubicBezTo>
                  <a:cubicBezTo>
                    <a:pt x="236" y="73"/>
                    <a:pt x="236" y="73"/>
                    <a:pt x="236" y="73"/>
                  </a:cubicBezTo>
                  <a:cubicBezTo>
                    <a:pt x="233" y="74"/>
                    <a:pt x="237" y="76"/>
                    <a:pt x="236" y="77"/>
                  </a:cubicBezTo>
                  <a:cubicBezTo>
                    <a:pt x="238" y="76"/>
                    <a:pt x="237" y="78"/>
                    <a:pt x="239" y="77"/>
                  </a:cubicBezTo>
                  <a:cubicBezTo>
                    <a:pt x="241" y="78"/>
                    <a:pt x="241" y="78"/>
                    <a:pt x="241" y="78"/>
                  </a:cubicBezTo>
                  <a:cubicBezTo>
                    <a:pt x="243" y="80"/>
                    <a:pt x="242" y="78"/>
                    <a:pt x="245" y="80"/>
                  </a:cubicBezTo>
                  <a:cubicBezTo>
                    <a:pt x="246" y="81"/>
                    <a:pt x="242" y="81"/>
                    <a:pt x="242" y="81"/>
                  </a:cubicBezTo>
                  <a:cubicBezTo>
                    <a:pt x="241" y="82"/>
                    <a:pt x="243" y="82"/>
                    <a:pt x="245" y="83"/>
                  </a:cubicBezTo>
                  <a:cubicBezTo>
                    <a:pt x="245" y="83"/>
                    <a:pt x="245" y="83"/>
                    <a:pt x="246" y="83"/>
                  </a:cubicBezTo>
                  <a:cubicBezTo>
                    <a:pt x="245" y="83"/>
                    <a:pt x="245" y="83"/>
                    <a:pt x="245" y="83"/>
                  </a:cubicBezTo>
                  <a:cubicBezTo>
                    <a:pt x="246" y="84"/>
                    <a:pt x="246" y="84"/>
                    <a:pt x="247" y="84"/>
                  </a:cubicBezTo>
                  <a:cubicBezTo>
                    <a:pt x="247" y="84"/>
                    <a:pt x="247" y="84"/>
                    <a:pt x="247" y="84"/>
                  </a:cubicBezTo>
                  <a:cubicBezTo>
                    <a:pt x="246" y="84"/>
                    <a:pt x="246" y="84"/>
                    <a:pt x="245" y="83"/>
                  </a:cubicBezTo>
                  <a:cubicBezTo>
                    <a:pt x="245" y="84"/>
                    <a:pt x="246" y="84"/>
                    <a:pt x="246" y="84"/>
                  </a:cubicBezTo>
                  <a:cubicBezTo>
                    <a:pt x="246" y="85"/>
                    <a:pt x="246" y="85"/>
                    <a:pt x="246" y="85"/>
                  </a:cubicBezTo>
                  <a:cubicBezTo>
                    <a:pt x="247" y="85"/>
                    <a:pt x="247" y="85"/>
                    <a:pt x="247" y="85"/>
                  </a:cubicBezTo>
                  <a:cubicBezTo>
                    <a:pt x="245" y="86"/>
                    <a:pt x="245" y="86"/>
                    <a:pt x="245" y="86"/>
                  </a:cubicBezTo>
                  <a:cubicBezTo>
                    <a:pt x="245" y="86"/>
                    <a:pt x="250" y="87"/>
                    <a:pt x="251" y="87"/>
                  </a:cubicBezTo>
                  <a:cubicBezTo>
                    <a:pt x="252" y="90"/>
                    <a:pt x="260" y="94"/>
                    <a:pt x="263" y="95"/>
                  </a:cubicBezTo>
                  <a:cubicBezTo>
                    <a:pt x="262" y="95"/>
                    <a:pt x="262" y="95"/>
                    <a:pt x="263" y="95"/>
                  </a:cubicBezTo>
                  <a:cubicBezTo>
                    <a:pt x="265" y="96"/>
                    <a:pt x="268" y="96"/>
                    <a:pt x="267" y="96"/>
                  </a:cubicBezTo>
                  <a:cubicBezTo>
                    <a:pt x="269" y="97"/>
                    <a:pt x="266" y="97"/>
                    <a:pt x="268" y="99"/>
                  </a:cubicBezTo>
                  <a:cubicBezTo>
                    <a:pt x="268" y="99"/>
                    <a:pt x="270" y="98"/>
                    <a:pt x="269" y="98"/>
                  </a:cubicBezTo>
                  <a:cubicBezTo>
                    <a:pt x="270" y="101"/>
                    <a:pt x="279" y="102"/>
                    <a:pt x="281" y="105"/>
                  </a:cubicBezTo>
                  <a:cubicBezTo>
                    <a:pt x="280" y="105"/>
                    <a:pt x="279" y="105"/>
                    <a:pt x="278" y="105"/>
                  </a:cubicBezTo>
                  <a:cubicBezTo>
                    <a:pt x="282" y="106"/>
                    <a:pt x="285" y="108"/>
                    <a:pt x="291" y="109"/>
                  </a:cubicBezTo>
                  <a:cubicBezTo>
                    <a:pt x="289" y="109"/>
                    <a:pt x="289" y="109"/>
                    <a:pt x="287" y="109"/>
                  </a:cubicBezTo>
                  <a:cubicBezTo>
                    <a:pt x="289" y="110"/>
                    <a:pt x="292" y="112"/>
                    <a:pt x="295" y="112"/>
                  </a:cubicBezTo>
                  <a:cubicBezTo>
                    <a:pt x="295" y="111"/>
                    <a:pt x="294" y="112"/>
                    <a:pt x="293" y="111"/>
                  </a:cubicBezTo>
                  <a:cubicBezTo>
                    <a:pt x="293" y="110"/>
                    <a:pt x="298" y="111"/>
                    <a:pt x="299" y="112"/>
                  </a:cubicBezTo>
                  <a:cubicBezTo>
                    <a:pt x="299" y="112"/>
                    <a:pt x="299" y="112"/>
                    <a:pt x="299" y="112"/>
                  </a:cubicBezTo>
                  <a:cubicBezTo>
                    <a:pt x="301" y="113"/>
                    <a:pt x="302" y="113"/>
                    <a:pt x="304" y="114"/>
                  </a:cubicBezTo>
                  <a:cubicBezTo>
                    <a:pt x="304" y="115"/>
                    <a:pt x="302" y="114"/>
                    <a:pt x="302" y="115"/>
                  </a:cubicBezTo>
                  <a:cubicBezTo>
                    <a:pt x="299" y="116"/>
                    <a:pt x="304" y="118"/>
                    <a:pt x="304" y="118"/>
                  </a:cubicBezTo>
                  <a:cubicBezTo>
                    <a:pt x="306" y="118"/>
                    <a:pt x="307" y="119"/>
                    <a:pt x="308" y="118"/>
                  </a:cubicBezTo>
                  <a:cubicBezTo>
                    <a:pt x="310" y="119"/>
                    <a:pt x="307" y="119"/>
                    <a:pt x="308" y="120"/>
                  </a:cubicBezTo>
                  <a:cubicBezTo>
                    <a:pt x="318" y="121"/>
                    <a:pt x="318" y="121"/>
                    <a:pt x="318" y="121"/>
                  </a:cubicBezTo>
                  <a:cubicBezTo>
                    <a:pt x="317" y="121"/>
                    <a:pt x="317" y="123"/>
                    <a:pt x="314" y="122"/>
                  </a:cubicBezTo>
                  <a:cubicBezTo>
                    <a:pt x="318" y="124"/>
                    <a:pt x="324" y="124"/>
                    <a:pt x="328" y="125"/>
                  </a:cubicBezTo>
                  <a:cubicBezTo>
                    <a:pt x="329" y="126"/>
                    <a:pt x="333" y="127"/>
                    <a:pt x="334" y="128"/>
                  </a:cubicBezTo>
                  <a:cubicBezTo>
                    <a:pt x="333" y="129"/>
                    <a:pt x="334" y="127"/>
                    <a:pt x="332" y="128"/>
                  </a:cubicBezTo>
                  <a:cubicBezTo>
                    <a:pt x="332" y="129"/>
                    <a:pt x="332" y="129"/>
                    <a:pt x="332" y="129"/>
                  </a:cubicBezTo>
                  <a:cubicBezTo>
                    <a:pt x="329" y="128"/>
                    <a:pt x="329" y="130"/>
                    <a:pt x="326" y="130"/>
                  </a:cubicBezTo>
                  <a:cubicBezTo>
                    <a:pt x="329" y="131"/>
                    <a:pt x="332" y="133"/>
                    <a:pt x="335" y="135"/>
                  </a:cubicBezTo>
                  <a:cubicBezTo>
                    <a:pt x="336" y="133"/>
                    <a:pt x="340" y="137"/>
                    <a:pt x="343" y="136"/>
                  </a:cubicBezTo>
                  <a:cubicBezTo>
                    <a:pt x="347" y="138"/>
                    <a:pt x="342" y="138"/>
                    <a:pt x="342" y="139"/>
                  </a:cubicBezTo>
                  <a:cubicBezTo>
                    <a:pt x="347" y="140"/>
                    <a:pt x="349" y="143"/>
                    <a:pt x="352" y="144"/>
                  </a:cubicBezTo>
                  <a:cubicBezTo>
                    <a:pt x="352" y="144"/>
                    <a:pt x="352" y="144"/>
                    <a:pt x="351" y="144"/>
                  </a:cubicBezTo>
                  <a:cubicBezTo>
                    <a:pt x="355" y="146"/>
                    <a:pt x="358" y="149"/>
                    <a:pt x="363" y="150"/>
                  </a:cubicBezTo>
                  <a:cubicBezTo>
                    <a:pt x="363" y="150"/>
                    <a:pt x="362" y="150"/>
                    <a:pt x="361" y="150"/>
                  </a:cubicBezTo>
                  <a:cubicBezTo>
                    <a:pt x="362" y="152"/>
                    <a:pt x="366" y="149"/>
                    <a:pt x="367" y="152"/>
                  </a:cubicBezTo>
                  <a:cubicBezTo>
                    <a:pt x="364" y="152"/>
                    <a:pt x="364" y="152"/>
                    <a:pt x="364" y="152"/>
                  </a:cubicBezTo>
                  <a:cubicBezTo>
                    <a:pt x="368" y="153"/>
                    <a:pt x="366" y="155"/>
                    <a:pt x="371" y="156"/>
                  </a:cubicBezTo>
                  <a:cubicBezTo>
                    <a:pt x="370" y="156"/>
                    <a:pt x="369" y="156"/>
                    <a:pt x="368" y="156"/>
                  </a:cubicBezTo>
                  <a:cubicBezTo>
                    <a:pt x="371" y="157"/>
                    <a:pt x="372" y="159"/>
                    <a:pt x="376" y="160"/>
                  </a:cubicBezTo>
                  <a:cubicBezTo>
                    <a:pt x="375" y="160"/>
                    <a:pt x="374" y="160"/>
                    <a:pt x="372" y="160"/>
                  </a:cubicBezTo>
                  <a:cubicBezTo>
                    <a:pt x="372" y="161"/>
                    <a:pt x="377" y="161"/>
                    <a:pt x="376" y="162"/>
                  </a:cubicBezTo>
                  <a:cubicBezTo>
                    <a:pt x="376" y="163"/>
                    <a:pt x="375" y="164"/>
                    <a:pt x="375" y="164"/>
                  </a:cubicBezTo>
                  <a:cubicBezTo>
                    <a:pt x="378" y="164"/>
                    <a:pt x="376" y="167"/>
                    <a:pt x="370" y="167"/>
                  </a:cubicBezTo>
                  <a:cubicBezTo>
                    <a:pt x="370" y="167"/>
                    <a:pt x="368" y="167"/>
                    <a:pt x="365" y="167"/>
                  </a:cubicBezTo>
                  <a:cubicBezTo>
                    <a:pt x="339" y="166"/>
                    <a:pt x="317" y="163"/>
                    <a:pt x="293" y="161"/>
                  </a:cubicBezTo>
                  <a:cubicBezTo>
                    <a:pt x="292" y="159"/>
                    <a:pt x="300" y="161"/>
                    <a:pt x="299" y="160"/>
                  </a:cubicBezTo>
                  <a:cubicBezTo>
                    <a:pt x="297" y="161"/>
                    <a:pt x="295" y="159"/>
                    <a:pt x="288" y="159"/>
                  </a:cubicBezTo>
                  <a:cubicBezTo>
                    <a:pt x="288" y="159"/>
                    <a:pt x="288" y="159"/>
                    <a:pt x="288" y="159"/>
                  </a:cubicBezTo>
                  <a:cubicBezTo>
                    <a:pt x="285" y="158"/>
                    <a:pt x="285" y="157"/>
                    <a:pt x="281" y="157"/>
                  </a:cubicBezTo>
                  <a:cubicBezTo>
                    <a:pt x="280" y="158"/>
                    <a:pt x="280" y="158"/>
                    <a:pt x="280" y="158"/>
                  </a:cubicBezTo>
                  <a:cubicBezTo>
                    <a:pt x="276" y="158"/>
                    <a:pt x="276" y="155"/>
                    <a:pt x="272" y="156"/>
                  </a:cubicBezTo>
                  <a:cubicBezTo>
                    <a:pt x="271" y="155"/>
                    <a:pt x="271" y="155"/>
                    <a:pt x="271" y="155"/>
                  </a:cubicBezTo>
                  <a:cubicBezTo>
                    <a:pt x="265" y="156"/>
                    <a:pt x="267" y="154"/>
                    <a:pt x="261" y="154"/>
                  </a:cubicBezTo>
                  <a:cubicBezTo>
                    <a:pt x="262" y="154"/>
                    <a:pt x="262" y="154"/>
                    <a:pt x="262" y="154"/>
                  </a:cubicBezTo>
                  <a:cubicBezTo>
                    <a:pt x="258" y="153"/>
                    <a:pt x="249" y="154"/>
                    <a:pt x="249" y="152"/>
                  </a:cubicBezTo>
                  <a:cubicBezTo>
                    <a:pt x="244" y="152"/>
                    <a:pt x="239" y="151"/>
                    <a:pt x="236" y="152"/>
                  </a:cubicBezTo>
                  <a:cubicBezTo>
                    <a:pt x="236" y="151"/>
                    <a:pt x="238" y="151"/>
                    <a:pt x="239" y="151"/>
                  </a:cubicBezTo>
                  <a:cubicBezTo>
                    <a:pt x="222" y="149"/>
                    <a:pt x="205" y="145"/>
                    <a:pt x="188" y="144"/>
                  </a:cubicBezTo>
                  <a:cubicBezTo>
                    <a:pt x="188" y="143"/>
                    <a:pt x="189" y="144"/>
                    <a:pt x="190" y="143"/>
                  </a:cubicBezTo>
                  <a:cubicBezTo>
                    <a:pt x="179" y="143"/>
                    <a:pt x="175" y="139"/>
                    <a:pt x="164" y="140"/>
                  </a:cubicBezTo>
                  <a:cubicBezTo>
                    <a:pt x="160" y="140"/>
                    <a:pt x="160" y="140"/>
                    <a:pt x="160" y="140"/>
                  </a:cubicBezTo>
                  <a:cubicBezTo>
                    <a:pt x="159" y="139"/>
                    <a:pt x="160" y="139"/>
                    <a:pt x="159" y="138"/>
                  </a:cubicBezTo>
                  <a:cubicBezTo>
                    <a:pt x="156" y="139"/>
                    <a:pt x="151" y="137"/>
                    <a:pt x="148" y="138"/>
                  </a:cubicBezTo>
                  <a:cubicBezTo>
                    <a:pt x="148" y="137"/>
                    <a:pt x="150" y="137"/>
                    <a:pt x="150" y="137"/>
                  </a:cubicBezTo>
                  <a:cubicBezTo>
                    <a:pt x="147" y="136"/>
                    <a:pt x="139" y="136"/>
                    <a:pt x="136" y="135"/>
                  </a:cubicBezTo>
                  <a:cubicBezTo>
                    <a:pt x="138" y="135"/>
                    <a:pt x="138" y="135"/>
                    <a:pt x="138" y="135"/>
                  </a:cubicBezTo>
                  <a:cubicBezTo>
                    <a:pt x="122" y="130"/>
                    <a:pt x="100" y="124"/>
                    <a:pt x="79" y="123"/>
                  </a:cubicBezTo>
                  <a:cubicBezTo>
                    <a:pt x="74" y="122"/>
                    <a:pt x="80" y="122"/>
                    <a:pt x="78" y="121"/>
                  </a:cubicBezTo>
                  <a:cubicBezTo>
                    <a:pt x="58" y="120"/>
                    <a:pt x="44" y="114"/>
                    <a:pt x="23" y="113"/>
                  </a:cubicBezTo>
                  <a:cubicBezTo>
                    <a:pt x="10" y="111"/>
                    <a:pt x="0" y="113"/>
                    <a:pt x="0" y="113"/>
                  </a:cubicBezTo>
                  <a:cubicBezTo>
                    <a:pt x="31" y="117"/>
                    <a:pt x="53" y="123"/>
                    <a:pt x="78" y="130"/>
                  </a:cubicBezTo>
                  <a:close/>
                  <a:moveTo>
                    <a:pt x="656" y="33"/>
                  </a:moveTo>
                  <a:cubicBezTo>
                    <a:pt x="656" y="33"/>
                    <a:pt x="656" y="33"/>
                    <a:pt x="656" y="33"/>
                  </a:cubicBezTo>
                  <a:moveTo>
                    <a:pt x="655" y="33"/>
                  </a:moveTo>
                  <a:cubicBezTo>
                    <a:pt x="655" y="33"/>
                    <a:pt x="655" y="33"/>
                    <a:pt x="655" y="33"/>
                  </a:cubicBezTo>
                  <a:cubicBezTo>
                    <a:pt x="656" y="33"/>
                    <a:pt x="656" y="33"/>
                    <a:pt x="655" y="33"/>
                  </a:cubicBezTo>
                  <a:close/>
                  <a:moveTo>
                    <a:pt x="650" y="3"/>
                  </a:moveTo>
                  <a:cubicBezTo>
                    <a:pt x="650" y="3"/>
                    <a:pt x="650" y="4"/>
                    <a:pt x="650" y="4"/>
                  </a:cubicBezTo>
                  <a:cubicBezTo>
                    <a:pt x="650" y="4"/>
                    <a:pt x="649" y="4"/>
                    <a:pt x="648" y="5"/>
                  </a:cubicBezTo>
                  <a:cubicBezTo>
                    <a:pt x="648" y="4"/>
                    <a:pt x="648" y="3"/>
                    <a:pt x="650" y="3"/>
                  </a:cubicBezTo>
                  <a:close/>
                  <a:moveTo>
                    <a:pt x="649" y="34"/>
                  </a:moveTo>
                  <a:cubicBezTo>
                    <a:pt x="650" y="34"/>
                    <a:pt x="651" y="34"/>
                    <a:pt x="653" y="34"/>
                  </a:cubicBezTo>
                  <a:cubicBezTo>
                    <a:pt x="653" y="33"/>
                    <a:pt x="653" y="33"/>
                    <a:pt x="653" y="33"/>
                  </a:cubicBezTo>
                  <a:cubicBezTo>
                    <a:pt x="653" y="34"/>
                    <a:pt x="653" y="34"/>
                    <a:pt x="653" y="34"/>
                  </a:cubicBezTo>
                  <a:cubicBezTo>
                    <a:pt x="654" y="34"/>
                    <a:pt x="655" y="33"/>
                    <a:pt x="655" y="33"/>
                  </a:cubicBezTo>
                  <a:cubicBezTo>
                    <a:pt x="654" y="34"/>
                    <a:pt x="654" y="34"/>
                    <a:pt x="653" y="34"/>
                  </a:cubicBezTo>
                  <a:cubicBezTo>
                    <a:pt x="653" y="34"/>
                    <a:pt x="653" y="35"/>
                    <a:pt x="652" y="35"/>
                  </a:cubicBezTo>
                  <a:cubicBezTo>
                    <a:pt x="652" y="35"/>
                    <a:pt x="652" y="35"/>
                    <a:pt x="652" y="35"/>
                  </a:cubicBezTo>
                  <a:cubicBezTo>
                    <a:pt x="652" y="35"/>
                    <a:pt x="651" y="35"/>
                    <a:pt x="650" y="35"/>
                  </a:cubicBezTo>
                  <a:cubicBezTo>
                    <a:pt x="649" y="35"/>
                    <a:pt x="649" y="35"/>
                    <a:pt x="649" y="35"/>
                  </a:cubicBezTo>
                  <a:cubicBezTo>
                    <a:pt x="647" y="36"/>
                    <a:pt x="650" y="36"/>
                    <a:pt x="648" y="37"/>
                  </a:cubicBezTo>
                  <a:cubicBezTo>
                    <a:pt x="646" y="37"/>
                    <a:pt x="644" y="37"/>
                    <a:pt x="643" y="37"/>
                  </a:cubicBezTo>
                  <a:cubicBezTo>
                    <a:pt x="643" y="36"/>
                    <a:pt x="646" y="35"/>
                    <a:pt x="640" y="34"/>
                  </a:cubicBezTo>
                  <a:cubicBezTo>
                    <a:pt x="644" y="33"/>
                    <a:pt x="649" y="35"/>
                    <a:pt x="649" y="34"/>
                  </a:cubicBezTo>
                  <a:close/>
                  <a:moveTo>
                    <a:pt x="539" y="91"/>
                  </a:moveTo>
                  <a:cubicBezTo>
                    <a:pt x="541" y="91"/>
                    <a:pt x="537" y="92"/>
                    <a:pt x="538" y="92"/>
                  </a:cubicBezTo>
                  <a:cubicBezTo>
                    <a:pt x="537" y="92"/>
                    <a:pt x="535" y="93"/>
                    <a:pt x="535" y="92"/>
                  </a:cubicBezTo>
                  <a:cubicBezTo>
                    <a:pt x="538" y="92"/>
                    <a:pt x="539" y="91"/>
                    <a:pt x="539" y="9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ea typeface="微软雅黑" panose="020B0503020204020204" pitchFamily="34" charset="-122"/>
                <a:sym typeface="Arial" panose="020B0604020202020204" pitchFamily="34" charset="0"/>
              </a:endParaRPr>
            </a:p>
          </p:txBody>
        </p:sp>
        <p:grpSp>
          <p:nvGrpSpPr>
            <p:cNvPr id="9" name="组合 8"/>
            <p:cNvGrpSpPr/>
            <p:nvPr/>
          </p:nvGrpSpPr>
          <p:grpSpPr>
            <a:xfrm>
              <a:off x="4378613" y="1298947"/>
              <a:ext cx="3296028" cy="3382760"/>
              <a:chOff x="4516324" y="1568450"/>
              <a:chExt cx="3559176" cy="3652838"/>
            </a:xfrm>
          </p:grpSpPr>
          <p:sp>
            <p:nvSpPr>
              <p:cNvPr id="10" name="任意多边形: 形状 65"/>
              <p:cNvSpPr/>
              <p:nvPr/>
            </p:nvSpPr>
            <p:spPr bwMode="auto">
              <a:xfrm>
                <a:off x="7670687" y="1568450"/>
                <a:ext cx="404813" cy="365125"/>
              </a:xfrm>
              <a:custGeom>
                <a:avLst/>
                <a:gdLst>
                  <a:gd name="T0" fmla="*/ 0 w 71"/>
                  <a:gd name="T1" fmla="*/ 18 h 64"/>
                  <a:gd name="T2" fmla="*/ 26 w 71"/>
                  <a:gd name="T3" fmla="*/ 2 h 64"/>
                  <a:gd name="T4" fmla="*/ 55 w 71"/>
                  <a:gd name="T5" fmla="*/ 11 h 64"/>
                  <a:gd name="T6" fmla="*/ 65 w 71"/>
                  <a:gd name="T7" fmla="*/ 40 h 64"/>
                  <a:gd name="T8" fmla="*/ 52 w 71"/>
                  <a:gd name="T9" fmla="*/ 64 h 64"/>
                  <a:gd name="T10" fmla="*/ 0 w 71"/>
                  <a:gd name="T11" fmla="*/ 18 h 64"/>
                </a:gdLst>
                <a:ahLst/>
                <a:cxnLst>
                  <a:cxn ang="0">
                    <a:pos x="T0" y="T1"/>
                  </a:cxn>
                  <a:cxn ang="0">
                    <a:pos x="T2" y="T3"/>
                  </a:cxn>
                  <a:cxn ang="0">
                    <a:pos x="T4" y="T5"/>
                  </a:cxn>
                  <a:cxn ang="0">
                    <a:pos x="T6" y="T7"/>
                  </a:cxn>
                  <a:cxn ang="0">
                    <a:pos x="T8" y="T9"/>
                  </a:cxn>
                  <a:cxn ang="0">
                    <a:pos x="T10" y="T11"/>
                  </a:cxn>
                </a:cxnLst>
                <a:rect l="0" t="0" r="r" b="b"/>
                <a:pathLst>
                  <a:path w="71" h="64">
                    <a:moveTo>
                      <a:pt x="0" y="18"/>
                    </a:moveTo>
                    <a:cubicBezTo>
                      <a:pt x="0" y="18"/>
                      <a:pt x="17" y="3"/>
                      <a:pt x="26" y="2"/>
                    </a:cubicBezTo>
                    <a:cubicBezTo>
                      <a:pt x="36" y="0"/>
                      <a:pt x="47" y="3"/>
                      <a:pt x="55" y="11"/>
                    </a:cubicBezTo>
                    <a:cubicBezTo>
                      <a:pt x="62" y="18"/>
                      <a:pt x="71" y="29"/>
                      <a:pt x="65" y="40"/>
                    </a:cubicBezTo>
                    <a:cubicBezTo>
                      <a:pt x="60" y="52"/>
                      <a:pt x="52" y="64"/>
                      <a:pt x="52" y="64"/>
                    </a:cubicBezTo>
                    <a:lnTo>
                      <a:pt x="0" y="18"/>
                    </a:lnTo>
                    <a:close/>
                  </a:path>
                </a:pathLst>
              </a:custGeom>
              <a:solidFill>
                <a:srgbClr val="F7DDA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ea typeface="微软雅黑" panose="020B0503020204020204" pitchFamily="34" charset="-122"/>
                  <a:sym typeface="Arial" panose="020B0604020202020204" pitchFamily="34" charset="0"/>
                </a:endParaRPr>
              </a:p>
            </p:txBody>
          </p:sp>
          <p:sp>
            <p:nvSpPr>
              <p:cNvPr id="11" name="任意多边形: 形状 66"/>
              <p:cNvSpPr/>
              <p:nvPr/>
            </p:nvSpPr>
            <p:spPr bwMode="auto">
              <a:xfrm>
                <a:off x="7899287" y="1636713"/>
                <a:ext cx="153988" cy="268288"/>
              </a:xfrm>
              <a:custGeom>
                <a:avLst/>
                <a:gdLst>
                  <a:gd name="T0" fmla="*/ 0 w 27"/>
                  <a:gd name="T1" fmla="*/ 19 h 47"/>
                  <a:gd name="T2" fmla="*/ 14 w 27"/>
                  <a:gd name="T3" fmla="*/ 0 h 47"/>
                  <a:gd name="T4" fmla="*/ 25 w 27"/>
                  <a:gd name="T5" fmla="*/ 22 h 47"/>
                  <a:gd name="T6" fmla="*/ 13 w 27"/>
                  <a:gd name="T7" fmla="*/ 46 h 47"/>
                  <a:gd name="T8" fmla="*/ 0 w 27"/>
                  <a:gd name="T9" fmla="*/ 19 h 47"/>
                </a:gdLst>
                <a:ahLst/>
                <a:cxnLst>
                  <a:cxn ang="0">
                    <a:pos x="T0" y="T1"/>
                  </a:cxn>
                  <a:cxn ang="0">
                    <a:pos x="T2" y="T3"/>
                  </a:cxn>
                  <a:cxn ang="0">
                    <a:pos x="T4" y="T5"/>
                  </a:cxn>
                  <a:cxn ang="0">
                    <a:pos x="T6" y="T7"/>
                  </a:cxn>
                  <a:cxn ang="0">
                    <a:pos x="T8" y="T9"/>
                  </a:cxn>
                </a:cxnLst>
                <a:rect l="0" t="0" r="r" b="b"/>
                <a:pathLst>
                  <a:path w="27" h="47">
                    <a:moveTo>
                      <a:pt x="0" y="19"/>
                    </a:moveTo>
                    <a:cubicBezTo>
                      <a:pt x="0" y="19"/>
                      <a:pt x="15" y="7"/>
                      <a:pt x="14" y="0"/>
                    </a:cubicBezTo>
                    <a:cubicBezTo>
                      <a:pt x="14" y="0"/>
                      <a:pt x="27" y="12"/>
                      <a:pt x="25" y="22"/>
                    </a:cubicBezTo>
                    <a:cubicBezTo>
                      <a:pt x="23" y="32"/>
                      <a:pt x="14" y="45"/>
                      <a:pt x="13" y="46"/>
                    </a:cubicBezTo>
                    <a:cubicBezTo>
                      <a:pt x="11" y="47"/>
                      <a:pt x="0" y="19"/>
                      <a:pt x="0" y="19"/>
                    </a:cubicBezTo>
                    <a:close/>
                  </a:path>
                </a:pathLst>
              </a:custGeom>
              <a:solidFill>
                <a:srgbClr val="FFF3D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ea typeface="微软雅黑" panose="020B0503020204020204" pitchFamily="34" charset="-122"/>
                  <a:sym typeface="Arial" panose="020B0604020202020204" pitchFamily="34" charset="0"/>
                </a:endParaRPr>
              </a:p>
            </p:txBody>
          </p:sp>
          <p:sp>
            <p:nvSpPr>
              <p:cNvPr id="12" name="任意多边形: 形状 67"/>
              <p:cNvSpPr/>
              <p:nvPr/>
            </p:nvSpPr>
            <p:spPr bwMode="auto">
              <a:xfrm>
                <a:off x="7597662" y="1665288"/>
                <a:ext cx="398463" cy="314325"/>
              </a:xfrm>
              <a:custGeom>
                <a:avLst/>
                <a:gdLst>
                  <a:gd name="T0" fmla="*/ 64 w 70"/>
                  <a:gd name="T1" fmla="*/ 35 h 55"/>
                  <a:gd name="T2" fmla="*/ 18 w 70"/>
                  <a:gd name="T3" fmla="*/ 1 h 55"/>
                  <a:gd name="T4" fmla="*/ 0 w 70"/>
                  <a:gd name="T5" fmla="*/ 10 h 55"/>
                  <a:gd name="T6" fmla="*/ 60 w 70"/>
                  <a:gd name="T7" fmla="*/ 55 h 55"/>
                  <a:gd name="T8" fmla="*/ 64 w 70"/>
                  <a:gd name="T9" fmla="*/ 35 h 55"/>
                </a:gdLst>
                <a:ahLst/>
                <a:cxnLst>
                  <a:cxn ang="0">
                    <a:pos x="T0" y="T1"/>
                  </a:cxn>
                  <a:cxn ang="0">
                    <a:pos x="T2" y="T3"/>
                  </a:cxn>
                  <a:cxn ang="0">
                    <a:pos x="T4" y="T5"/>
                  </a:cxn>
                  <a:cxn ang="0">
                    <a:pos x="T6" y="T7"/>
                  </a:cxn>
                  <a:cxn ang="0">
                    <a:pos x="T8" y="T9"/>
                  </a:cxn>
                </a:cxnLst>
                <a:rect l="0" t="0" r="r" b="b"/>
                <a:pathLst>
                  <a:path w="70" h="55">
                    <a:moveTo>
                      <a:pt x="64" y="35"/>
                    </a:moveTo>
                    <a:cubicBezTo>
                      <a:pt x="52" y="1"/>
                      <a:pt x="28" y="2"/>
                      <a:pt x="18" y="1"/>
                    </a:cubicBezTo>
                    <a:cubicBezTo>
                      <a:pt x="8" y="0"/>
                      <a:pt x="0" y="10"/>
                      <a:pt x="0" y="10"/>
                    </a:cubicBezTo>
                    <a:cubicBezTo>
                      <a:pt x="60" y="55"/>
                      <a:pt x="60" y="55"/>
                      <a:pt x="60" y="55"/>
                    </a:cubicBezTo>
                    <a:cubicBezTo>
                      <a:pt x="70" y="47"/>
                      <a:pt x="64" y="35"/>
                      <a:pt x="64" y="35"/>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ea typeface="微软雅黑" panose="020B0503020204020204" pitchFamily="34" charset="-122"/>
                  <a:sym typeface="Arial" panose="020B0604020202020204" pitchFamily="34" charset="0"/>
                </a:endParaRPr>
              </a:p>
            </p:txBody>
          </p:sp>
          <p:sp>
            <p:nvSpPr>
              <p:cNvPr id="13" name="任意多边形: 形状 68"/>
              <p:cNvSpPr/>
              <p:nvPr/>
            </p:nvSpPr>
            <p:spPr bwMode="auto">
              <a:xfrm>
                <a:off x="7859599" y="1797050"/>
                <a:ext cx="125413" cy="182563"/>
              </a:xfrm>
              <a:custGeom>
                <a:avLst/>
                <a:gdLst>
                  <a:gd name="T0" fmla="*/ 11 w 22"/>
                  <a:gd name="T1" fmla="*/ 0 h 32"/>
                  <a:gd name="T2" fmla="*/ 6 w 22"/>
                  <a:gd name="T3" fmla="*/ 7 h 32"/>
                  <a:gd name="T4" fmla="*/ 0 w 22"/>
                  <a:gd name="T5" fmla="*/ 22 h 32"/>
                  <a:gd name="T6" fmla="*/ 14 w 22"/>
                  <a:gd name="T7" fmla="*/ 32 h 32"/>
                  <a:gd name="T8" fmla="*/ 18 w 22"/>
                  <a:gd name="T9" fmla="*/ 27 h 32"/>
                  <a:gd name="T10" fmla="*/ 11 w 22"/>
                  <a:gd name="T11" fmla="*/ 0 h 32"/>
                </a:gdLst>
                <a:ahLst/>
                <a:cxnLst>
                  <a:cxn ang="0">
                    <a:pos x="T0" y="T1"/>
                  </a:cxn>
                  <a:cxn ang="0">
                    <a:pos x="T2" y="T3"/>
                  </a:cxn>
                  <a:cxn ang="0">
                    <a:pos x="T4" y="T5"/>
                  </a:cxn>
                  <a:cxn ang="0">
                    <a:pos x="T6" y="T7"/>
                  </a:cxn>
                  <a:cxn ang="0">
                    <a:pos x="T8" y="T9"/>
                  </a:cxn>
                  <a:cxn ang="0">
                    <a:pos x="T10" y="T11"/>
                  </a:cxn>
                </a:cxnLst>
                <a:rect l="0" t="0" r="r" b="b"/>
                <a:pathLst>
                  <a:path w="22" h="32">
                    <a:moveTo>
                      <a:pt x="11" y="0"/>
                    </a:moveTo>
                    <a:cubicBezTo>
                      <a:pt x="12" y="7"/>
                      <a:pt x="6" y="7"/>
                      <a:pt x="6" y="7"/>
                    </a:cubicBezTo>
                    <a:cubicBezTo>
                      <a:pt x="0" y="22"/>
                      <a:pt x="0" y="22"/>
                      <a:pt x="0" y="22"/>
                    </a:cubicBezTo>
                    <a:cubicBezTo>
                      <a:pt x="14" y="32"/>
                      <a:pt x="14" y="32"/>
                      <a:pt x="14" y="32"/>
                    </a:cubicBezTo>
                    <a:cubicBezTo>
                      <a:pt x="16" y="30"/>
                      <a:pt x="17" y="28"/>
                      <a:pt x="18" y="27"/>
                    </a:cubicBezTo>
                    <a:cubicBezTo>
                      <a:pt x="22" y="17"/>
                      <a:pt x="11" y="0"/>
                      <a:pt x="11" y="0"/>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ea typeface="微软雅黑" panose="020B0503020204020204" pitchFamily="34" charset="-122"/>
                  <a:sym typeface="Arial" panose="020B0604020202020204" pitchFamily="34" charset="0"/>
                </a:endParaRPr>
              </a:p>
            </p:txBody>
          </p:sp>
          <p:sp>
            <p:nvSpPr>
              <p:cNvPr id="14" name="任意多边形: 形状 69"/>
              <p:cNvSpPr/>
              <p:nvPr/>
            </p:nvSpPr>
            <p:spPr bwMode="auto">
              <a:xfrm>
                <a:off x="5090999" y="1643063"/>
                <a:ext cx="2847975" cy="2911475"/>
              </a:xfrm>
              <a:custGeom>
                <a:avLst/>
                <a:gdLst>
                  <a:gd name="T0" fmla="*/ 0 w 500"/>
                  <a:gd name="T1" fmla="*/ 338 h 511"/>
                  <a:gd name="T2" fmla="*/ 440 w 500"/>
                  <a:gd name="T3" fmla="*/ 14 h 511"/>
                  <a:gd name="T4" fmla="*/ 500 w 500"/>
                  <a:gd name="T5" fmla="*/ 59 h 511"/>
                  <a:gd name="T6" fmla="*/ 227 w 500"/>
                  <a:gd name="T7" fmla="*/ 511 h 511"/>
                  <a:gd name="T8" fmla="*/ 0 w 500"/>
                  <a:gd name="T9" fmla="*/ 338 h 511"/>
                </a:gdLst>
                <a:ahLst/>
                <a:cxnLst>
                  <a:cxn ang="0">
                    <a:pos x="T0" y="T1"/>
                  </a:cxn>
                  <a:cxn ang="0">
                    <a:pos x="T2" y="T3"/>
                  </a:cxn>
                  <a:cxn ang="0">
                    <a:pos x="T4" y="T5"/>
                  </a:cxn>
                  <a:cxn ang="0">
                    <a:pos x="T6" y="T7"/>
                  </a:cxn>
                  <a:cxn ang="0">
                    <a:pos x="T8" y="T9"/>
                  </a:cxn>
                </a:cxnLst>
                <a:rect l="0" t="0" r="r" b="b"/>
                <a:pathLst>
                  <a:path w="500" h="511">
                    <a:moveTo>
                      <a:pt x="0" y="338"/>
                    </a:moveTo>
                    <a:cubicBezTo>
                      <a:pt x="440" y="14"/>
                      <a:pt x="440" y="14"/>
                      <a:pt x="440" y="14"/>
                    </a:cubicBezTo>
                    <a:cubicBezTo>
                      <a:pt x="440" y="14"/>
                      <a:pt x="491" y="0"/>
                      <a:pt x="500" y="59"/>
                    </a:cubicBezTo>
                    <a:cubicBezTo>
                      <a:pt x="227" y="511"/>
                      <a:pt x="227" y="511"/>
                      <a:pt x="227" y="511"/>
                    </a:cubicBezTo>
                    <a:lnTo>
                      <a:pt x="0" y="338"/>
                    </a:lnTo>
                    <a:close/>
                  </a:path>
                </a:pathLst>
              </a:custGeom>
              <a:solidFill>
                <a:schemeClr val="accent3"/>
              </a:solidFill>
              <a:ln>
                <a:noFill/>
              </a:ln>
            </p:spPr>
            <p:txBody>
              <a:bodyPr anchor="ctr"/>
              <a:lstStyle/>
              <a:p>
                <a:pPr algn="ctr"/>
                <a:endParaRPr>
                  <a:ea typeface="微软雅黑" panose="020B0503020204020204" pitchFamily="34" charset="-122"/>
                  <a:sym typeface="Arial" panose="020B0604020202020204" pitchFamily="34" charset="0"/>
                </a:endParaRPr>
              </a:p>
            </p:txBody>
          </p:sp>
          <p:sp>
            <p:nvSpPr>
              <p:cNvPr id="15" name="任意多边形: 形状 70"/>
              <p:cNvSpPr/>
              <p:nvPr/>
            </p:nvSpPr>
            <p:spPr bwMode="auto">
              <a:xfrm>
                <a:off x="6195899" y="1836738"/>
                <a:ext cx="1743075" cy="2717800"/>
              </a:xfrm>
              <a:custGeom>
                <a:avLst/>
                <a:gdLst>
                  <a:gd name="T0" fmla="*/ 0 w 306"/>
                  <a:gd name="T1" fmla="*/ 414 h 477"/>
                  <a:gd name="T2" fmla="*/ 12 w 306"/>
                  <a:gd name="T3" fmla="*/ 461 h 477"/>
                  <a:gd name="T4" fmla="*/ 33 w 306"/>
                  <a:gd name="T5" fmla="*/ 477 h 477"/>
                  <a:gd name="T6" fmla="*/ 306 w 306"/>
                  <a:gd name="T7" fmla="*/ 25 h 477"/>
                  <a:gd name="T8" fmla="*/ 298 w 306"/>
                  <a:gd name="T9" fmla="*/ 0 h 477"/>
                  <a:gd name="T10" fmla="*/ 0 w 306"/>
                  <a:gd name="T11" fmla="*/ 414 h 477"/>
                </a:gdLst>
                <a:ahLst/>
                <a:cxnLst>
                  <a:cxn ang="0">
                    <a:pos x="T0" y="T1"/>
                  </a:cxn>
                  <a:cxn ang="0">
                    <a:pos x="T2" y="T3"/>
                  </a:cxn>
                  <a:cxn ang="0">
                    <a:pos x="T4" y="T5"/>
                  </a:cxn>
                  <a:cxn ang="0">
                    <a:pos x="T6" y="T7"/>
                  </a:cxn>
                  <a:cxn ang="0">
                    <a:pos x="T8" y="T9"/>
                  </a:cxn>
                  <a:cxn ang="0">
                    <a:pos x="T10" y="T11"/>
                  </a:cxn>
                </a:cxnLst>
                <a:rect l="0" t="0" r="r" b="b"/>
                <a:pathLst>
                  <a:path w="306" h="477">
                    <a:moveTo>
                      <a:pt x="0" y="414"/>
                    </a:moveTo>
                    <a:cubicBezTo>
                      <a:pt x="12" y="461"/>
                      <a:pt x="12" y="461"/>
                      <a:pt x="12" y="461"/>
                    </a:cubicBezTo>
                    <a:cubicBezTo>
                      <a:pt x="33" y="477"/>
                      <a:pt x="33" y="477"/>
                      <a:pt x="33" y="477"/>
                    </a:cubicBezTo>
                    <a:cubicBezTo>
                      <a:pt x="306" y="25"/>
                      <a:pt x="306" y="25"/>
                      <a:pt x="306" y="25"/>
                    </a:cubicBezTo>
                    <a:cubicBezTo>
                      <a:pt x="304" y="14"/>
                      <a:pt x="302" y="7"/>
                      <a:pt x="298" y="0"/>
                    </a:cubicBezTo>
                    <a:lnTo>
                      <a:pt x="0" y="414"/>
                    </a:lnTo>
                    <a:close/>
                  </a:path>
                </a:pathLst>
              </a:custGeom>
              <a:solidFill>
                <a:schemeClr val="accent5"/>
              </a:solidFill>
              <a:ln>
                <a:noFill/>
              </a:ln>
            </p:spPr>
            <p:txBody>
              <a:bodyPr anchor="ctr"/>
              <a:lstStyle/>
              <a:p>
                <a:pPr algn="ctr"/>
                <a:endParaRPr>
                  <a:ea typeface="微软雅黑" panose="020B0503020204020204" pitchFamily="34" charset="-122"/>
                  <a:sym typeface="Arial" panose="020B0604020202020204" pitchFamily="34" charset="0"/>
                </a:endParaRPr>
              </a:p>
            </p:txBody>
          </p:sp>
          <p:sp>
            <p:nvSpPr>
              <p:cNvPr id="16" name="任意多边形: 形状 71"/>
              <p:cNvSpPr/>
              <p:nvPr/>
            </p:nvSpPr>
            <p:spPr bwMode="auto">
              <a:xfrm>
                <a:off x="5090998" y="1693863"/>
                <a:ext cx="2693988" cy="2092325"/>
              </a:xfrm>
              <a:custGeom>
                <a:avLst/>
                <a:gdLst>
                  <a:gd name="T0" fmla="*/ 473 w 473"/>
                  <a:gd name="T1" fmla="*/ 8 h 367"/>
                  <a:gd name="T2" fmla="*/ 440 w 473"/>
                  <a:gd name="T3" fmla="*/ 5 h 367"/>
                  <a:gd name="T4" fmla="*/ 0 w 473"/>
                  <a:gd name="T5" fmla="*/ 329 h 367"/>
                  <a:gd name="T6" fmla="*/ 51 w 473"/>
                  <a:gd name="T7" fmla="*/ 367 h 367"/>
                  <a:gd name="T8" fmla="*/ 114 w 473"/>
                  <a:gd name="T9" fmla="*/ 355 h 367"/>
                  <a:gd name="T10" fmla="*/ 473 w 473"/>
                  <a:gd name="T11" fmla="*/ 8 h 367"/>
                </a:gdLst>
                <a:ahLst/>
                <a:cxnLst>
                  <a:cxn ang="0">
                    <a:pos x="T0" y="T1"/>
                  </a:cxn>
                  <a:cxn ang="0">
                    <a:pos x="T2" y="T3"/>
                  </a:cxn>
                  <a:cxn ang="0">
                    <a:pos x="T4" y="T5"/>
                  </a:cxn>
                  <a:cxn ang="0">
                    <a:pos x="T6" y="T7"/>
                  </a:cxn>
                  <a:cxn ang="0">
                    <a:pos x="T8" y="T9"/>
                  </a:cxn>
                  <a:cxn ang="0">
                    <a:pos x="T10" y="T11"/>
                  </a:cxn>
                </a:cxnLst>
                <a:rect l="0" t="0" r="r" b="b"/>
                <a:pathLst>
                  <a:path w="473" h="367">
                    <a:moveTo>
                      <a:pt x="473" y="8"/>
                    </a:moveTo>
                    <a:cubicBezTo>
                      <a:pt x="457" y="0"/>
                      <a:pt x="440" y="5"/>
                      <a:pt x="440" y="5"/>
                    </a:cubicBezTo>
                    <a:cubicBezTo>
                      <a:pt x="0" y="329"/>
                      <a:pt x="0" y="329"/>
                      <a:pt x="0" y="329"/>
                    </a:cubicBezTo>
                    <a:cubicBezTo>
                      <a:pt x="51" y="367"/>
                      <a:pt x="51" y="367"/>
                      <a:pt x="51" y="367"/>
                    </a:cubicBezTo>
                    <a:cubicBezTo>
                      <a:pt x="114" y="355"/>
                      <a:pt x="114" y="355"/>
                      <a:pt x="114" y="355"/>
                    </a:cubicBezTo>
                    <a:cubicBezTo>
                      <a:pt x="473" y="8"/>
                      <a:pt x="473" y="8"/>
                      <a:pt x="473" y="8"/>
                    </a:cubicBezTo>
                    <a:close/>
                  </a:path>
                </a:pathLst>
              </a:custGeom>
              <a:solidFill>
                <a:schemeClr val="accent1"/>
              </a:solidFill>
              <a:ln>
                <a:noFill/>
              </a:ln>
            </p:spPr>
            <p:txBody>
              <a:bodyPr anchor="ctr"/>
              <a:lstStyle/>
              <a:p>
                <a:pPr algn="ctr"/>
                <a:endParaRPr>
                  <a:ea typeface="微软雅黑" panose="020B0503020204020204" pitchFamily="34" charset="-122"/>
                  <a:sym typeface="Arial" panose="020B0604020202020204" pitchFamily="34" charset="0"/>
                </a:endParaRPr>
              </a:p>
            </p:txBody>
          </p:sp>
          <p:sp>
            <p:nvSpPr>
              <p:cNvPr id="17" name="任意多边形: 形状 72"/>
              <p:cNvSpPr/>
              <p:nvPr/>
            </p:nvSpPr>
            <p:spPr bwMode="auto">
              <a:xfrm>
                <a:off x="4822712" y="3335338"/>
                <a:ext cx="1560513" cy="1549400"/>
              </a:xfrm>
              <a:custGeom>
                <a:avLst/>
                <a:gdLst>
                  <a:gd name="T0" fmla="*/ 0 w 274"/>
                  <a:gd name="T1" fmla="*/ 156 h 272"/>
                  <a:gd name="T2" fmla="*/ 47 w 274"/>
                  <a:gd name="T3" fmla="*/ 41 h 272"/>
                  <a:gd name="T4" fmla="*/ 161 w 274"/>
                  <a:gd name="T5" fmla="*/ 67 h 272"/>
                  <a:gd name="T6" fmla="*/ 241 w 274"/>
                  <a:gd name="T7" fmla="*/ 151 h 272"/>
                  <a:gd name="T8" fmla="*/ 274 w 274"/>
                  <a:gd name="T9" fmla="*/ 214 h 272"/>
                  <a:gd name="T10" fmla="*/ 146 w 274"/>
                  <a:gd name="T11" fmla="*/ 272 h 272"/>
                  <a:gd name="T12" fmla="*/ 0 w 274"/>
                  <a:gd name="T13" fmla="*/ 156 h 272"/>
                </a:gdLst>
                <a:ahLst/>
                <a:cxnLst>
                  <a:cxn ang="0">
                    <a:pos x="T0" y="T1"/>
                  </a:cxn>
                  <a:cxn ang="0">
                    <a:pos x="T2" y="T3"/>
                  </a:cxn>
                  <a:cxn ang="0">
                    <a:pos x="T4" y="T5"/>
                  </a:cxn>
                  <a:cxn ang="0">
                    <a:pos x="T6" y="T7"/>
                  </a:cxn>
                  <a:cxn ang="0">
                    <a:pos x="T8" y="T9"/>
                  </a:cxn>
                  <a:cxn ang="0">
                    <a:pos x="T10" y="T11"/>
                  </a:cxn>
                  <a:cxn ang="0">
                    <a:pos x="T12" y="T13"/>
                  </a:cxn>
                </a:cxnLst>
                <a:rect l="0" t="0" r="r" b="b"/>
                <a:pathLst>
                  <a:path w="274" h="272">
                    <a:moveTo>
                      <a:pt x="0" y="156"/>
                    </a:moveTo>
                    <a:cubicBezTo>
                      <a:pt x="0" y="156"/>
                      <a:pt x="41" y="65"/>
                      <a:pt x="47" y="41"/>
                    </a:cubicBezTo>
                    <a:cubicBezTo>
                      <a:pt x="47" y="41"/>
                      <a:pt x="116" y="0"/>
                      <a:pt x="161" y="67"/>
                    </a:cubicBezTo>
                    <a:cubicBezTo>
                      <a:pt x="161" y="67"/>
                      <a:pt x="255" y="55"/>
                      <a:pt x="241" y="151"/>
                    </a:cubicBezTo>
                    <a:cubicBezTo>
                      <a:pt x="241" y="151"/>
                      <a:pt x="274" y="164"/>
                      <a:pt x="274" y="214"/>
                    </a:cubicBezTo>
                    <a:cubicBezTo>
                      <a:pt x="274" y="214"/>
                      <a:pt x="203" y="249"/>
                      <a:pt x="146" y="272"/>
                    </a:cubicBezTo>
                    <a:lnTo>
                      <a:pt x="0" y="156"/>
                    </a:lnTo>
                    <a:close/>
                  </a:path>
                </a:pathLst>
              </a:custGeom>
              <a:solidFill>
                <a:srgbClr val="F7DDA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ea typeface="微软雅黑" panose="020B0503020204020204" pitchFamily="34" charset="-122"/>
                  <a:sym typeface="Arial" panose="020B0604020202020204" pitchFamily="34" charset="0"/>
                </a:endParaRPr>
              </a:p>
            </p:txBody>
          </p:sp>
          <p:sp>
            <p:nvSpPr>
              <p:cNvPr id="18" name="任意多边形: 形状 73"/>
              <p:cNvSpPr/>
              <p:nvPr/>
            </p:nvSpPr>
            <p:spPr bwMode="auto">
              <a:xfrm>
                <a:off x="4862399" y="3414713"/>
                <a:ext cx="838200" cy="860425"/>
              </a:xfrm>
              <a:custGeom>
                <a:avLst/>
                <a:gdLst>
                  <a:gd name="T0" fmla="*/ 47 w 147"/>
                  <a:gd name="T1" fmla="*/ 31 h 151"/>
                  <a:gd name="T2" fmla="*/ 147 w 147"/>
                  <a:gd name="T3" fmla="*/ 57 h 151"/>
                  <a:gd name="T4" fmla="*/ 63 w 147"/>
                  <a:gd name="T5" fmla="*/ 151 h 151"/>
                  <a:gd name="T6" fmla="*/ 0 w 147"/>
                  <a:gd name="T7" fmla="*/ 141 h 151"/>
                  <a:gd name="T8" fmla="*/ 47 w 147"/>
                  <a:gd name="T9" fmla="*/ 31 h 151"/>
                </a:gdLst>
                <a:ahLst/>
                <a:cxnLst>
                  <a:cxn ang="0">
                    <a:pos x="T0" y="T1"/>
                  </a:cxn>
                  <a:cxn ang="0">
                    <a:pos x="T2" y="T3"/>
                  </a:cxn>
                  <a:cxn ang="0">
                    <a:pos x="T4" y="T5"/>
                  </a:cxn>
                  <a:cxn ang="0">
                    <a:pos x="T6" y="T7"/>
                  </a:cxn>
                  <a:cxn ang="0">
                    <a:pos x="T8" y="T9"/>
                  </a:cxn>
                </a:cxnLst>
                <a:rect l="0" t="0" r="r" b="b"/>
                <a:pathLst>
                  <a:path w="147" h="151">
                    <a:moveTo>
                      <a:pt x="47" y="31"/>
                    </a:moveTo>
                    <a:cubicBezTo>
                      <a:pt x="47" y="31"/>
                      <a:pt x="104" y="0"/>
                      <a:pt x="147" y="57"/>
                    </a:cubicBezTo>
                    <a:cubicBezTo>
                      <a:pt x="63" y="151"/>
                      <a:pt x="63" y="151"/>
                      <a:pt x="63" y="151"/>
                    </a:cubicBezTo>
                    <a:cubicBezTo>
                      <a:pt x="0" y="141"/>
                      <a:pt x="0" y="141"/>
                      <a:pt x="0" y="141"/>
                    </a:cubicBezTo>
                    <a:lnTo>
                      <a:pt x="47" y="31"/>
                    </a:lnTo>
                    <a:close/>
                  </a:path>
                </a:pathLst>
              </a:custGeom>
              <a:solidFill>
                <a:srgbClr val="FFF3D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ea typeface="微软雅黑" panose="020B0503020204020204" pitchFamily="34" charset="-122"/>
                  <a:sym typeface="Arial" panose="020B0604020202020204" pitchFamily="34" charset="0"/>
                </a:endParaRPr>
              </a:p>
            </p:txBody>
          </p:sp>
          <p:sp>
            <p:nvSpPr>
              <p:cNvPr id="19" name="任意多边形: 形状 74"/>
              <p:cNvSpPr/>
              <p:nvPr/>
            </p:nvSpPr>
            <p:spPr bwMode="auto">
              <a:xfrm>
                <a:off x="5511687" y="4217988"/>
                <a:ext cx="849313" cy="666750"/>
              </a:xfrm>
              <a:custGeom>
                <a:avLst/>
                <a:gdLst>
                  <a:gd name="T0" fmla="*/ 116 w 149"/>
                  <a:gd name="T1" fmla="*/ 0 h 117"/>
                  <a:gd name="T2" fmla="*/ 145 w 149"/>
                  <a:gd name="T3" fmla="*/ 63 h 117"/>
                  <a:gd name="T4" fmla="*/ 25 w 149"/>
                  <a:gd name="T5" fmla="*/ 117 h 117"/>
                  <a:gd name="T6" fmla="*/ 0 w 149"/>
                  <a:gd name="T7" fmla="*/ 54 h 117"/>
                  <a:gd name="T8" fmla="*/ 116 w 149"/>
                  <a:gd name="T9" fmla="*/ 0 h 117"/>
                </a:gdLst>
                <a:ahLst/>
                <a:cxnLst>
                  <a:cxn ang="0">
                    <a:pos x="T0" y="T1"/>
                  </a:cxn>
                  <a:cxn ang="0">
                    <a:pos x="T2" y="T3"/>
                  </a:cxn>
                  <a:cxn ang="0">
                    <a:pos x="T4" y="T5"/>
                  </a:cxn>
                  <a:cxn ang="0">
                    <a:pos x="T6" y="T7"/>
                  </a:cxn>
                  <a:cxn ang="0">
                    <a:pos x="T8" y="T9"/>
                  </a:cxn>
                </a:cxnLst>
                <a:rect l="0" t="0" r="r" b="b"/>
                <a:pathLst>
                  <a:path w="149" h="117">
                    <a:moveTo>
                      <a:pt x="116" y="0"/>
                    </a:moveTo>
                    <a:cubicBezTo>
                      <a:pt x="116" y="0"/>
                      <a:pt x="149" y="19"/>
                      <a:pt x="145" y="63"/>
                    </a:cubicBezTo>
                    <a:cubicBezTo>
                      <a:pt x="25" y="117"/>
                      <a:pt x="25" y="117"/>
                      <a:pt x="25" y="117"/>
                    </a:cubicBezTo>
                    <a:cubicBezTo>
                      <a:pt x="0" y="54"/>
                      <a:pt x="0" y="54"/>
                      <a:pt x="0" y="54"/>
                    </a:cubicBezTo>
                    <a:lnTo>
                      <a:pt x="116" y="0"/>
                    </a:lnTo>
                    <a:close/>
                  </a:path>
                </a:pathLst>
              </a:custGeom>
              <a:solidFill>
                <a:srgbClr val="ECC48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ea typeface="微软雅黑" panose="020B0503020204020204" pitchFamily="34" charset="-122"/>
                  <a:sym typeface="Arial" panose="020B0604020202020204" pitchFamily="34" charset="0"/>
                </a:endParaRPr>
              </a:p>
            </p:txBody>
          </p:sp>
          <p:sp>
            <p:nvSpPr>
              <p:cNvPr id="20" name="任意多边形: 形状 75"/>
              <p:cNvSpPr/>
              <p:nvPr/>
            </p:nvSpPr>
            <p:spPr bwMode="auto">
              <a:xfrm>
                <a:off x="4516324" y="4081463"/>
                <a:ext cx="1138238" cy="1139825"/>
              </a:xfrm>
              <a:custGeom>
                <a:avLst/>
                <a:gdLst>
                  <a:gd name="T0" fmla="*/ 0 w 200"/>
                  <a:gd name="T1" fmla="*/ 200 h 200"/>
                  <a:gd name="T2" fmla="*/ 200 w 200"/>
                  <a:gd name="T3" fmla="*/ 141 h 200"/>
                  <a:gd name="T4" fmla="*/ 54 w 200"/>
                  <a:gd name="T5" fmla="*/ 25 h 200"/>
                  <a:gd name="T6" fmla="*/ 0 w 200"/>
                  <a:gd name="T7" fmla="*/ 200 h 200"/>
                </a:gdLst>
                <a:ahLst/>
                <a:cxnLst>
                  <a:cxn ang="0">
                    <a:pos x="T0" y="T1"/>
                  </a:cxn>
                  <a:cxn ang="0">
                    <a:pos x="T2" y="T3"/>
                  </a:cxn>
                  <a:cxn ang="0">
                    <a:pos x="T4" y="T5"/>
                  </a:cxn>
                  <a:cxn ang="0">
                    <a:pos x="T6" y="T7"/>
                  </a:cxn>
                </a:cxnLst>
                <a:rect l="0" t="0" r="r" b="b"/>
                <a:pathLst>
                  <a:path w="200" h="200">
                    <a:moveTo>
                      <a:pt x="0" y="200"/>
                    </a:moveTo>
                    <a:cubicBezTo>
                      <a:pt x="200" y="141"/>
                      <a:pt x="200" y="141"/>
                      <a:pt x="200" y="141"/>
                    </a:cubicBezTo>
                    <a:cubicBezTo>
                      <a:pt x="169" y="0"/>
                      <a:pt x="54" y="25"/>
                      <a:pt x="54" y="25"/>
                    </a:cubicBezTo>
                    <a:lnTo>
                      <a:pt x="0" y="20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ea typeface="微软雅黑" panose="020B0503020204020204" pitchFamily="34" charset="-122"/>
                  <a:sym typeface="Arial" panose="020B0604020202020204" pitchFamily="34" charset="0"/>
                </a:endParaRPr>
              </a:p>
            </p:txBody>
          </p:sp>
          <p:sp>
            <p:nvSpPr>
              <p:cNvPr id="21" name="任意多边形: 形状 76"/>
              <p:cNvSpPr/>
              <p:nvPr/>
            </p:nvSpPr>
            <p:spPr bwMode="auto">
              <a:xfrm>
                <a:off x="4571887" y="4206875"/>
                <a:ext cx="655638" cy="912813"/>
              </a:xfrm>
              <a:custGeom>
                <a:avLst/>
                <a:gdLst>
                  <a:gd name="T0" fmla="*/ 115 w 115"/>
                  <a:gd name="T1" fmla="*/ 12 h 160"/>
                  <a:gd name="T2" fmla="*/ 115 w 115"/>
                  <a:gd name="T3" fmla="*/ 12 h 160"/>
                  <a:gd name="T4" fmla="*/ 51 w 115"/>
                  <a:gd name="T5" fmla="*/ 2 h 160"/>
                  <a:gd name="T6" fmla="*/ 0 w 115"/>
                  <a:gd name="T7" fmla="*/ 160 h 160"/>
                  <a:gd name="T8" fmla="*/ 115 w 115"/>
                  <a:gd name="T9" fmla="*/ 12 h 160"/>
                </a:gdLst>
                <a:ahLst/>
                <a:cxnLst>
                  <a:cxn ang="0">
                    <a:pos x="T0" y="T1"/>
                  </a:cxn>
                  <a:cxn ang="0">
                    <a:pos x="T2" y="T3"/>
                  </a:cxn>
                  <a:cxn ang="0">
                    <a:pos x="T4" y="T5"/>
                  </a:cxn>
                  <a:cxn ang="0">
                    <a:pos x="T6" y="T7"/>
                  </a:cxn>
                  <a:cxn ang="0">
                    <a:pos x="T8" y="T9"/>
                  </a:cxn>
                </a:cxnLst>
                <a:rect l="0" t="0" r="r" b="b"/>
                <a:pathLst>
                  <a:path w="115" h="160">
                    <a:moveTo>
                      <a:pt x="115" y="12"/>
                    </a:moveTo>
                    <a:cubicBezTo>
                      <a:pt x="115" y="12"/>
                      <a:pt x="115" y="12"/>
                      <a:pt x="115" y="12"/>
                    </a:cubicBezTo>
                    <a:cubicBezTo>
                      <a:pt x="88" y="0"/>
                      <a:pt x="63" y="1"/>
                      <a:pt x="51" y="2"/>
                    </a:cubicBezTo>
                    <a:cubicBezTo>
                      <a:pt x="0" y="160"/>
                      <a:pt x="0" y="160"/>
                      <a:pt x="0" y="160"/>
                    </a:cubicBezTo>
                    <a:lnTo>
                      <a:pt x="115" y="12"/>
                    </a:lnTo>
                    <a:close/>
                  </a:path>
                </a:pathLst>
              </a:custGeom>
              <a:solidFill>
                <a:srgbClr val="42392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ea typeface="微软雅黑" panose="020B0503020204020204" pitchFamily="34" charset="-122"/>
                  <a:sym typeface="Arial" panose="020B0604020202020204" pitchFamily="34" charset="0"/>
                </a:endParaRPr>
              </a:p>
            </p:txBody>
          </p:sp>
          <p:sp>
            <p:nvSpPr>
              <p:cNvPr id="22" name="任意多边形: 形状 77"/>
              <p:cNvSpPr/>
              <p:nvPr/>
            </p:nvSpPr>
            <p:spPr bwMode="auto">
              <a:xfrm>
                <a:off x="5711712" y="1739899"/>
                <a:ext cx="2073275" cy="1976438"/>
              </a:xfrm>
              <a:custGeom>
                <a:avLst/>
                <a:gdLst>
                  <a:gd name="T0" fmla="*/ 1306 w 1306"/>
                  <a:gd name="T1" fmla="*/ 0 h 1245"/>
                  <a:gd name="T2" fmla="*/ 18 w 1306"/>
                  <a:gd name="T3" fmla="*/ 1245 h 1245"/>
                  <a:gd name="T4" fmla="*/ 0 w 1306"/>
                  <a:gd name="T5" fmla="*/ 1220 h 1245"/>
                  <a:gd name="T6" fmla="*/ 1306 w 1306"/>
                  <a:gd name="T7" fmla="*/ 0 h 1245"/>
                </a:gdLst>
                <a:ahLst/>
                <a:cxnLst>
                  <a:cxn ang="0">
                    <a:pos x="T0" y="T1"/>
                  </a:cxn>
                  <a:cxn ang="0">
                    <a:pos x="T2" y="T3"/>
                  </a:cxn>
                  <a:cxn ang="0">
                    <a:pos x="T4" y="T5"/>
                  </a:cxn>
                  <a:cxn ang="0">
                    <a:pos x="T6" y="T7"/>
                  </a:cxn>
                </a:cxnLst>
                <a:rect l="0" t="0" r="r" b="b"/>
                <a:pathLst>
                  <a:path w="1306" h="1245">
                    <a:moveTo>
                      <a:pt x="1306" y="0"/>
                    </a:moveTo>
                    <a:lnTo>
                      <a:pt x="18" y="1245"/>
                    </a:lnTo>
                    <a:lnTo>
                      <a:pt x="0" y="1220"/>
                    </a:lnTo>
                    <a:lnTo>
                      <a:pt x="1306" y="0"/>
                    </a:lnTo>
                    <a:close/>
                  </a:path>
                </a:pathLst>
              </a:custGeom>
              <a:solidFill>
                <a:schemeClr val="bg1">
                  <a:alpha val="20000"/>
                </a:schemeClr>
              </a:solidFill>
              <a:ln>
                <a:noFill/>
              </a:ln>
            </p:spPr>
            <p:txBody>
              <a:bodyPr anchor="ctr"/>
              <a:lstStyle/>
              <a:p>
                <a:pPr algn="ctr"/>
                <a:endParaRPr>
                  <a:ea typeface="微软雅黑" panose="020B0503020204020204" pitchFamily="34" charset="-122"/>
                  <a:sym typeface="Arial" panose="020B0604020202020204" pitchFamily="34" charset="0"/>
                </a:endParaRPr>
              </a:p>
            </p:txBody>
          </p:sp>
          <p:sp>
            <p:nvSpPr>
              <p:cNvPr id="23" name="任意多边形: 形状 78"/>
              <p:cNvSpPr/>
              <p:nvPr/>
            </p:nvSpPr>
            <p:spPr bwMode="auto">
              <a:xfrm>
                <a:off x="6195899" y="1836738"/>
                <a:ext cx="1697038" cy="2359025"/>
              </a:xfrm>
              <a:custGeom>
                <a:avLst/>
                <a:gdLst>
                  <a:gd name="T0" fmla="*/ 1069 w 1069"/>
                  <a:gd name="T1" fmla="*/ 0 h 1486"/>
                  <a:gd name="T2" fmla="*/ 0 w 1069"/>
                  <a:gd name="T3" fmla="*/ 1486 h 1486"/>
                  <a:gd name="T4" fmla="*/ 4 w 1069"/>
                  <a:gd name="T5" fmla="*/ 1450 h 1486"/>
                  <a:gd name="T6" fmla="*/ 1069 w 1069"/>
                  <a:gd name="T7" fmla="*/ 0 h 1486"/>
                </a:gdLst>
                <a:ahLst/>
                <a:cxnLst>
                  <a:cxn ang="0">
                    <a:pos x="T0" y="T1"/>
                  </a:cxn>
                  <a:cxn ang="0">
                    <a:pos x="T2" y="T3"/>
                  </a:cxn>
                  <a:cxn ang="0">
                    <a:pos x="T4" y="T5"/>
                  </a:cxn>
                  <a:cxn ang="0">
                    <a:pos x="T6" y="T7"/>
                  </a:cxn>
                </a:cxnLst>
                <a:rect l="0" t="0" r="r" b="b"/>
                <a:pathLst>
                  <a:path w="1069" h="1486">
                    <a:moveTo>
                      <a:pt x="1069" y="0"/>
                    </a:moveTo>
                    <a:lnTo>
                      <a:pt x="0" y="1486"/>
                    </a:lnTo>
                    <a:lnTo>
                      <a:pt x="4" y="1450"/>
                    </a:lnTo>
                    <a:lnTo>
                      <a:pt x="1069" y="0"/>
                    </a:lnTo>
                    <a:close/>
                  </a:path>
                </a:pathLst>
              </a:custGeom>
              <a:solidFill>
                <a:schemeClr val="bg1">
                  <a:alpha val="20000"/>
                </a:schemeClr>
              </a:solidFill>
              <a:ln>
                <a:noFill/>
              </a:ln>
            </p:spPr>
            <p:txBody>
              <a:bodyPr anchor="ctr"/>
              <a:lstStyle/>
              <a:p>
                <a:pPr algn="ctr"/>
                <a:endParaRPr>
                  <a:ea typeface="微软雅黑" panose="020B0503020204020204" pitchFamily="34" charset="-122"/>
                  <a:sym typeface="Arial" panose="020B0604020202020204" pitchFamily="34" charset="0"/>
                </a:endParaRPr>
              </a:p>
            </p:txBody>
          </p:sp>
          <p:sp>
            <p:nvSpPr>
              <p:cNvPr id="24" name="任意多边形: 形状 79"/>
              <p:cNvSpPr/>
              <p:nvPr/>
            </p:nvSpPr>
            <p:spPr bwMode="auto">
              <a:xfrm>
                <a:off x="5090999" y="1722438"/>
                <a:ext cx="2506663" cy="1846263"/>
              </a:xfrm>
              <a:custGeom>
                <a:avLst/>
                <a:gdLst>
                  <a:gd name="T0" fmla="*/ 1579 w 1579"/>
                  <a:gd name="T1" fmla="*/ 0 h 1163"/>
                  <a:gd name="T2" fmla="*/ 0 w 1579"/>
                  <a:gd name="T3" fmla="*/ 1163 h 1163"/>
                  <a:gd name="T4" fmla="*/ 57 w 1579"/>
                  <a:gd name="T5" fmla="*/ 1138 h 1163"/>
                  <a:gd name="T6" fmla="*/ 1579 w 1579"/>
                  <a:gd name="T7" fmla="*/ 0 h 1163"/>
                </a:gdLst>
                <a:ahLst/>
                <a:cxnLst>
                  <a:cxn ang="0">
                    <a:pos x="T0" y="T1"/>
                  </a:cxn>
                  <a:cxn ang="0">
                    <a:pos x="T2" y="T3"/>
                  </a:cxn>
                  <a:cxn ang="0">
                    <a:pos x="T4" y="T5"/>
                  </a:cxn>
                  <a:cxn ang="0">
                    <a:pos x="T6" y="T7"/>
                  </a:cxn>
                </a:cxnLst>
                <a:rect l="0" t="0" r="r" b="b"/>
                <a:pathLst>
                  <a:path w="1579" h="1163">
                    <a:moveTo>
                      <a:pt x="1579" y="0"/>
                    </a:moveTo>
                    <a:lnTo>
                      <a:pt x="0" y="1163"/>
                    </a:lnTo>
                    <a:lnTo>
                      <a:pt x="57" y="1138"/>
                    </a:lnTo>
                    <a:lnTo>
                      <a:pt x="1579" y="0"/>
                    </a:lnTo>
                    <a:close/>
                  </a:path>
                </a:pathLst>
              </a:custGeom>
              <a:solidFill>
                <a:schemeClr val="bg1">
                  <a:alpha val="20000"/>
                </a:schemeClr>
              </a:solidFill>
              <a:ln>
                <a:noFill/>
              </a:ln>
            </p:spPr>
            <p:txBody>
              <a:bodyPr anchor="ctr"/>
              <a:lstStyle/>
              <a:p>
                <a:pPr algn="ctr"/>
                <a:endParaRPr>
                  <a:ea typeface="微软雅黑" panose="020B0503020204020204" pitchFamily="34" charset="-122"/>
                  <a:sym typeface="Arial" panose="020B0604020202020204" pitchFamily="34" charset="0"/>
                </a:endParaRPr>
              </a:p>
            </p:txBody>
          </p:sp>
        </p:grpSp>
      </p:grpSp>
      <p:grpSp>
        <p:nvGrpSpPr>
          <p:cNvPr id="25" name="组合 24"/>
          <p:cNvGrpSpPr/>
          <p:nvPr/>
        </p:nvGrpSpPr>
        <p:grpSpPr>
          <a:xfrm>
            <a:off x="1018571" y="1183220"/>
            <a:ext cx="6024519" cy="2643861"/>
            <a:chOff x="1018571" y="1190404"/>
            <a:chExt cx="6024519" cy="2643861"/>
          </a:xfrm>
        </p:grpSpPr>
        <p:grpSp>
          <p:nvGrpSpPr>
            <p:cNvPr id="26" name="组合 25"/>
            <p:cNvGrpSpPr/>
            <p:nvPr/>
          </p:nvGrpSpPr>
          <p:grpSpPr>
            <a:xfrm>
              <a:off x="4064492" y="1241861"/>
              <a:ext cx="2978598" cy="2524100"/>
              <a:chOff x="6023992" y="1726100"/>
              <a:chExt cx="3971468" cy="3365470"/>
            </a:xfrm>
          </p:grpSpPr>
          <p:grpSp>
            <p:nvGrpSpPr>
              <p:cNvPr id="57" name="组合 56"/>
              <p:cNvGrpSpPr/>
              <p:nvPr/>
            </p:nvGrpSpPr>
            <p:grpSpPr>
              <a:xfrm>
                <a:off x="6023992" y="1726100"/>
                <a:ext cx="3960440" cy="700517"/>
                <a:chOff x="5403632" y="1998271"/>
                <a:chExt cx="3960440" cy="700517"/>
              </a:xfrm>
            </p:grpSpPr>
            <p:grpSp>
              <p:nvGrpSpPr>
                <p:cNvPr id="79" name="组合 78"/>
                <p:cNvGrpSpPr/>
                <p:nvPr/>
              </p:nvGrpSpPr>
              <p:grpSpPr>
                <a:xfrm>
                  <a:off x="5403632" y="2028913"/>
                  <a:ext cx="399214" cy="399214"/>
                  <a:chOff x="0" y="0"/>
                  <a:chExt cx="767929" cy="767929"/>
                </a:xfrm>
              </p:grpSpPr>
              <p:sp>
                <p:nvSpPr>
                  <p:cNvPr id="83" name="任意多边形: 形状 61"/>
                  <p:cNvSpPr/>
                  <p:nvPr/>
                </p:nvSpPr>
                <p:spPr>
                  <a:xfrm>
                    <a:off x="0" y="0"/>
                    <a:ext cx="767929" cy="76792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anchor="ctr"/>
                  <a:lstStyle/>
                  <a:p>
                    <a:pPr algn="ctr"/>
                    <a:endParaRPr>
                      <a:ea typeface="微软雅黑" panose="020B0503020204020204" pitchFamily="34" charset="-122"/>
                      <a:sym typeface="Arial" panose="020B0604020202020204" pitchFamily="34" charset="0"/>
                    </a:endParaRPr>
                  </a:p>
                </p:txBody>
              </p:sp>
              <p:sp>
                <p:nvSpPr>
                  <p:cNvPr id="84" name="任意多边形: 形状 62"/>
                  <p:cNvSpPr/>
                  <p:nvPr/>
                </p:nvSpPr>
                <p:spPr>
                  <a:xfrm>
                    <a:off x="234638" y="227334"/>
                    <a:ext cx="298653" cy="313261"/>
                  </a:xfrm>
                  <a:custGeom>
                    <a:avLst/>
                    <a:gdLst/>
                    <a:ahLst/>
                    <a:cxnLst>
                      <a:cxn ang="0">
                        <a:pos x="wd2" y="hd2"/>
                      </a:cxn>
                      <a:cxn ang="5400000">
                        <a:pos x="wd2" y="hd2"/>
                      </a:cxn>
                      <a:cxn ang="10800000">
                        <a:pos x="wd2" y="hd2"/>
                      </a:cxn>
                      <a:cxn ang="16200000">
                        <a:pos x="wd2" y="hd2"/>
                      </a:cxn>
                    </a:cxnLst>
                    <a:rect l="0" t="0" r="r" b="b"/>
                    <a:pathLst>
                      <a:path w="21004" h="21302" extrusionOk="0">
                        <a:moveTo>
                          <a:pt x="7816" y="21302"/>
                        </a:moveTo>
                        <a:cubicBezTo>
                          <a:pt x="7132" y="21302"/>
                          <a:pt x="6483" y="20993"/>
                          <a:pt x="6068" y="20461"/>
                        </a:cubicBezTo>
                        <a:lnTo>
                          <a:pt x="445" y="13277"/>
                        </a:lnTo>
                        <a:cubicBezTo>
                          <a:pt x="-287" y="12344"/>
                          <a:pt x="-97" y="11016"/>
                          <a:pt x="870" y="10308"/>
                        </a:cubicBezTo>
                        <a:cubicBezTo>
                          <a:pt x="1838" y="9597"/>
                          <a:pt x="3211" y="9785"/>
                          <a:pt x="3943" y="10719"/>
                        </a:cubicBezTo>
                        <a:lnTo>
                          <a:pt x="7643" y="15442"/>
                        </a:lnTo>
                        <a:lnTo>
                          <a:pt x="16946" y="999"/>
                        </a:lnTo>
                        <a:cubicBezTo>
                          <a:pt x="17586" y="6"/>
                          <a:pt x="18940" y="-298"/>
                          <a:pt x="19969" y="321"/>
                        </a:cubicBezTo>
                        <a:cubicBezTo>
                          <a:pt x="20997" y="939"/>
                          <a:pt x="21313" y="2248"/>
                          <a:pt x="20671" y="3243"/>
                        </a:cubicBezTo>
                        <a:lnTo>
                          <a:pt x="9680" y="20301"/>
                        </a:lnTo>
                        <a:cubicBezTo>
                          <a:pt x="9299" y="20896"/>
                          <a:pt x="8639" y="21267"/>
                          <a:pt x="7917" y="21299"/>
                        </a:cubicBezTo>
                        <a:cubicBezTo>
                          <a:pt x="7882" y="21302"/>
                          <a:pt x="7851" y="21302"/>
                          <a:pt x="7816" y="21302"/>
                        </a:cubicBezTo>
                        <a:close/>
                      </a:path>
                    </a:pathLst>
                  </a:custGeom>
                  <a:solidFill>
                    <a:srgbClr val="FFFFFF"/>
                  </a:solidFill>
                  <a:ln w="12700" cap="flat">
                    <a:noFill/>
                    <a:miter lim="400000"/>
                  </a:ln>
                  <a:effectLst/>
                </p:spPr>
                <p:txBody>
                  <a:bodyPr anchor="ctr"/>
                  <a:lstStyle/>
                  <a:p>
                    <a:pPr algn="ctr"/>
                    <a:endParaRPr>
                      <a:ea typeface="微软雅黑" panose="020B0503020204020204" pitchFamily="34" charset="-122"/>
                      <a:sym typeface="Arial" panose="020B0604020202020204" pitchFamily="34" charset="0"/>
                    </a:endParaRPr>
                  </a:p>
                </p:txBody>
              </p:sp>
            </p:grpSp>
            <p:grpSp>
              <p:nvGrpSpPr>
                <p:cNvPr id="80" name="组合 79"/>
                <p:cNvGrpSpPr/>
                <p:nvPr/>
              </p:nvGrpSpPr>
              <p:grpSpPr>
                <a:xfrm>
                  <a:off x="5802845" y="1998271"/>
                  <a:ext cx="3561227" cy="700517"/>
                  <a:chOff x="6729846" y="3935365"/>
                  <a:chExt cx="3561227" cy="700517"/>
                </a:xfrm>
              </p:grpSpPr>
              <p:sp>
                <p:nvSpPr>
                  <p:cNvPr id="81" name="矩形 80"/>
                  <p:cNvSpPr/>
                  <p:nvPr/>
                </p:nvSpPr>
                <p:spPr>
                  <a:xfrm>
                    <a:off x="6729846" y="3935365"/>
                    <a:ext cx="3561227" cy="215444"/>
                  </a:xfrm>
                  <a:prstGeom prst="rect">
                    <a:avLst/>
                  </a:prstGeom>
                </p:spPr>
                <p:txBody>
                  <a:bodyPr wrap="none" lIns="144000" tIns="0" rIns="144000" bIns="0" anchor="ctr">
                    <a:normAutofit fontScale="92500" lnSpcReduction="20000"/>
                  </a:bodyPr>
                  <a:lstStyle/>
                  <a:p>
                    <a:r>
                      <a:rPr lang="zh-CN" altLang="en-US" sz="1400" b="1">
                        <a:solidFill>
                          <a:schemeClr val="accent1"/>
                        </a:solidFill>
                        <a:ea typeface="微软雅黑" panose="020B0503020204020204" pitchFamily="34" charset="-122"/>
                        <a:sym typeface="Arial" panose="020B0604020202020204" pitchFamily="34" charset="0"/>
                      </a:rPr>
                      <a:t>标题文本预设</a:t>
                    </a:r>
                  </a:p>
                </p:txBody>
              </p:sp>
              <p:sp>
                <p:nvSpPr>
                  <p:cNvPr id="82" name="矩形 81"/>
                  <p:cNvSpPr/>
                  <p:nvPr/>
                </p:nvSpPr>
                <p:spPr>
                  <a:xfrm>
                    <a:off x="6729846" y="4150812"/>
                    <a:ext cx="2436151" cy="485070"/>
                  </a:xfrm>
                  <a:prstGeom prst="rect">
                    <a:avLst/>
                  </a:prstGeom>
                </p:spPr>
                <p:txBody>
                  <a:bodyPr wrap="square" lIns="144000" tIns="0" rIns="144000" bIns="0" anchor="t">
                    <a:normAutofit lnSpcReduction="10000"/>
                  </a:bodyPr>
                  <a:lstStyle/>
                  <a:p>
                    <a:pPr>
                      <a:lnSpc>
                        <a:spcPct val="120000"/>
                      </a:lnSpc>
                    </a:pPr>
                    <a:r>
                      <a:rPr lang="zh-CN" altLang="en-US" sz="1050" dirty="0">
                        <a:solidFill>
                          <a:srgbClr val="000000"/>
                        </a:solidFill>
                        <a:ea typeface="微软雅黑" panose="020B0503020204020204" pitchFamily="34" charset="-122"/>
                        <a:sym typeface="Arial" panose="020B0604020202020204" pitchFamily="34" charset="0"/>
                      </a:rPr>
                      <a:t>此部分内容作为文字排版占位显示</a:t>
                    </a:r>
                  </a:p>
                </p:txBody>
              </p:sp>
            </p:grpSp>
          </p:grpSp>
          <p:grpSp>
            <p:nvGrpSpPr>
              <p:cNvPr id="58" name="组合 57"/>
              <p:cNvGrpSpPr/>
              <p:nvPr/>
            </p:nvGrpSpPr>
            <p:grpSpPr>
              <a:xfrm>
                <a:off x="6023992" y="2614418"/>
                <a:ext cx="3971468" cy="700517"/>
                <a:chOff x="5403632" y="2988090"/>
                <a:chExt cx="3971468" cy="700517"/>
              </a:xfrm>
            </p:grpSpPr>
            <p:grpSp>
              <p:nvGrpSpPr>
                <p:cNvPr id="73" name="组合 72"/>
                <p:cNvGrpSpPr/>
                <p:nvPr/>
              </p:nvGrpSpPr>
              <p:grpSpPr>
                <a:xfrm>
                  <a:off x="5403632" y="3066578"/>
                  <a:ext cx="399214" cy="399214"/>
                  <a:chOff x="0" y="0"/>
                  <a:chExt cx="767929" cy="767929"/>
                </a:xfrm>
              </p:grpSpPr>
              <p:sp>
                <p:nvSpPr>
                  <p:cNvPr id="77" name="任意多边形: 形状 55"/>
                  <p:cNvSpPr/>
                  <p:nvPr/>
                </p:nvSpPr>
                <p:spPr>
                  <a:xfrm>
                    <a:off x="0" y="0"/>
                    <a:ext cx="767929" cy="76792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cap="flat">
                    <a:noFill/>
                    <a:miter lim="400000"/>
                  </a:ln>
                  <a:effectLst/>
                </p:spPr>
                <p:txBody>
                  <a:bodyPr anchor="ctr"/>
                  <a:lstStyle/>
                  <a:p>
                    <a:pPr algn="ctr"/>
                    <a:endParaRPr>
                      <a:ea typeface="微软雅黑" panose="020B0503020204020204" pitchFamily="34" charset="-122"/>
                      <a:sym typeface="Arial" panose="020B0604020202020204" pitchFamily="34" charset="0"/>
                    </a:endParaRPr>
                  </a:p>
                </p:txBody>
              </p:sp>
              <p:sp>
                <p:nvSpPr>
                  <p:cNvPr id="78" name="任意多边形: 形状 56"/>
                  <p:cNvSpPr/>
                  <p:nvPr/>
                </p:nvSpPr>
                <p:spPr>
                  <a:xfrm>
                    <a:off x="234638" y="227334"/>
                    <a:ext cx="298653" cy="313261"/>
                  </a:xfrm>
                  <a:custGeom>
                    <a:avLst/>
                    <a:gdLst/>
                    <a:ahLst/>
                    <a:cxnLst>
                      <a:cxn ang="0">
                        <a:pos x="wd2" y="hd2"/>
                      </a:cxn>
                      <a:cxn ang="5400000">
                        <a:pos x="wd2" y="hd2"/>
                      </a:cxn>
                      <a:cxn ang="10800000">
                        <a:pos x="wd2" y="hd2"/>
                      </a:cxn>
                      <a:cxn ang="16200000">
                        <a:pos x="wd2" y="hd2"/>
                      </a:cxn>
                    </a:cxnLst>
                    <a:rect l="0" t="0" r="r" b="b"/>
                    <a:pathLst>
                      <a:path w="21004" h="21302" extrusionOk="0">
                        <a:moveTo>
                          <a:pt x="7816" y="21302"/>
                        </a:moveTo>
                        <a:cubicBezTo>
                          <a:pt x="7132" y="21302"/>
                          <a:pt x="6483" y="20993"/>
                          <a:pt x="6068" y="20461"/>
                        </a:cubicBezTo>
                        <a:lnTo>
                          <a:pt x="445" y="13277"/>
                        </a:lnTo>
                        <a:cubicBezTo>
                          <a:pt x="-287" y="12344"/>
                          <a:pt x="-97" y="11016"/>
                          <a:pt x="870" y="10308"/>
                        </a:cubicBezTo>
                        <a:cubicBezTo>
                          <a:pt x="1838" y="9597"/>
                          <a:pt x="3211" y="9785"/>
                          <a:pt x="3943" y="10719"/>
                        </a:cubicBezTo>
                        <a:lnTo>
                          <a:pt x="7643" y="15442"/>
                        </a:lnTo>
                        <a:lnTo>
                          <a:pt x="16946" y="999"/>
                        </a:lnTo>
                        <a:cubicBezTo>
                          <a:pt x="17586" y="6"/>
                          <a:pt x="18940" y="-298"/>
                          <a:pt x="19969" y="321"/>
                        </a:cubicBezTo>
                        <a:cubicBezTo>
                          <a:pt x="20997" y="939"/>
                          <a:pt x="21313" y="2248"/>
                          <a:pt x="20671" y="3243"/>
                        </a:cubicBezTo>
                        <a:lnTo>
                          <a:pt x="9680" y="20301"/>
                        </a:lnTo>
                        <a:cubicBezTo>
                          <a:pt x="9299" y="20896"/>
                          <a:pt x="8639" y="21267"/>
                          <a:pt x="7917" y="21299"/>
                        </a:cubicBezTo>
                        <a:cubicBezTo>
                          <a:pt x="7882" y="21302"/>
                          <a:pt x="7851" y="21302"/>
                          <a:pt x="7816" y="21302"/>
                        </a:cubicBezTo>
                        <a:close/>
                      </a:path>
                    </a:pathLst>
                  </a:custGeom>
                  <a:solidFill>
                    <a:srgbClr val="FFFFFF"/>
                  </a:solidFill>
                  <a:ln w="12700" cap="flat">
                    <a:noFill/>
                    <a:miter lim="400000"/>
                  </a:ln>
                  <a:effectLst/>
                </p:spPr>
                <p:txBody>
                  <a:bodyPr anchor="ctr"/>
                  <a:lstStyle/>
                  <a:p>
                    <a:pPr algn="ctr"/>
                    <a:endParaRPr>
                      <a:ea typeface="微软雅黑" panose="020B0503020204020204" pitchFamily="34" charset="-122"/>
                      <a:sym typeface="Arial" panose="020B0604020202020204" pitchFamily="34" charset="0"/>
                    </a:endParaRPr>
                  </a:p>
                </p:txBody>
              </p:sp>
            </p:grpSp>
            <p:grpSp>
              <p:nvGrpSpPr>
                <p:cNvPr id="74" name="组合 73"/>
                <p:cNvGrpSpPr/>
                <p:nvPr/>
              </p:nvGrpSpPr>
              <p:grpSpPr>
                <a:xfrm>
                  <a:off x="5813873" y="2988090"/>
                  <a:ext cx="3561227" cy="700517"/>
                  <a:chOff x="6729846" y="3935365"/>
                  <a:chExt cx="3561227" cy="700517"/>
                </a:xfrm>
              </p:grpSpPr>
              <p:sp>
                <p:nvSpPr>
                  <p:cNvPr id="75" name="矩形 74"/>
                  <p:cNvSpPr/>
                  <p:nvPr/>
                </p:nvSpPr>
                <p:spPr>
                  <a:xfrm>
                    <a:off x="6729846" y="3935365"/>
                    <a:ext cx="3561227" cy="215444"/>
                  </a:xfrm>
                  <a:prstGeom prst="rect">
                    <a:avLst/>
                  </a:prstGeom>
                </p:spPr>
                <p:txBody>
                  <a:bodyPr wrap="none" lIns="144000" tIns="0" rIns="144000" bIns="0" anchor="ctr">
                    <a:normAutofit fontScale="92500" lnSpcReduction="20000"/>
                  </a:bodyPr>
                  <a:lstStyle/>
                  <a:p>
                    <a:r>
                      <a:rPr lang="zh-CN" altLang="en-US" sz="1400" b="1">
                        <a:solidFill>
                          <a:schemeClr val="accent2"/>
                        </a:solidFill>
                        <a:ea typeface="微软雅黑" panose="020B0503020204020204" pitchFamily="34" charset="-122"/>
                        <a:sym typeface="Arial" panose="020B0604020202020204" pitchFamily="34" charset="0"/>
                      </a:rPr>
                      <a:t>标题文本预设</a:t>
                    </a:r>
                  </a:p>
                </p:txBody>
              </p:sp>
              <p:sp>
                <p:nvSpPr>
                  <p:cNvPr id="76" name="矩形 75"/>
                  <p:cNvSpPr/>
                  <p:nvPr/>
                </p:nvSpPr>
                <p:spPr>
                  <a:xfrm>
                    <a:off x="6729846" y="4150812"/>
                    <a:ext cx="2436151" cy="485070"/>
                  </a:xfrm>
                  <a:prstGeom prst="rect">
                    <a:avLst/>
                  </a:prstGeom>
                </p:spPr>
                <p:txBody>
                  <a:bodyPr wrap="square" lIns="144000" tIns="0" rIns="144000" bIns="0" anchor="t">
                    <a:normAutofit lnSpcReduction="10000"/>
                  </a:bodyPr>
                  <a:lstStyle/>
                  <a:p>
                    <a:pPr>
                      <a:lnSpc>
                        <a:spcPct val="120000"/>
                      </a:lnSpc>
                    </a:pPr>
                    <a:r>
                      <a:rPr lang="zh-CN" altLang="en-US" sz="1050" dirty="0">
                        <a:solidFill>
                          <a:srgbClr val="000000"/>
                        </a:solidFill>
                        <a:ea typeface="微软雅黑" panose="020B0503020204020204" pitchFamily="34" charset="-122"/>
                        <a:sym typeface="Arial" panose="020B0604020202020204" pitchFamily="34" charset="0"/>
                      </a:rPr>
                      <a:t>此部分内容作为文字排版占位显示</a:t>
                    </a:r>
                  </a:p>
                </p:txBody>
              </p:sp>
            </p:grpSp>
          </p:grpSp>
          <p:grpSp>
            <p:nvGrpSpPr>
              <p:cNvPr id="59" name="组合 58"/>
              <p:cNvGrpSpPr/>
              <p:nvPr/>
            </p:nvGrpSpPr>
            <p:grpSpPr>
              <a:xfrm>
                <a:off x="6023992" y="3502736"/>
                <a:ext cx="3960440" cy="700517"/>
                <a:chOff x="5403632" y="4279233"/>
                <a:chExt cx="3960440" cy="700517"/>
              </a:xfrm>
            </p:grpSpPr>
            <p:grpSp>
              <p:nvGrpSpPr>
                <p:cNvPr id="67" name="组合 66"/>
                <p:cNvGrpSpPr/>
                <p:nvPr/>
              </p:nvGrpSpPr>
              <p:grpSpPr>
                <a:xfrm>
                  <a:off x="5403632" y="4279235"/>
                  <a:ext cx="399214" cy="399214"/>
                  <a:chOff x="0" y="0"/>
                  <a:chExt cx="767929" cy="767929"/>
                </a:xfrm>
              </p:grpSpPr>
              <p:sp>
                <p:nvSpPr>
                  <p:cNvPr id="71" name="任意多边形: 形状 49"/>
                  <p:cNvSpPr/>
                  <p:nvPr/>
                </p:nvSpPr>
                <p:spPr>
                  <a:xfrm>
                    <a:off x="0" y="0"/>
                    <a:ext cx="767929" cy="76792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12700" cap="flat">
                    <a:noFill/>
                    <a:miter lim="400000"/>
                  </a:ln>
                  <a:effectLst/>
                </p:spPr>
                <p:txBody>
                  <a:bodyPr anchor="ctr"/>
                  <a:lstStyle/>
                  <a:p>
                    <a:pPr algn="ctr"/>
                    <a:endParaRPr>
                      <a:ea typeface="微软雅黑" panose="020B0503020204020204" pitchFamily="34" charset="-122"/>
                      <a:sym typeface="Arial" panose="020B0604020202020204" pitchFamily="34" charset="0"/>
                    </a:endParaRPr>
                  </a:p>
                </p:txBody>
              </p:sp>
              <p:sp>
                <p:nvSpPr>
                  <p:cNvPr id="72" name="任意多边形: 形状 50"/>
                  <p:cNvSpPr/>
                  <p:nvPr/>
                </p:nvSpPr>
                <p:spPr>
                  <a:xfrm>
                    <a:off x="234638" y="227334"/>
                    <a:ext cx="298653" cy="313261"/>
                  </a:xfrm>
                  <a:custGeom>
                    <a:avLst/>
                    <a:gdLst/>
                    <a:ahLst/>
                    <a:cxnLst>
                      <a:cxn ang="0">
                        <a:pos x="wd2" y="hd2"/>
                      </a:cxn>
                      <a:cxn ang="5400000">
                        <a:pos x="wd2" y="hd2"/>
                      </a:cxn>
                      <a:cxn ang="10800000">
                        <a:pos x="wd2" y="hd2"/>
                      </a:cxn>
                      <a:cxn ang="16200000">
                        <a:pos x="wd2" y="hd2"/>
                      </a:cxn>
                    </a:cxnLst>
                    <a:rect l="0" t="0" r="r" b="b"/>
                    <a:pathLst>
                      <a:path w="21004" h="21302" extrusionOk="0">
                        <a:moveTo>
                          <a:pt x="7816" y="21302"/>
                        </a:moveTo>
                        <a:cubicBezTo>
                          <a:pt x="7132" y="21302"/>
                          <a:pt x="6483" y="20993"/>
                          <a:pt x="6068" y="20461"/>
                        </a:cubicBezTo>
                        <a:lnTo>
                          <a:pt x="445" y="13277"/>
                        </a:lnTo>
                        <a:cubicBezTo>
                          <a:pt x="-287" y="12344"/>
                          <a:pt x="-97" y="11016"/>
                          <a:pt x="870" y="10308"/>
                        </a:cubicBezTo>
                        <a:cubicBezTo>
                          <a:pt x="1838" y="9597"/>
                          <a:pt x="3211" y="9785"/>
                          <a:pt x="3943" y="10719"/>
                        </a:cubicBezTo>
                        <a:lnTo>
                          <a:pt x="7643" y="15442"/>
                        </a:lnTo>
                        <a:lnTo>
                          <a:pt x="16946" y="999"/>
                        </a:lnTo>
                        <a:cubicBezTo>
                          <a:pt x="17586" y="6"/>
                          <a:pt x="18940" y="-298"/>
                          <a:pt x="19969" y="321"/>
                        </a:cubicBezTo>
                        <a:cubicBezTo>
                          <a:pt x="20997" y="939"/>
                          <a:pt x="21313" y="2248"/>
                          <a:pt x="20671" y="3243"/>
                        </a:cubicBezTo>
                        <a:lnTo>
                          <a:pt x="9680" y="20301"/>
                        </a:lnTo>
                        <a:cubicBezTo>
                          <a:pt x="9299" y="20896"/>
                          <a:pt x="8639" y="21267"/>
                          <a:pt x="7917" y="21299"/>
                        </a:cubicBezTo>
                        <a:cubicBezTo>
                          <a:pt x="7882" y="21302"/>
                          <a:pt x="7851" y="21302"/>
                          <a:pt x="7816" y="21302"/>
                        </a:cubicBezTo>
                        <a:close/>
                      </a:path>
                    </a:pathLst>
                  </a:custGeom>
                  <a:solidFill>
                    <a:srgbClr val="FFFFFF"/>
                  </a:solidFill>
                  <a:ln w="12700" cap="flat">
                    <a:noFill/>
                    <a:miter lim="400000"/>
                  </a:ln>
                  <a:effectLst/>
                </p:spPr>
                <p:txBody>
                  <a:bodyPr anchor="ctr"/>
                  <a:lstStyle/>
                  <a:p>
                    <a:pPr algn="ctr"/>
                    <a:endParaRPr>
                      <a:ea typeface="微软雅黑" panose="020B0503020204020204" pitchFamily="34" charset="-122"/>
                      <a:sym typeface="Arial" panose="020B0604020202020204" pitchFamily="34" charset="0"/>
                    </a:endParaRPr>
                  </a:p>
                </p:txBody>
              </p:sp>
            </p:grpSp>
            <p:grpSp>
              <p:nvGrpSpPr>
                <p:cNvPr id="68" name="组合 67"/>
                <p:cNvGrpSpPr/>
                <p:nvPr/>
              </p:nvGrpSpPr>
              <p:grpSpPr>
                <a:xfrm>
                  <a:off x="5802845" y="4279233"/>
                  <a:ext cx="3561227" cy="700517"/>
                  <a:chOff x="6729846" y="3935365"/>
                  <a:chExt cx="3561227" cy="700517"/>
                </a:xfrm>
              </p:grpSpPr>
              <p:sp>
                <p:nvSpPr>
                  <p:cNvPr id="69" name="矩形 68"/>
                  <p:cNvSpPr/>
                  <p:nvPr/>
                </p:nvSpPr>
                <p:spPr>
                  <a:xfrm>
                    <a:off x="6729846" y="3935365"/>
                    <a:ext cx="3561227" cy="215444"/>
                  </a:xfrm>
                  <a:prstGeom prst="rect">
                    <a:avLst/>
                  </a:prstGeom>
                </p:spPr>
                <p:txBody>
                  <a:bodyPr wrap="none" lIns="144000" tIns="0" rIns="144000" bIns="0" anchor="ctr">
                    <a:normAutofit fontScale="92500" lnSpcReduction="20000"/>
                  </a:bodyPr>
                  <a:lstStyle/>
                  <a:p>
                    <a:r>
                      <a:rPr lang="zh-CN" altLang="en-US" sz="1400" b="1">
                        <a:solidFill>
                          <a:schemeClr val="accent3"/>
                        </a:solidFill>
                        <a:ea typeface="微软雅黑" panose="020B0503020204020204" pitchFamily="34" charset="-122"/>
                        <a:sym typeface="Arial" panose="020B0604020202020204" pitchFamily="34" charset="0"/>
                      </a:rPr>
                      <a:t>标题文本预设</a:t>
                    </a:r>
                  </a:p>
                </p:txBody>
              </p:sp>
              <p:sp>
                <p:nvSpPr>
                  <p:cNvPr id="70" name="矩形 69"/>
                  <p:cNvSpPr/>
                  <p:nvPr/>
                </p:nvSpPr>
                <p:spPr>
                  <a:xfrm>
                    <a:off x="6729846" y="4150812"/>
                    <a:ext cx="2436151" cy="485070"/>
                  </a:xfrm>
                  <a:prstGeom prst="rect">
                    <a:avLst/>
                  </a:prstGeom>
                </p:spPr>
                <p:txBody>
                  <a:bodyPr wrap="square" lIns="144000" tIns="0" rIns="144000" bIns="0" anchor="t">
                    <a:normAutofit lnSpcReduction="10000"/>
                  </a:bodyPr>
                  <a:lstStyle/>
                  <a:p>
                    <a:pPr>
                      <a:lnSpc>
                        <a:spcPct val="120000"/>
                      </a:lnSpc>
                    </a:pPr>
                    <a:r>
                      <a:rPr lang="zh-CN" altLang="en-US" sz="1050" dirty="0">
                        <a:solidFill>
                          <a:srgbClr val="000000"/>
                        </a:solidFill>
                        <a:ea typeface="微软雅黑" panose="020B0503020204020204" pitchFamily="34" charset="-122"/>
                        <a:sym typeface="Arial" panose="020B0604020202020204" pitchFamily="34" charset="0"/>
                      </a:rPr>
                      <a:t>此部分内容作为文字排版占位显示</a:t>
                    </a:r>
                  </a:p>
                </p:txBody>
              </p:sp>
            </p:grpSp>
          </p:grpSp>
          <p:grpSp>
            <p:nvGrpSpPr>
              <p:cNvPr id="60" name="组合 59"/>
              <p:cNvGrpSpPr/>
              <p:nvPr/>
            </p:nvGrpSpPr>
            <p:grpSpPr>
              <a:xfrm>
                <a:off x="6023992" y="4391053"/>
                <a:ext cx="3960440" cy="700517"/>
                <a:chOff x="5403632" y="4279233"/>
                <a:chExt cx="3960440" cy="700517"/>
              </a:xfrm>
            </p:grpSpPr>
            <p:grpSp>
              <p:nvGrpSpPr>
                <p:cNvPr id="61" name="组合 60"/>
                <p:cNvGrpSpPr/>
                <p:nvPr/>
              </p:nvGrpSpPr>
              <p:grpSpPr>
                <a:xfrm>
                  <a:off x="5403632" y="4279235"/>
                  <a:ext cx="399214" cy="399214"/>
                  <a:chOff x="0" y="0"/>
                  <a:chExt cx="767929" cy="767929"/>
                </a:xfrm>
              </p:grpSpPr>
              <p:sp>
                <p:nvSpPr>
                  <p:cNvPr id="65" name="任意多边形: 形状 43"/>
                  <p:cNvSpPr/>
                  <p:nvPr/>
                </p:nvSpPr>
                <p:spPr>
                  <a:xfrm>
                    <a:off x="0" y="0"/>
                    <a:ext cx="767929" cy="76792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12700" cap="flat">
                    <a:noFill/>
                    <a:miter lim="400000"/>
                  </a:ln>
                  <a:effectLst/>
                </p:spPr>
                <p:txBody>
                  <a:bodyPr anchor="ctr"/>
                  <a:lstStyle/>
                  <a:p>
                    <a:pPr algn="ctr"/>
                    <a:endParaRPr>
                      <a:ea typeface="微软雅黑" panose="020B0503020204020204" pitchFamily="34" charset="-122"/>
                      <a:sym typeface="Arial" panose="020B0604020202020204" pitchFamily="34" charset="0"/>
                    </a:endParaRPr>
                  </a:p>
                </p:txBody>
              </p:sp>
              <p:sp>
                <p:nvSpPr>
                  <p:cNvPr id="66" name="任意多边形: 形状 44"/>
                  <p:cNvSpPr/>
                  <p:nvPr/>
                </p:nvSpPr>
                <p:spPr>
                  <a:xfrm>
                    <a:off x="234638" y="227334"/>
                    <a:ext cx="298653" cy="313261"/>
                  </a:xfrm>
                  <a:custGeom>
                    <a:avLst/>
                    <a:gdLst/>
                    <a:ahLst/>
                    <a:cxnLst>
                      <a:cxn ang="0">
                        <a:pos x="wd2" y="hd2"/>
                      </a:cxn>
                      <a:cxn ang="5400000">
                        <a:pos x="wd2" y="hd2"/>
                      </a:cxn>
                      <a:cxn ang="10800000">
                        <a:pos x="wd2" y="hd2"/>
                      </a:cxn>
                      <a:cxn ang="16200000">
                        <a:pos x="wd2" y="hd2"/>
                      </a:cxn>
                    </a:cxnLst>
                    <a:rect l="0" t="0" r="r" b="b"/>
                    <a:pathLst>
                      <a:path w="21004" h="21302" extrusionOk="0">
                        <a:moveTo>
                          <a:pt x="7816" y="21302"/>
                        </a:moveTo>
                        <a:cubicBezTo>
                          <a:pt x="7132" y="21302"/>
                          <a:pt x="6483" y="20993"/>
                          <a:pt x="6068" y="20461"/>
                        </a:cubicBezTo>
                        <a:lnTo>
                          <a:pt x="445" y="13277"/>
                        </a:lnTo>
                        <a:cubicBezTo>
                          <a:pt x="-287" y="12344"/>
                          <a:pt x="-97" y="11016"/>
                          <a:pt x="870" y="10308"/>
                        </a:cubicBezTo>
                        <a:cubicBezTo>
                          <a:pt x="1838" y="9597"/>
                          <a:pt x="3211" y="9785"/>
                          <a:pt x="3943" y="10719"/>
                        </a:cubicBezTo>
                        <a:lnTo>
                          <a:pt x="7643" y="15442"/>
                        </a:lnTo>
                        <a:lnTo>
                          <a:pt x="16946" y="999"/>
                        </a:lnTo>
                        <a:cubicBezTo>
                          <a:pt x="17586" y="6"/>
                          <a:pt x="18940" y="-298"/>
                          <a:pt x="19969" y="321"/>
                        </a:cubicBezTo>
                        <a:cubicBezTo>
                          <a:pt x="20997" y="939"/>
                          <a:pt x="21313" y="2248"/>
                          <a:pt x="20671" y="3243"/>
                        </a:cubicBezTo>
                        <a:lnTo>
                          <a:pt x="9680" y="20301"/>
                        </a:lnTo>
                        <a:cubicBezTo>
                          <a:pt x="9299" y="20896"/>
                          <a:pt x="8639" y="21267"/>
                          <a:pt x="7917" y="21299"/>
                        </a:cubicBezTo>
                        <a:cubicBezTo>
                          <a:pt x="7882" y="21302"/>
                          <a:pt x="7851" y="21302"/>
                          <a:pt x="7816" y="21302"/>
                        </a:cubicBezTo>
                        <a:close/>
                      </a:path>
                    </a:pathLst>
                  </a:custGeom>
                  <a:solidFill>
                    <a:srgbClr val="FFFFFF"/>
                  </a:solidFill>
                  <a:ln w="12700" cap="flat">
                    <a:noFill/>
                    <a:miter lim="400000"/>
                  </a:ln>
                  <a:effectLst/>
                </p:spPr>
                <p:txBody>
                  <a:bodyPr anchor="ctr"/>
                  <a:lstStyle/>
                  <a:p>
                    <a:pPr algn="ctr"/>
                    <a:endParaRPr>
                      <a:ea typeface="微软雅黑" panose="020B0503020204020204" pitchFamily="34" charset="-122"/>
                      <a:sym typeface="Arial" panose="020B0604020202020204" pitchFamily="34" charset="0"/>
                    </a:endParaRPr>
                  </a:p>
                </p:txBody>
              </p:sp>
            </p:grpSp>
            <p:grpSp>
              <p:nvGrpSpPr>
                <p:cNvPr id="62" name="组合 61"/>
                <p:cNvGrpSpPr/>
                <p:nvPr/>
              </p:nvGrpSpPr>
              <p:grpSpPr>
                <a:xfrm>
                  <a:off x="5802845" y="4279233"/>
                  <a:ext cx="3561227" cy="700517"/>
                  <a:chOff x="6729846" y="3935365"/>
                  <a:chExt cx="3561227" cy="700517"/>
                </a:xfrm>
              </p:grpSpPr>
              <p:sp>
                <p:nvSpPr>
                  <p:cNvPr id="63" name="矩形 62"/>
                  <p:cNvSpPr/>
                  <p:nvPr/>
                </p:nvSpPr>
                <p:spPr>
                  <a:xfrm>
                    <a:off x="6729846" y="3935365"/>
                    <a:ext cx="3561227" cy="215444"/>
                  </a:xfrm>
                  <a:prstGeom prst="rect">
                    <a:avLst/>
                  </a:prstGeom>
                </p:spPr>
                <p:txBody>
                  <a:bodyPr wrap="none" lIns="144000" tIns="0" rIns="144000" bIns="0" anchor="ctr">
                    <a:normAutofit fontScale="92500" lnSpcReduction="20000"/>
                  </a:bodyPr>
                  <a:lstStyle/>
                  <a:p>
                    <a:r>
                      <a:rPr lang="zh-CN" altLang="en-US" sz="1400" b="1" dirty="0">
                        <a:solidFill>
                          <a:schemeClr val="accent4"/>
                        </a:solidFill>
                        <a:ea typeface="微软雅黑" panose="020B0503020204020204" pitchFamily="34" charset="-122"/>
                        <a:sym typeface="Arial" panose="020B0604020202020204" pitchFamily="34" charset="0"/>
                      </a:rPr>
                      <a:t>标题文本预设</a:t>
                    </a:r>
                  </a:p>
                </p:txBody>
              </p:sp>
              <p:sp>
                <p:nvSpPr>
                  <p:cNvPr id="64" name="矩形 63"/>
                  <p:cNvSpPr/>
                  <p:nvPr/>
                </p:nvSpPr>
                <p:spPr>
                  <a:xfrm>
                    <a:off x="6729846" y="4150812"/>
                    <a:ext cx="2436151" cy="485070"/>
                  </a:xfrm>
                  <a:prstGeom prst="rect">
                    <a:avLst/>
                  </a:prstGeom>
                </p:spPr>
                <p:txBody>
                  <a:bodyPr wrap="square" lIns="144000" tIns="0" rIns="144000" bIns="0" anchor="t">
                    <a:normAutofit lnSpcReduction="10000"/>
                  </a:bodyPr>
                  <a:lstStyle/>
                  <a:p>
                    <a:pPr>
                      <a:lnSpc>
                        <a:spcPct val="120000"/>
                      </a:lnSpc>
                    </a:pPr>
                    <a:r>
                      <a:rPr lang="zh-CN" altLang="en-US" sz="1050" dirty="0">
                        <a:solidFill>
                          <a:srgbClr val="000000"/>
                        </a:solidFill>
                        <a:ea typeface="微软雅黑" panose="020B0503020204020204" pitchFamily="34" charset="-122"/>
                        <a:sym typeface="Arial" panose="020B0604020202020204" pitchFamily="34" charset="0"/>
                      </a:rPr>
                      <a:t>此部分内容作为文字排版占位显示</a:t>
                    </a:r>
                  </a:p>
                </p:txBody>
              </p:sp>
            </p:grpSp>
          </p:grpSp>
        </p:grpSp>
        <p:grpSp>
          <p:nvGrpSpPr>
            <p:cNvPr id="27" name="组合 26"/>
            <p:cNvGrpSpPr/>
            <p:nvPr/>
          </p:nvGrpSpPr>
          <p:grpSpPr>
            <a:xfrm>
              <a:off x="1018571" y="1241861"/>
              <a:ext cx="2978598" cy="2524100"/>
              <a:chOff x="6023992" y="1726100"/>
              <a:chExt cx="3971468" cy="3365470"/>
            </a:xfrm>
          </p:grpSpPr>
          <p:grpSp>
            <p:nvGrpSpPr>
              <p:cNvPr id="29" name="组合 28"/>
              <p:cNvGrpSpPr/>
              <p:nvPr/>
            </p:nvGrpSpPr>
            <p:grpSpPr>
              <a:xfrm>
                <a:off x="6023992" y="1726100"/>
                <a:ext cx="3960440" cy="700517"/>
                <a:chOff x="5403632" y="1998271"/>
                <a:chExt cx="3960440" cy="700517"/>
              </a:xfrm>
            </p:grpSpPr>
            <p:grpSp>
              <p:nvGrpSpPr>
                <p:cNvPr id="51" name="组合 50"/>
                <p:cNvGrpSpPr/>
                <p:nvPr/>
              </p:nvGrpSpPr>
              <p:grpSpPr>
                <a:xfrm>
                  <a:off x="5403632" y="2028913"/>
                  <a:ext cx="399214" cy="399214"/>
                  <a:chOff x="0" y="0"/>
                  <a:chExt cx="767929" cy="767929"/>
                </a:xfrm>
              </p:grpSpPr>
              <p:sp>
                <p:nvSpPr>
                  <p:cNvPr id="55" name="任意多边形: 形状 33"/>
                  <p:cNvSpPr/>
                  <p:nvPr/>
                </p:nvSpPr>
                <p:spPr>
                  <a:xfrm>
                    <a:off x="0" y="0"/>
                    <a:ext cx="767929" cy="76792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anchor="ctr"/>
                  <a:lstStyle/>
                  <a:p>
                    <a:pPr algn="ctr"/>
                    <a:endParaRPr>
                      <a:ea typeface="微软雅黑" panose="020B0503020204020204" pitchFamily="34" charset="-122"/>
                      <a:sym typeface="Arial" panose="020B0604020202020204" pitchFamily="34" charset="0"/>
                    </a:endParaRPr>
                  </a:p>
                </p:txBody>
              </p:sp>
              <p:sp>
                <p:nvSpPr>
                  <p:cNvPr id="56" name="任意多边形: 形状 34"/>
                  <p:cNvSpPr/>
                  <p:nvPr/>
                </p:nvSpPr>
                <p:spPr>
                  <a:xfrm>
                    <a:off x="234638" y="227334"/>
                    <a:ext cx="298653" cy="313261"/>
                  </a:xfrm>
                  <a:custGeom>
                    <a:avLst/>
                    <a:gdLst/>
                    <a:ahLst/>
                    <a:cxnLst>
                      <a:cxn ang="0">
                        <a:pos x="wd2" y="hd2"/>
                      </a:cxn>
                      <a:cxn ang="5400000">
                        <a:pos x="wd2" y="hd2"/>
                      </a:cxn>
                      <a:cxn ang="10800000">
                        <a:pos x="wd2" y="hd2"/>
                      </a:cxn>
                      <a:cxn ang="16200000">
                        <a:pos x="wd2" y="hd2"/>
                      </a:cxn>
                    </a:cxnLst>
                    <a:rect l="0" t="0" r="r" b="b"/>
                    <a:pathLst>
                      <a:path w="21004" h="21302" extrusionOk="0">
                        <a:moveTo>
                          <a:pt x="7816" y="21302"/>
                        </a:moveTo>
                        <a:cubicBezTo>
                          <a:pt x="7132" y="21302"/>
                          <a:pt x="6483" y="20993"/>
                          <a:pt x="6068" y="20461"/>
                        </a:cubicBezTo>
                        <a:lnTo>
                          <a:pt x="445" y="13277"/>
                        </a:lnTo>
                        <a:cubicBezTo>
                          <a:pt x="-287" y="12344"/>
                          <a:pt x="-97" y="11016"/>
                          <a:pt x="870" y="10308"/>
                        </a:cubicBezTo>
                        <a:cubicBezTo>
                          <a:pt x="1838" y="9597"/>
                          <a:pt x="3211" y="9785"/>
                          <a:pt x="3943" y="10719"/>
                        </a:cubicBezTo>
                        <a:lnTo>
                          <a:pt x="7643" y="15442"/>
                        </a:lnTo>
                        <a:lnTo>
                          <a:pt x="16946" y="999"/>
                        </a:lnTo>
                        <a:cubicBezTo>
                          <a:pt x="17586" y="6"/>
                          <a:pt x="18940" y="-298"/>
                          <a:pt x="19969" y="321"/>
                        </a:cubicBezTo>
                        <a:cubicBezTo>
                          <a:pt x="20997" y="939"/>
                          <a:pt x="21313" y="2248"/>
                          <a:pt x="20671" y="3243"/>
                        </a:cubicBezTo>
                        <a:lnTo>
                          <a:pt x="9680" y="20301"/>
                        </a:lnTo>
                        <a:cubicBezTo>
                          <a:pt x="9299" y="20896"/>
                          <a:pt x="8639" y="21267"/>
                          <a:pt x="7917" y="21299"/>
                        </a:cubicBezTo>
                        <a:cubicBezTo>
                          <a:pt x="7882" y="21302"/>
                          <a:pt x="7851" y="21302"/>
                          <a:pt x="7816" y="21302"/>
                        </a:cubicBezTo>
                        <a:close/>
                      </a:path>
                    </a:pathLst>
                  </a:custGeom>
                  <a:solidFill>
                    <a:srgbClr val="FFFFFF"/>
                  </a:solidFill>
                  <a:ln w="12700" cap="flat">
                    <a:noFill/>
                    <a:miter lim="400000"/>
                  </a:ln>
                  <a:effectLst/>
                </p:spPr>
                <p:txBody>
                  <a:bodyPr anchor="ctr"/>
                  <a:lstStyle/>
                  <a:p>
                    <a:pPr algn="ctr"/>
                    <a:endParaRPr>
                      <a:ea typeface="微软雅黑" panose="020B0503020204020204" pitchFamily="34" charset="-122"/>
                      <a:sym typeface="Arial" panose="020B0604020202020204" pitchFamily="34" charset="0"/>
                    </a:endParaRPr>
                  </a:p>
                </p:txBody>
              </p:sp>
            </p:grpSp>
            <p:grpSp>
              <p:nvGrpSpPr>
                <p:cNvPr id="52" name="组合 51"/>
                <p:cNvGrpSpPr/>
                <p:nvPr/>
              </p:nvGrpSpPr>
              <p:grpSpPr>
                <a:xfrm>
                  <a:off x="5802845" y="1998271"/>
                  <a:ext cx="3561227" cy="700517"/>
                  <a:chOff x="6729846" y="3935365"/>
                  <a:chExt cx="3561227" cy="700517"/>
                </a:xfrm>
              </p:grpSpPr>
              <p:sp>
                <p:nvSpPr>
                  <p:cNvPr id="53" name="矩形 52"/>
                  <p:cNvSpPr/>
                  <p:nvPr/>
                </p:nvSpPr>
                <p:spPr>
                  <a:xfrm>
                    <a:off x="6729846" y="3935365"/>
                    <a:ext cx="3561227" cy="215444"/>
                  </a:xfrm>
                  <a:prstGeom prst="rect">
                    <a:avLst/>
                  </a:prstGeom>
                </p:spPr>
                <p:txBody>
                  <a:bodyPr wrap="none" lIns="144000" tIns="0" rIns="144000" bIns="0" anchor="ctr">
                    <a:normAutofit fontScale="92500" lnSpcReduction="20000"/>
                  </a:bodyPr>
                  <a:lstStyle/>
                  <a:p>
                    <a:r>
                      <a:rPr lang="zh-CN" altLang="en-US" sz="1400" b="1">
                        <a:solidFill>
                          <a:schemeClr val="accent1"/>
                        </a:solidFill>
                        <a:ea typeface="微软雅黑" panose="020B0503020204020204" pitchFamily="34" charset="-122"/>
                        <a:sym typeface="Arial" panose="020B0604020202020204" pitchFamily="34" charset="0"/>
                      </a:rPr>
                      <a:t>标题文本预设</a:t>
                    </a:r>
                  </a:p>
                </p:txBody>
              </p:sp>
              <p:sp>
                <p:nvSpPr>
                  <p:cNvPr id="54" name="矩形 53"/>
                  <p:cNvSpPr/>
                  <p:nvPr/>
                </p:nvSpPr>
                <p:spPr>
                  <a:xfrm>
                    <a:off x="6729846" y="4150812"/>
                    <a:ext cx="2436151" cy="485070"/>
                  </a:xfrm>
                  <a:prstGeom prst="rect">
                    <a:avLst/>
                  </a:prstGeom>
                </p:spPr>
                <p:txBody>
                  <a:bodyPr wrap="square" lIns="144000" tIns="0" rIns="144000" bIns="0" anchor="t">
                    <a:normAutofit lnSpcReduction="10000"/>
                  </a:bodyPr>
                  <a:lstStyle/>
                  <a:p>
                    <a:pPr>
                      <a:lnSpc>
                        <a:spcPct val="120000"/>
                      </a:lnSpc>
                    </a:pPr>
                    <a:r>
                      <a:rPr lang="zh-CN" altLang="en-US" sz="1050" dirty="0">
                        <a:solidFill>
                          <a:srgbClr val="000000"/>
                        </a:solidFill>
                        <a:ea typeface="微软雅黑" panose="020B0503020204020204" pitchFamily="34" charset="-122"/>
                        <a:sym typeface="Arial" panose="020B0604020202020204" pitchFamily="34" charset="0"/>
                      </a:rPr>
                      <a:t>此部分内容作为文字排版占位显示</a:t>
                    </a:r>
                  </a:p>
                </p:txBody>
              </p:sp>
            </p:grpSp>
          </p:grpSp>
          <p:grpSp>
            <p:nvGrpSpPr>
              <p:cNvPr id="30" name="组合 29"/>
              <p:cNvGrpSpPr/>
              <p:nvPr/>
            </p:nvGrpSpPr>
            <p:grpSpPr>
              <a:xfrm>
                <a:off x="6023992" y="2614418"/>
                <a:ext cx="3971468" cy="700517"/>
                <a:chOff x="5403632" y="2988090"/>
                <a:chExt cx="3971468" cy="700517"/>
              </a:xfrm>
            </p:grpSpPr>
            <p:grpSp>
              <p:nvGrpSpPr>
                <p:cNvPr id="45" name="组合 44"/>
                <p:cNvGrpSpPr/>
                <p:nvPr/>
              </p:nvGrpSpPr>
              <p:grpSpPr>
                <a:xfrm>
                  <a:off x="5403632" y="3066578"/>
                  <a:ext cx="399214" cy="399214"/>
                  <a:chOff x="0" y="0"/>
                  <a:chExt cx="767929" cy="767929"/>
                </a:xfrm>
              </p:grpSpPr>
              <p:sp>
                <p:nvSpPr>
                  <p:cNvPr id="49" name="任意多边形: 形状 27"/>
                  <p:cNvSpPr/>
                  <p:nvPr/>
                </p:nvSpPr>
                <p:spPr>
                  <a:xfrm>
                    <a:off x="0" y="0"/>
                    <a:ext cx="767929" cy="76792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cap="flat">
                    <a:noFill/>
                    <a:miter lim="400000"/>
                  </a:ln>
                  <a:effectLst/>
                </p:spPr>
                <p:txBody>
                  <a:bodyPr anchor="ctr"/>
                  <a:lstStyle/>
                  <a:p>
                    <a:pPr algn="ctr"/>
                    <a:endParaRPr>
                      <a:ea typeface="微软雅黑" panose="020B0503020204020204" pitchFamily="34" charset="-122"/>
                      <a:sym typeface="Arial" panose="020B0604020202020204" pitchFamily="34" charset="0"/>
                    </a:endParaRPr>
                  </a:p>
                </p:txBody>
              </p:sp>
              <p:sp>
                <p:nvSpPr>
                  <p:cNvPr id="50" name="任意多边形: 形状 28"/>
                  <p:cNvSpPr/>
                  <p:nvPr/>
                </p:nvSpPr>
                <p:spPr>
                  <a:xfrm>
                    <a:off x="234638" y="227334"/>
                    <a:ext cx="298653" cy="313261"/>
                  </a:xfrm>
                  <a:custGeom>
                    <a:avLst/>
                    <a:gdLst/>
                    <a:ahLst/>
                    <a:cxnLst>
                      <a:cxn ang="0">
                        <a:pos x="wd2" y="hd2"/>
                      </a:cxn>
                      <a:cxn ang="5400000">
                        <a:pos x="wd2" y="hd2"/>
                      </a:cxn>
                      <a:cxn ang="10800000">
                        <a:pos x="wd2" y="hd2"/>
                      </a:cxn>
                      <a:cxn ang="16200000">
                        <a:pos x="wd2" y="hd2"/>
                      </a:cxn>
                    </a:cxnLst>
                    <a:rect l="0" t="0" r="r" b="b"/>
                    <a:pathLst>
                      <a:path w="21004" h="21302" extrusionOk="0">
                        <a:moveTo>
                          <a:pt x="7816" y="21302"/>
                        </a:moveTo>
                        <a:cubicBezTo>
                          <a:pt x="7132" y="21302"/>
                          <a:pt x="6483" y="20993"/>
                          <a:pt x="6068" y="20461"/>
                        </a:cubicBezTo>
                        <a:lnTo>
                          <a:pt x="445" y="13277"/>
                        </a:lnTo>
                        <a:cubicBezTo>
                          <a:pt x="-287" y="12344"/>
                          <a:pt x="-97" y="11016"/>
                          <a:pt x="870" y="10308"/>
                        </a:cubicBezTo>
                        <a:cubicBezTo>
                          <a:pt x="1838" y="9597"/>
                          <a:pt x="3211" y="9785"/>
                          <a:pt x="3943" y="10719"/>
                        </a:cubicBezTo>
                        <a:lnTo>
                          <a:pt x="7643" y="15442"/>
                        </a:lnTo>
                        <a:lnTo>
                          <a:pt x="16946" y="999"/>
                        </a:lnTo>
                        <a:cubicBezTo>
                          <a:pt x="17586" y="6"/>
                          <a:pt x="18940" y="-298"/>
                          <a:pt x="19969" y="321"/>
                        </a:cubicBezTo>
                        <a:cubicBezTo>
                          <a:pt x="20997" y="939"/>
                          <a:pt x="21313" y="2248"/>
                          <a:pt x="20671" y="3243"/>
                        </a:cubicBezTo>
                        <a:lnTo>
                          <a:pt x="9680" y="20301"/>
                        </a:lnTo>
                        <a:cubicBezTo>
                          <a:pt x="9299" y="20896"/>
                          <a:pt x="8639" y="21267"/>
                          <a:pt x="7917" y="21299"/>
                        </a:cubicBezTo>
                        <a:cubicBezTo>
                          <a:pt x="7882" y="21302"/>
                          <a:pt x="7851" y="21302"/>
                          <a:pt x="7816" y="21302"/>
                        </a:cubicBezTo>
                        <a:close/>
                      </a:path>
                    </a:pathLst>
                  </a:custGeom>
                  <a:solidFill>
                    <a:srgbClr val="FFFFFF"/>
                  </a:solidFill>
                  <a:ln w="12700" cap="flat">
                    <a:noFill/>
                    <a:miter lim="400000"/>
                  </a:ln>
                  <a:effectLst/>
                </p:spPr>
                <p:txBody>
                  <a:bodyPr anchor="ctr"/>
                  <a:lstStyle/>
                  <a:p>
                    <a:pPr algn="ctr"/>
                    <a:endParaRPr>
                      <a:ea typeface="微软雅黑" panose="020B0503020204020204" pitchFamily="34" charset="-122"/>
                      <a:sym typeface="Arial" panose="020B0604020202020204" pitchFamily="34" charset="0"/>
                    </a:endParaRPr>
                  </a:p>
                </p:txBody>
              </p:sp>
            </p:grpSp>
            <p:grpSp>
              <p:nvGrpSpPr>
                <p:cNvPr id="46" name="组合 45"/>
                <p:cNvGrpSpPr/>
                <p:nvPr/>
              </p:nvGrpSpPr>
              <p:grpSpPr>
                <a:xfrm>
                  <a:off x="5813873" y="2988090"/>
                  <a:ext cx="3561227" cy="700517"/>
                  <a:chOff x="6729846" y="3935365"/>
                  <a:chExt cx="3561227" cy="700517"/>
                </a:xfrm>
              </p:grpSpPr>
              <p:sp>
                <p:nvSpPr>
                  <p:cNvPr id="47" name="矩形 46"/>
                  <p:cNvSpPr/>
                  <p:nvPr/>
                </p:nvSpPr>
                <p:spPr>
                  <a:xfrm>
                    <a:off x="6729846" y="3935365"/>
                    <a:ext cx="3561227" cy="215444"/>
                  </a:xfrm>
                  <a:prstGeom prst="rect">
                    <a:avLst/>
                  </a:prstGeom>
                </p:spPr>
                <p:txBody>
                  <a:bodyPr wrap="none" lIns="144000" tIns="0" rIns="144000" bIns="0" anchor="ctr">
                    <a:normAutofit fontScale="92500" lnSpcReduction="20000"/>
                  </a:bodyPr>
                  <a:lstStyle/>
                  <a:p>
                    <a:r>
                      <a:rPr lang="zh-CN" altLang="en-US" sz="1400" b="1">
                        <a:solidFill>
                          <a:schemeClr val="accent2"/>
                        </a:solidFill>
                        <a:ea typeface="微软雅黑" panose="020B0503020204020204" pitchFamily="34" charset="-122"/>
                        <a:sym typeface="Arial" panose="020B0604020202020204" pitchFamily="34" charset="0"/>
                      </a:rPr>
                      <a:t>标题文本预设</a:t>
                    </a:r>
                  </a:p>
                </p:txBody>
              </p:sp>
              <p:sp>
                <p:nvSpPr>
                  <p:cNvPr id="48" name="矩形 47"/>
                  <p:cNvSpPr/>
                  <p:nvPr/>
                </p:nvSpPr>
                <p:spPr>
                  <a:xfrm>
                    <a:off x="6729846" y="4150812"/>
                    <a:ext cx="2436151" cy="485070"/>
                  </a:xfrm>
                  <a:prstGeom prst="rect">
                    <a:avLst/>
                  </a:prstGeom>
                </p:spPr>
                <p:txBody>
                  <a:bodyPr wrap="square" lIns="144000" tIns="0" rIns="144000" bIns="0" anchor="t">
                    <a:normAutofit lnSpcReduction="10000"/>
                  </a:bodyPr>
                  <a:lstStyle/>
                  <a:p>
                    <a:pPr>
                      <a:lnSpc>
                        <a:spcPct val="120000"/>
                      </a:lnSpc>
                    </a:pPr>
                    <a:r>
                      <a:rPr lang="zh-CN" altLang="en-US" sz="1050" dirty="0">
                        <a:solidFill>
                          <a:srgbClr val="000000"/>
                        </a:solidFill>
                        <a:ea typeface="微软雅黑" panose="020B0503020204020204" pitchFamily="34" charset="-122"/>
                        <a:sym typeface="Arial" panose="020B0604020202020204" pitchFamily="34" charset="0"/>
                      </a:rPr>
                      <a:t>此部分内容作为文字排版占位显示</a:t>
                    </a:r>
                  </a:p>
                </p:txBody>
              </p:sp>
            </p:grpSp>
          </p:grpSp>
          <p:grpSp>
            <p:nvGrpSpPr>
              <p:cNvPr id="31" name="组合 30"/>
              <p:cNvGrpSpPr/>
              <p:nvPr/>
            </p:nvGrpSpPr>
            <p:grpSpPr>
              <a:xfrm>
                <a:off x="6023992" y="3502736"/>
                <a:ext cx="3960440" cy="700517"/>
                <a:chOff x="5403632" y="4279233"/>
                <a:chExt cx="3960440" cy="700517"/>
              </a:xfrm>
            </p:grpSpPr>
            <p:grpSp>
              <p:nvGrpSpPr>
                <p:cNvPr id="39" name="组合 38"/>
                <p:cNvGrpSpPr/>
                <p:nvPr/>
              </p:nvGrpSpPr>
              <p:grpSpPr>
                <a:xfrm>
                  <a:off x="5403632" y="4279235"/>
                  <a:ext cx="399214" cy="399214"/>
                  <a:chOff x="0" y="0"/>
                  <a:chExt cx="767929" cy="767929"/>
                </a:xfrm>
              </p:grpSpPr>
              <p:sp>
                <p:nvSpPr>
                  <p:cNvPr id="43" name="任意多边形: 形状 21"/>
                  <p:cNvSpPr/>
                  <p:nvPr/>
                </p:nvSpPr>
                <p:spPr>
                  <a:xfrm>
                    <a:off x="0" y="0"/>
                    <a:ext cx="767929" cy="76792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12700" cap="flat">
                    <a:noFill/>
                    <a:miter lim="400000"/>
                  </a:ln>
                  <a:effectLst/>
                </p:spPr>
                <p:txBody>
                  <a:bodyPr anchor="ctr"/>
                  <a:lstStyle/>
                  <a:p>
                    <a:pPr algn="ctr"/>
                    <a:endParaRPr>
                      <a:ea typeface="微软雅黑" panose="020B0503020204020204" pitchFamily="34" charset="-122"/>
                      <a:sym typeface="Arial" panose="020B0604020202020204" pitchFamily="34" charset="0"/>
                    </a:endParaRPr>
                  </a:p>
                </p:txBody>
              </p:sp>
              <p:sp>
                <p:nvSpPr>
                  <p:cNvPr id="44" name="任意多边形: 形状 22"/>
                  <p:cNvSpPr/>
                  <p:nvPr/>
                </p:nvSpPr>
                <p:spPr>
                  <a:xfrm>
                    <a:off x="234638" y="227334"/>
                    <a:ext cx="298653" cy="313261"/>
                  </a:xfrm>
                  <a:custGeom>
                    <a:avLst/>
                    <a:gdLst/>
                    <a:ahLst/>
                    <a:cxnLst>
                      <a:cxn ang="0">
                        <a:pos x="wd2" y="hd2"/>
                      </a:cxn>
                      <a:cxn ang="5400000">
                        <a:pos x="wd2" y="hd2"/>
                      </a:cxn>
                      <a:cxn ang="10800000">
                        <a:pos x="wd2" y="hd2"/>
                      </a:cxn>
                      <a:cxn ang="16200000">
                        <a:pos x="wd2" y="hd2"/>
                      </a:cxn>
                    </a:cxnLst>
                    <a:rect l="0" t="0" r="r" b="b"/>
                    <a:pathLst>
                      <a:path w="21004" h="21302" extrusionOk="0">
                        <a:moveTo>
                          <a:pt x="7816" y="21302"/>
                        </a:moveTo>
                        <a:cubicBezTo>
                          <a:pt x="7132" y="21302"/>
                          <a:pt x="6483" y="20993"/>
                          <a:pt x="6068" y="20461"/>
                        </a:cubicBezTo>
                        <a:lnTo>
                          <a:pt x="445" y="13277"/>
                        </a:lnTo>
                        <a:cubicBezTo>
                          <a:pt x="-287" y="12344"/>
                          <a:pt x="-97" y="11016"/>
                          <a:pt x="870" y="10308"/>
                        </a:cubicBezTo>
                        <a:cubicBezTo>
                          <a:pt x="1838" y="9597"/>
                          <a:pt x="3211" y="9785"/>
                          <a:pt x="3943" y="10719"/>
                        </a:cubicBezTo>
                        <a:lnTo>
                          <a:pt x="7643" y="15442"/>
                        </a:lnTo>
                        <a:lnTo>
                          <a:pt x="16946" y="999"/>
                        </a:lnTo>
                        <a:cubicBezTo>
                          <a:pt x="17586" y="6"/>
                          <a:pt x="18940" y="-298"/>
                          <a:pt x="19969" y="321"/>
                        </a:cubicBezTo>
                        <a:cubicBezTo>
                          <a:pt x="20997" y="939"/>
                          <a:pt x="21313" y="2248"/>
                          <a:pt x="20671" y="3243"/>
                        </a:cubicBezTo>
                        <a:lnTo>
                          <a:pt x="9680" y="20301"/>
                        </a:lnTo>
                        <a:cubicBezTo>
                          <a:pt x="9299" y="20896"/>
                          <a:pt x="8639" y="21267"/>
                          <a:pt x="7917" y="21299"/>
                        </a:cubicBezTo>
                        <a:cubicBezTo>
                          <a:pt x="7882" y="21302"/>
                          <a:pt x="7851" y="21302"/>
                          <a:pt x="7816" y="21302"/>
                        </a:cubicBezTo>
                        <a:close/>
                      </a:path>
                    </a:pathLst>
                  </a:custGeom>
                  <a:solidFill>
                    <a:srgbClr val="FFFFFF"/>
                  </a:solidFill>
                  <a:ln w="12700" cap="flat">
                    <a:noFill/>
                    <a:miter lim="400000"/>
                  </a:ln>
                  <a:effectLst/>
                </p:spPr>
                <p:txBody>
                  <a:bodyPr anchor="ctr"/>
                  <a:lstStyle/>
                  <a:p>
                    <a:pPr algn="ctr"/>
                    <a:endParaRPr>
                      <a:ea typeface="微软雅黑" panose="020B0503020204020204" pitchFamily="34" charset="-122"/>
                      <a:sym typeface="Arial" panose="020B0604020202020204" pitchFamily="34" charset="0"/>
                    </a:endParaRPr>
                  </a:p>
                </p:txBody>
              </p:sp>
            </p:grpSp>
            <p:grpSp>
              <p:nvGrpSpPr>
                <p:cNvPr id="40" name="组合 39"/>
                <p:cNvGrpSpPr/>
                <p:nvPr/>
              </p:nvGrpSpPr>
              <p:grpSpPr>
                <a:xfrm>
                  <a:off x="5802845" y="4279233"/>
                  <a:ext cx="3561227" cy="700517"/>
                  <a:chOff x="6729846" y="3935365"/>
                  <a:chExt cx="3561227" cy="700517"/>
                </a:xfrm>
              </p:grpSpPr>
              <p:sp>
                <p:nvSpPr>
                  <p:cNvPr id="41" name="矩形 40"/>
                  <p:cNvSpPr/>
                  <p:nvPr/>
                </p:nvSpPr>
                <p:spPr>
                  <a:xfrm>
                    <a:off x="6729846" y="3935365"/>
                    <a:ext cx="3561227" cy="215444"/>
                  </a:xfrm>
                  <a:prstGeom prst="rect">
                    <a:avLst/>
                  </a:prstGeom>
                </p:spPr>
                <p:txBody>
                  <a:bodyPr wrap="none" lIns="144000" tIns="0" rIns="144000" bIns="0" anchor="ctr">
                    <a:normAutofit fontScale="92500" lnSpcReduction="20000"/>
                  </a:bodyPr>
                  <a:lstStyle/>
                  <a:p>
                    <a:r>
                      <a:rPr lang="zh-CN" altLang="en-US" sz="1400" b="1">
                        <a:solidFill>
                          <a:schemeClr val="accent3"/>
                        </a:solidFill>
                        <a:ea typeface="微软雅黑" panose="020B0503020204020204" pitchFamily="34" charset="-122"/>
                        <a:sym typeface="Arial" panose="020B0604020202020204" pitchFamily="34" charset="0"/>
                      </a:rPr>
                      <a:t>标题文本预设</a:t>
                    </a:r>
                  </a:p>
                </p:txBody>
              </p:sp>
              <p:sp>
                <p:nvSpPr>
                  <p:cNvPr id="42" name="矩形 41"/>
                  <p:cNvSpPr/>
                  <p:nvPr/>
                </p:nvSpPr>
                <p:spPr>
                  <a:xfrm>
                    <a:off x="6729846" y="4150812"/>
                    <a:ext cx="2436151" cy="485070"/>
                  </a:xfrm>
                  <a:prstGeom prst="rect">
                    <a:avLst/>
                  </a:prstGeom>
                </p:spPr>
                <p:txBody>
                  <a:bodyPr wrap="square" lIns="144000" tIns="0" rIns="144000" bIns="0" anchor="t">
                    <a:normAutofit lnSpcReduction="10000"/>
                  </a:bodyPr>
                  <a:lstStyle/>
                  <a:p>
                    <a:pPr>
                      <a:lnSpc>
                        <a:spcPct val="120000"/>
                      </a:lnSpc>
                    </a:pPr>
                    <a:r>
                      <a:rPr lang="zh-CN" altLang="en-US" sz="1050" dirty="0">
                        <a:solidFill>
                          <a:srgbClr val="000000"/>
                        </a:solidFill>
                        <a:ea typeface="微软雅黑" panose="020B0503020204020204" pitchFamily="34" charset="-122"/>
                        <a:sym typeface="Arial" panose="020B0604020202020204" pitchFamily="34" charset="0"/>
                      </a:rPr>
                      <a:t>此部分内容作为文字排版占位显示</a:t>
                    </a:r>
                  </a:p>
                </p:txBody>
              </p:sp>
            </p:grpSp>
          </p:grpSp>
          <p:grpSp>
            <p:nvGrpSpPr>
              <p:cNvPr id="32" name="组合 31"/>
              <p:cNvGrpSpPr/>
              <p:nvPr/>
            </p:nvGrpSpPr>
            <p:grpSpPr>
              <a:xfrm>
                <a:off x="6023992" y="4391053"/>
                <a:ext cx="3960440" cy="700517"/>
                <a:chOff x="5403632" y="4279233"/>
                <a:chExt cx="3960440" cy="700517"/>
              </a:xfrm>
            </p:grpSpPr>
            <p:grpSp>
              <p:nvGrpSpPr>
                <p:cNvPr id="33" name="组合 32"/>
                <p:cNvGrpSpPr/>
                <p:nvPr/>
              </p:nvGrpSpPr>
              <p:grpSpPr>
                <a:xfrm>
                  <a:off x="5403632" y="4279235"/>
                  <a:ext cx="399214" cy="399214"/>
                  <a:chOff x="0" y="0"/>
                  <a:chExt cx="767929" cy="767929"/>
                </a:xfrm>
              </p:grpSpPr>
              <p:sp>
                <p:nvSpPr>
                  <p:cNvPr id="37" name="任意多边形: 形状 15"/>
                  <p:cNvSpPr/>
                  <p:nvPr/>
                </p:nvSpPr>
                <p:spPr>
                  <a:xfrm>
                    <a:off x="0" y="0"/>
                    <a:ext cx="767929" cy="76792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12700" cap="flat">
                    <a:noFill/>
                    <a:miter lim="400000"/>
                  </a:ln>
                  <a:effectLst/>
                </p:spPr>
                <p:txBody>
                  <a:bodyPr anchor="ctr"/>
                  <a:lstStyle/>
                  <a:p>
                    <a:pPr algn="ctr"/>
                    <a:endParaRPr>
                      <a:ea typeface="微软雅黑" panose="020B0503020204020204" pitchFamily="34" charset="-122"/>
                      <a:sym typeface="Arial" panose="020B0604020202020204" pitchFamily="34" charset="0"/>
                    </a:endParaRPr>
                  </a:p>
                </p:txBody>
              </p:sp>
              <p:sp>
                <p:nvSpPr>
                  <p:cNvPr id="38" name="任意多边形: 形状 16"/>
                  <p:cNvSpPr/>
                  <p:nvPr/>
                </p:nvSpPr>
                <p:spPr>
                  <a:xfrm>
                    <a:off x="234638" y="227334"/>
                    <a:ext cx="298653" cy="313261"/>
                  </a:xfrm>
                  <a:custGeom>
                    <a:avLst/>
                    <a:gdLst/>
                    <a:ahLst/>
                    <a:cxnLst>
                      <a:cxn ang="0">
                        <a:pos x="wd2" y="hd2"/>
                      </a:cxn>
                      <a:cxn ang="5400000">
                        <a:pos x="wd2" y="hd2"/>
                      </a:cxn>
                      <a:cxn ang="10800000">
                        <a:pos x="wd2" y="hd2"/>
                      </a:cxn>
                      <a:cxn ang="16200000">
                        <a:pos x="wd2" y="hd2"/>
                      </a:cxn>
                    </a:cxnLst>
                    <a:rect l="0" t="0" r="r" b="b"/>
                    <a:pathLst>
                      <a:path w="21004" h="21302" extrusionOk="0">
                        <a:moveTo>
                          <a:pt x="7816" y="21302"/>
                        </a:moveTo>
                        <a:cubicBezTo>
                          <a:pt x="7132" y="21302"/>
                          <a:pt x="6483" y="20993"/>
                          <a:pt x="6068" y="20461"/>
                        </a:cubicBezTo>
                        <a:lnTo>
                          <a:pt x="445" y="13277"/>
                        </a:lnTo>
                        <a:cubicBezTo>
                          <a:pt x="-287" y="12344"/>
                          <a:pt x="-97" y="11016"/>
                          <a:pt x="870" y="10308"/>
                        </a:cubicBezTo>
                        <a:cubicBezTo>
                          <a:pt x="1838" y="9597"/>
                          <a:pt x="3211" y="9785"/>
                          <a:pt x="3943" y="10719"/>
                        </a:cubicBezTo>
                        <a:lnTo>
                          <a:pt x="7643" y="15442"/>
                        </a:lnTo>
                        <a:lnTo>
                          <a:pt x="16946" y="999"/>
                        </a:lnTo>
                        <a:cubicBezTo>
                          <a:pt x="17586" y="6"/>
                          <a:pt x="18940" y="-298"/>
                          <a:pt x="19969" y="321"/>
                        </a:cubicBezTo>
                        <a:cubicBezTo>
                          <a:pt x="20997" y="939"/>
                          <a:pt x="21313" y="2248"/>
                          <a:pt x="20671" y="3243"/>
                        </a:cubicBezTo>
                        <a:lnTo>
                          <a:pt x="9680" y="20301"/>
                        </a:lnTo>
                        <a:cubicBezTo>
                          <a:pt x="9299" y="20896"/>
                          <a:pt x="8639" y="21267"/>
                          <a:pt x="7917" y="21299"/>
                        </a:cubicBezTo>
                        <a:cubicBezTo>
                          <a:pt x="7882" y="21302"/>
                          <a:pt x="7851" y="21302"/>
                          <a:pt x="7816" y="21302"/>
                        </a:cubicBezTo>
                        <a:close/>
                      </a:path>
                    </a:pathLst>
                  </a:custGeom>
                  <a:solidFill>
                    <a:srgbClr val="FFFFFF"/>
                  </a:solidFill>
                  <a:ln w="12700" cap="flat">
                    <a:noFill/>
                    <a:miter lim="400000"/>
                  </a:ln>
                  <a:effectLst/>
                </p:spPr>
                <p:txBody>
                  <a:bodyPr anchor="ctr"/>
                  <a:lstStyle/>
                  <a:p>
                    <a:pPr algn="ctr"/>
                    <a:endParaRPr>
                      <a:ea typeface="微软雅黑" panose="020B0503020204020204" pitchFamily="34" charset="-122"/>
                      <a:sym typeface="Arial" panose="020B0604020202020204" pitchFamily="34" charset="0"/>
                    </a:endParaRPr>
                  </a:p>
                </p:txBody>
              </p:sp>
            </p:grpSp>
            <p:grpSp>
              <p:nvGrpSpPr>
                <p:cNvPr id="34" name="组合 33"/>
                <p:cNvGrpSpPr/>
                <p:nvPr/>
              </p:nvGrpSpPr>
              <p:grpSpPr>
                <a:xfrm>
                  <a:off x="5802845" y="4279233"/>
                  <a:ext cx="3561227" cy="700517"/>
                  <a:chOff x="6729846" y="3935365"/>
                  <a:chExt cx="3561227" cy="700517"/>
                </a:xfrm>
              </p:grpSpPr>
              <p:sp>
                <p:nvSpPr>
                  <p:cNvPr id="35" name="矩形 34"/>
                  <p:cNvSpPr/>
                  <p:nvPr/>
                </p:nvSpPr>
                <p:spPr>
                  <a:xfrm>
                    <a:off x="6729846" y="3935365"/>
                    <a:ext cx="3561227" cy="215444"/>
                  </a:xfrm>
                  <a:prstGeom prst="rect">
                    <a:avLst/>
                  </a:prstGeom>
                </p:spPr>
                <p:txBody>
                  <a:bodyPr wrap="none" lIns="144000" tIns="0" rIns="144000" bIns="0" anchor="ctr">
                    <a:normAutofit fontScale="92500" lnSpcReduction="20000"/>
                  </a:bodyPr>
                  <a:lstStyle/>
                  <a:p>
                    <a:r>
                      <a:rPr lang="zh-CN" altLang="en-US" sz="1400" b="1">
                        <a:solidFill>
                          <a:schemeClr val="accent4"/>
                        </a:solidFill>
                        <a:ea typeface="微软雅黑" panose="020B0503020204020204" pitchFamily="34" charset="-122"/>
                        <a:sym typeface="Arial" panose="020B0604020202020204" pitchFamily="34" charset="0"/>
                      </a:rPr>
                      <a:t>标题文本预设</a:t>
                    </a:r>
                  </a:p>
                </p:txBody>
              </p:sp>
              <p:sp>
                <p:nvSpPr>
                  <p:cNvPr id="36" name="矩形 35"/>
                  <p:cNvSpPr/>
                  <p:nvPr/>
                </p:nvSpPr>
                <p:spPr>
                  <a:xfrm>
                    <a:off x="6729846" y="4150812"/>
                    <a:ext cx="2436151" cy="485070"/>
                  </a:xfrm>
                  <a:prstGeom prst="rect">
                    <a:avLst/>
                  </a:prstGeom>
                </p:spPr>
                <p:txBody>
                  <a:bodyPr wrap="square" lIns="144000" tIns="0" rIns="144000" bIns="0" anchor="t">
                    <a:normAutofit lnSpcReduction="10000"/>
                  </a:bodyPr>
                  <a:lstStyle/>
                  <a:p>
                    <a:pPr>
                      <a:lnSpc>
                        <a:spcPct val="120000"/>
                      </a:lnSpc>
                    </a:pPr>
                    <a:r>
                      <a:rPr lang="zh-CN" altLang="en-US" sz="1050" dirty="0">
                        <a:solidFill>
                          <a:srgbClr val="000000"/>
                        </a:solidFill>
                        <a:ea typeface="微软雅黑" panose="020B0503020204020204" pitchFamily="34" charset="-122"/>
                        <a:sym typeface="Arial" panose="020B0604020202020204" pitchFamily="34" charset="0"/>
                      </a:rPr>
                      <a:t>此部分内容作为文字排版占位显示</a:t>
                    </a:r>
                  </a:p>
                </p:txBody>
              </p:sp>
            </p:grpSp>
          </p:grpSp>
        </p:grpSp>
        <p:cxnSp>
          <p:nvCxnSpPr>
            <p:cNvPr id="28" name="直接连接符 27"/>
            <p:cNvCxnSpPr/>
            <p:nvPr/>
          </p:nvCxnSpPr>
          <p:spPr>
            <a:xfrm>
              <a:off x="3464874" y="1190404"/>
              <a:ext cx="0" cy="2643861"/>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grpSp>
      <p:sp>
        <p:nvSpPr>
          <p:cNvPr id="85" name="矩形 84"/>
          <p:cNvSpPr/>
          <p:nvPr/>
        </p:nvSpPr>
        <p:spPr>
          <a:xfrm>
            <a:off x="0" y="-7184"/>
            <a:ext cx="9144000"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randombar(horizontal)">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任意多边形 3"/>
          <p:cNvSpPr/>
          <p:nvPr>
            <p:custDataLst>
              <p:tags r:id="rId1"/>
            </p:custDataLst>
          </p:nvPr>
        </p:nvSpPr>
        <p:spPr>
          <a:xfrm>
            <a:off x="521545" y="459719"/>
            <a:ext cx="8622455" cy="22245"/>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1"/>
          </a:solidFill>
          <a:ln>
            <a:solidFill>
              <a:srgbClr val="88D27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6" tIns="34288" rIns="68576" bIns="34288" numCol="1" spcCol="0" rtlCol="0" fromWordArt="0" anchor="ctr" anchorCtr="0" forceAA="0" compatLnSpc="1">
            <a:noAutofit/>
          </a:bodyPr>
          <a:lstStyle/>
          <a:p>
            <a:pPr algn="ctr"/>
            <a:endParaRPr lang="zh-CN" altLang="en-US" sz="1420">
              <a:latin typeface="Arial" panose="020B0604020202020204" pitchFamily="34" charset="0"/>
              <a:ea typeface="微软雅黑" panose="020B0503020204020204" pitchFamily="34" charset="-122"/>
              <a:sym typeface="Arial" panose="020B0604020202020204" pitchFamily="34" charset="0"/>
            </a:endParaRPr>
          </a:p>
        </p:txBody>
      </p:sp>
      <p:sp>
        <p:nvSpPr>
          <p:cNvPr id="5" name="任意多边形 4"/>
          <p:cNvSpPr/>
          <p:nvPr>
            <p:custDataLst>
              <p:tags r:id="rId2"/>
            </p:custDataLst>
          </p:nvPr>
        </p:nvSpPr>
        <p:spPr>
          <a:xfrm>
            <a:off x="1" y="100217"/>
            <a:ext cx="410465" cy="381747"/>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6" tIns="34288" rIns="68576" bIns="34288" numCol="1" spcCol="0" rtlCol="0" fromWordArt="0" anchor="ctr" anchorCtr="0" forceAA="0" compatLnSpc="1">
            <a:noAutofit/>
          </a:bodyPr>
          <a:lstStyle/>
          <a:p>
            <a:pPr algn="ctr"/>
            <a:endParaRPr lang="zh-CN" altLang="en-US" sz="142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Content Placeholder 2"/>
          <p:cNvSpPr txBox="1"/>
          <p:nvPr/>
        </p:nvSpPr>
        <p:spPr>
          <a:xfrm>
            <a:off x="699345" y="161315"/>
            <a:ext cx="2181013" cy="246221"/>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1600" dirty="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点击添加小标题</a:t>
            </a:r>
            <a:endParaRPr lang="en-US" sz="1600" dirty="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剪去单角的矩形 6"/>
          <p:cNvSpPr/>
          <p:nvPr/>
        </p:nvSpPr>
        <p:spPr>
          <a:xfrm>
            <a:off x="2776436" y="1024903"/>
            <a:ext cx="4038759" cy="3150470"/>
          </a:xfrm>
          <a:prstGeom prst="snip1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grpSp>
        <p:nvGrpSpPr>
          <p:cNvPr id="8" name="组合 7"/>
          <p:cNvGrpSpPr/>
          <p:nvPr/>
        </p:nvGrpSpPr>
        <p:grpSpPr>
          <a:xfrm>
            <a:off x="1331641" y="1742318"/>
            <a:ext cx="1819297" cy="2686418"/>
            <a:chOff x="1764836" y="2477342"/>
            <a:chExt cx="2425729" cy="3581891"/>
          </a:xfrm>
        </p:grpSpPr>
        <p:sp>
          <p:nvSpPr>
            <p:cNvPr id="9" name="任意多边形 17"/>
            <p:cNvSpPr/>
            <p:nvPr/>
          </p:nvSpPr>
          <p:spPr bwMode="auto">
            <a:xfrm>
              <a:off x="2968020" y="3687440"/>
              <a:ext cx="793825" cy="698399"/>
            </a:xfrm>
            <a:custGeom>
              <a:avLst/>
              <a:gdLst>
                <a:gd name="T0" fmla="*/ 57 w 382"/>
                <a:gd name="T1" fmla="*/ 0 h 337"/>
                <a:gd name="T2" fmla="*/ 201 w 382"/>
                <a:gd name="T3" fmla="*/ 227 h 337"/>
                <a:gd name="T4" fmla="*/ 308 w 382"/>
                <a:gd name="T5" fmla="*/ 11 h 337"/>
                <a:gd name="T6" fmla="*/ 382 w 382"/>
                <a:gd name="T7" fmla="*/ 48 h 337"/>
                <a:gd name="T8" fmla="*/ 249 w 382"/>
                <a:gd name="T9" fmla="*/ 314 h 337"/>
                <a:gd name="T10" fmla="*/ 220 w 382"/>
                <a:gd name="T11" fmla="*/ 336 h 337"/>
                <a:gd name="T12" fmla="*/ 212 w 382"/>
                <a:gd name="T13" fmla="*/ 337 h 337"/>
                <a:gd name="T14" fmla="*/ 186 w 382"/>
                <a:gd name="T15" fmla="*/ 328 h 337"/>
                <a:gd name="T16" fmla="*/ 0 w 382"/>
                <a:gd name="T17" fmla="*/ 120 h 337"/>
                <a:gd name="T18" fmla="*/ 57 w 382"/>
                <a:gd name="T19"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2" h="337">
                  <a:moveTo>
                    <a:pt x="57" y="0"/>
                  </a:moveTo>
                  <a:cubicBezTo>
                    <a:pt x="201" y="227"/>
                    <a:pt x="201" y="227"/>
                    <a:pt x="201" y="227"/>
                  </a:cubicBezTo>
                  <a:cubicBezTo>
                    <a:pt x="308" y="11"/>
                    <a:pt x="308" y="11"/>
                    <a:pt x="308" y="11"/>
                  </a:cubicBezTo>
                  <a:cubicBezTo>
                    <a:pt x="382" y="48"/>
                    <a:pt x="382" y="48"/>
                    <a:pt x="382" y="48"/>
                  </a:cubicBezTo>
                  <a:cubicBezTo>
                    <a:pt x="249" y="314"/>
                    <a:pt x="249" y="314"/>
                    <a:pt x="249" y="314"/>
                  </a:cubicBezTo>
                  <a:cubicBezTo>
                    <a:pt x="243" y="326"/>
                    <a:pt x="233" y="334"/>
                    <a:pt x="220" y="336"/>
                  </a:cubicBezTo>
                  <a:cubicBezTo>
                    <a:pt x="218" y="337"/>
                    <a:pt x="215" y="337"/>
                    <a:pt x="212" y="337"/>
                  </a:cubicBezTo>
                  <a:cubicBezTo>
                    <a:pt x="203" y="337"/>
                    <a:pt x="193" y="334"/>
                    <a:pt x="186" y="328"/>
                  </a:cubicBezTo>
                  <a:cubicBezTo>
                    <a:pt x="0" y="120"/>
                    <a:pt x="0" y="120"/>
                    <a:pt x="0" y="120"/>
                  </a:cubicBezTo>
                  <a:lnTo>
                    <a:pt x="57" y="0"/>
                  </a:lnTo>
                  <a:close/>
                </a:path>
              </a:pathLst>
            </a:custGeom>
            <a:solidFill>
              <a:srgbClr val="043A4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ea typeface="微软雅黑" panose="020B0503020204020204" pitchFamily="34" charset="-122"/>
                <a:sym typeface="Arial" panose="020B0604020202020204" pitchFamily="34" charset="0"/>
              </a:endParaRPr>
            </a:p>
          </p:txBody>
        </p:sp>
        <p:sp>
          <p:nvSpPr>
            <p:cNvPr id="10" name="矩形 9"/>
            <p:cNvSpPr/>
            <p:nvPr/>
          </p:nvSpPr>
          <p:spPr bwMode="auto">
            <a:xfrm>
              <a:off x="2367811" y="3525632"/>
              <a:ext cx="349891" cy="89893"/>
            </a:xfrm>
            <a:prstGeom prst="rect">
              <a:avLst/>
            </a:prstGeom>
            <a:solidFill>
              <a:srgbClr val="E0B49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ea typeface="微软雅黑" panose="020B0503020204020204" pitchFamily="34" charset="-122"/>
                <a:sym typeface="Arial" panose="020B0604020202020204" pitchFamily="34" charset="0"/>
              </a:endParaRPr>
            </a:p>
          </p:txBody>
        </p:sp>
        <p:sp>
          <p:nvSpPr>
            <p:cNvPr id="11" name="任意多边形 19"/>
            <p:cNvSpPr/>
            <p:nvPr/>
          </p:nvSpPr>
          <p:spPr bwMode="auto">
            <a:xfrm>
              <a:off x="2035898" y="2727659"/>
              <a:ext cx="615421" cy="860207"/>
            </a:xfrm>
            <a:custGeom>
              <a:avLst/>
              <a:gdLst>
                <a:gd name="T0" fmla="*/ 280 w 296"/>
                <a:gd name="T1" fmla="*/ 287 h 415"/>
                <a:gd name="T2" fmla="*/ 256 w 296"/>
                <a:gd name="T3" fmla="*/ 275 h 415"/>
                <a:gd name="T4" fmla="*/ 256 w 296"/>
                <a:gd name="T5" fmla="*/ 30 h 415"/>
                <a:gd name="T6" fmla="*/ 296 w 296"/>
                <a:gd name="T7" fmla="*/ 0 h 415"/>
                <a:gd name="T8" fmla="*/ 241 w 296"/>
                <a:gd name="T9" fmla="*/ 0 h 415"/>
                <a:gd name="T10" fmla="*/ 59 w 296"/>
                <a:gd name="T11" fmla="*/ 0 h 415"/>
                <a:gd name="T12" fmla="*/ 52 w 296"/>
                <a:gd name="T13" fmla="*/ 158 h 415"/>
                <a:gd name="T14" fmla="*/ 51 w 296"/>
                <a:gd name="T15" fmla="*/ 160 h 415"/>
                <a:gd name="T16" fmla="*/ 0 w 296"/>
                <a:gd name="T17" fmla="*/ 208 h 415"/>
                <a:gd name="T18" fmla="*/ 51 w 296"/>
                <a:gd name="T19" fmla="*/ 255 h 415"/>
                <a:gd name="T20" fmla="*/ 54 w 296"/>
                <a:gd name="T21" fmla="*/ 255 h 415"/>
                <a:gd name="T22" fmla="*/ 54 w 296"/>
                <a:gd name="T23" fmla="*/ 256 h 415"/>
                <a:gd name="T24" fmla="*/ 54 w 296"/>
                <a:gd name="T25" fmla="*/ 256 h 415"/>
                <a:gd name="T26" fmla="*/ 195 w 296"/>
                <a:gd name="T27" fmla="*/ 413 h 415"/>
                <a:gd name="T28" fmla="*/ 195 w 296"/>
                <a:gd name="T29" fmla="*/ 413 h 415"/>
                <a:gd name="T30" fmla="*/ 241 w 296"/>
                <a:gd name="T31" fmla="*/ 413 h 415"/>
                <a:gd name="T32" fmla="*/ 256 w 296"/>
                <a:gd name="T33" fmla="*/ 414 h 415"/>
                <a:gd name="T34" fmla="*/ 256 w 296"/>
                <a:gd name="T35" fmla="*/ 302 h 415"/>
                <a:gd name="T36" fmla="*/ 280 w 296"/>
                <a:gd name="T37" fmla="*/ 287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6" h="415">
                  <a:moveTo>
                    <a:pt x="280" y="287"/>
                  </a:moveTo>
                  <a:cubicBezTo>
                    <a:pt x="256" y="275"/>
                    <a:pt x="256" y="275"/>
                    <a:pt x="256" y="275"/>
                  </a:cubicBezTo>
                  <a:cubicBezTo>
                    <a:pt x="256" y="30"/>
                    <a:pt x="256" y="30"/>
                    <a:pt x="256" y="30"/>
                  </a:cubicBezTo>
                  <a:cubicBezTo>
                    <a:pt x="256" y="30"/>
                    <a:pt x="272" y="24"/>
                    <a:pt x="296" y="0"/>
                  </a:cubicBezTo>
                  <a:cubicBezTo>
                    <a:pt x="241" y="0"/>
                    <a:pt x="241" y="0"/>
                    <a:pt x="241" y="0"/>
                  </a:cubicBezTo>
                  <a:cubicBezTo>
                    <a:pt x="59" y="0"/>
                    <a:pt x="59" y="0"/>
                    <a:pt x="59" y="0"/>
                  </a:cubicBezTo>
                  <a:cubicBezTo>
                    <a:pt x="59" y="0"/>
                    <a:pt x="54" y="83"/>
                    <a:pt x="52" y="158"/>
                  </a:cubicBezTo>
                  <a:cubicBezTo>
                    <a:pt x="52" y="158"/>
                    <a:pt x="51" y="160"/>
                    <a:pt x="51" y="160"/>
                  </a:cubicBezTo>
                  <a:cubicBezTo>
                    <a:pt x="22" y="160"/>
                    <a:pt x="0" y="182"/>
                    <a:pt x="0" y="208"/>
                  </a:cubicBezTo>
                  <a:cubicBezTo>
                    <a:pt x="0" y="234"/>
                    <a:pt x="22" y="255"/>
                    <a:pt x="51" y="255"/>
                  </a:cubicBezTo>
                  <a:cubicBezTo>
                    <a:pt x="52" y="255"/>
                    <a:pt x="53" y="256"/>
                    <a:pt x="54" y="255"/>
                  </a:cubicBezTo>
                  <a:cubicBezTo>
                    <a:pt x="54" y="256"/>
                    <a:pt x="54" y="256"/>
                    <a:pt x="54" y="256"/>
                  </a:cubicBezTo>
                  <a:cubicBezTo>
                    <a:pt x="54" y="256"/>
                    <a:pt x="54" y="256"/>
                    <a:pt x="54" y="256"/>
                  </a:cubicBezTo>
                  <a:cubicBezTo>
                    <a:pt x="54" y="256"/>
                    <a:pt x="104" y="380"/>
                    <a:pt x="195" y="413"/>
                  </a:cubicBezTo>
                  <a:cubicBezTo>
                    <a:pt x="195" y="413"/>
                    <a:pt x="195" y="413"/>
                    <a:pt x="195" y="413"/>
                  </a:cubicBezTo>
                  <a:cubicBezTo>
                    <a:pt x="206" y="415"/>
                    <a:pt x="241" y="413"/>
                    <a:pt x="241" y="413"/>
                  </a:cubicBezTo>
                  <a:cubicBezTo>
                    <a:pt x="241" y="413"/>
                    <a:pt x="247" y="413"/>
                    <a:pt x="256" y="414"/>
                  </a:cubicBezTo>
                  <a:cubicBezTo>
                    <a:pt x="256" y="302"/>
                    <a:pt x="256" y="302"/>
                    <a:pt x="256" y="302"/>
                  </a:cubicBezTo>
                  <a:lnTo>
                    <a:pt x="280" y="287"/>
                  </a:lnTo>
                  <a:close/>
                </a:path>
              </a:pathLst>
            </a:custGeom>
            <a:solidFill>
              <a:srgbClr val="FDD0A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ea typeface="微软雅黑" panose="020B0503020204020204" pitchFamily="34" charset="-122"/>
                <a:sym typeface="Arial" panose="020B0604020202020204" pitchFamily="34" charset="0"/>
              </a:endParaRPr>
            </a:p>
          </p:txBody>
        </p:sp>
        <p:sp>
          <p:nvSpPr>
            <p:cNvPr id="12" name="任意多边形 20"/>
            <p:cNvSpPr/>
            <p:nvPr/>
          </p:nvSpPr>
          <p:spPr bwMode="auto">
            <a:xfrm>
              <a:off x="2591852" y="3575419"/>
              <a:ext cx="60851" cy="11064"/>
            </a:xfrm>
            <a:custGeom>
              <a:avLst/>
              <a:gdLst>
                <a:gd name="T0" fmla="*/ 19 w 29"/>
                <a:gd name="T1" fmla="*/ 4 h 5"/>
                <a:gd name="T2" fmla="*/ 29 w 29"/>
                <a:gd name="T3" fmla="*/ 0 h 5"/>
                <a:gd name="T4" fmla="*/ 0 w 29"/>
                <a:gd name="T5" fmla="*/ 5 h 5"/>
                <a:gd name="T6" fmla="*/ 19 w 29"/>
                <a:gd name="T7" fmla="*/ 4 h 5"/>
              </a:gdLst>
              <a:ahLst/>
              <a:cxnLst>
                <a:cxn ang="0">
                  <a:pos x="T0" y="T1"/>
                </a:cxn>
                <a:cxn ang="0">
                  <a:pos x="T2" y="T3"/>
                </a:cxn>
                <a:cxn ang="0">
                  <a:pos x="T4" y="T5"/>
                </a:cxn>
                <a:cxn ang="0">
                  <a:pos x="T6" y="T7"/>
                </a:cxn>
              </a:cxnLst>
              <a:rect l="0" t="0" r="r" b="b"/>
              <a:pathLst>
                <a:path w="29" h="5">
                  <a:moveTo>
                    <a:pt x="19" y="4"/>
                  </a:moveTo>
                  <a:cubicBezTo>
                    <a:pt x="22" y="3"/>
                    <a:pt x="25" y="1"/>
                    <a:pt x="29" y="0"/>
                  </a:cubicBezTo>
                  <a:cubicBezTo>
                    <a:pt x="17" y="2"/>
                    <a:pt x="7" y="4"/>
                    <a:pt x="0" y="5"/>
                  </a:cubicBezTo>
                  <a:cubicBezTo>
                    <a:pt x="7" y="5"/>
                    <a:pt x="15" y="5"/>
                    <a:pt x="19" y="4"/>
                  </a:cubicBezTo>
                  <a:close/>
                </a:path>
              </a:pathLst>
            </a:custGeom>
            <a:solidFill>
              <a:srgbClr val="FDD0A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ea typeface="微软雅黑" panose="020B0503020204020204" pitchFamily="34" charset="-122"/>
                <a:sym typeface="Arial" panose="020B0604020202020204" pitchFamily="34" charset="0"/>
              </a:endParaRPr>
            </a:p>
          </p:txBody>
        </p:sp>
        <p:sp>
          <p:nvSpPr>
            <p:cNvPr id="13" name="任意多边形 21"/>
            <p:cNvSpPr/>
            <p:nvPr/>
          </p:nvSpPr>
          <p:spPr bwMode="auto">
            <a:xfrm>
              <a:off x="2561427" y="2727659"/>
              <a:ext cx="475742" cy="858824"/>
            </a:xfrm>
            <a:custGeom>
              <a:avLst/>
              <a:gdLst>
                <a:gd name="T0" fmla="*/ 175 w 229"/>
                <a:gd name="T1" fmla="*/ 256 h 414"/>
                <a:gd name="T2" fmla="*/ 178 w 229"/>
                <a:gd name="T3" fmla="*/ 256 h 414"/>
                <a:gd name="T4" fmla="*/ 229 w 229"/>
                <a:gd name="T5" fmla="*/ 209 h 414"/>
                <a:gd name="T6" fmla="*/ 178 w 229"/>
                <a:gd name="T7" fmla="*/ 162 h 414"/>
                <a:gd name="T8" fmla="*/ 176 w 229"/>
                <a:gd name="T9" fmla="*/ 158 h 414"/>
                <a:gd name="T10" fmla="*/ 170 w 229"/>
                <a:gd name="T11" fmla="*/ 0 h 414"/>
                <a:gd name="T12" fmla="*/ 43 w 229"/>
                <a:gd name="T13" fmla="*/ 0 h 414"/>
                <a:gd name="T14" fmla="*/ 0 w 229"/>
                <a:gd name="T15" fmla="*/ 30 h 414"/>
                <a:gd name="T16" fmla="*/ 0 w 229"/>
                <a:gd name="T17" fmla="*/ 414 h 414"/>
                <a:gd name="T18" fmla="*/ 13 w 229"/>
                <a:gd name="T19" fmla="*/ 414 h 414"/>
                <a:gd name="T20" fmla="*/ 43 w 229"/>
                <a:gd name="T21" fmla="*/ 409 h 414"/>
                <a:gd name="T22" fmla="*/ 175 w 229"/>
                <a:gd name="T23" fmla="*/ 256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 h="414">
                  <a:moveTo>
                    <a:pt x="175" y="256"/>
                  </a:moveTo>
                  <a:cubicBezTo>
                    <a:pt x="176" y="256"/>
                    <a:pt x="177" y="256"/>
                    <a:pt x="178" y="256"/>
                  </a:cubicBezTo>
                  <a:cubicBezTo>
                    <a:pt x="206" y="256"/>
                    <a:pt x="229" y="235"/>
                    <a:pt x="229" y="209"/>
                  </a:cubicBezTo>
                  <a:cubicBezTo>
                    <a:pt x="229" y="183"/>
                    <a:pt x="206" y="162"/>
                    <a:pt x="178" y="162"/>
                  </a:cubicBezTo>
                  <a:cubicBezTo>
                    <a:pt x="177" y="162"/>
                    <a:pt x="177" y="158"/>
                    <a:pt x="176" y="158"/>
                  </a:cubicBezTo>
                  <a:cubicBezTo>
                    <a:pt x="175" y="83"/>
                    <a:pt x="170" y="0"/>
                    <a:pt x="170" y="0"/>
                  </a:cubicBezTo>
                  <a:cubicBezTo>
                    <a:pt x="43" y="0"/>
                    <a:pt x="43" y="0"/>
                    <a:pt x="43" y="0"/>
                  </a:cubicBezTo>
                  <a:cubicBezTo>
                    <a:pt x="19" y="24"/>
                    <a:pt x="0" y="30"/>
                    <a:pt x="0" y="30"/>
                  </a:cubicBezTo>
                  <a:cubicBezTo>
                    <a:pt x="0" y="414"/>
                    <a:pt x="0" y="414"/>
                    <a:pt x="0" y="414"/>
                  </a:cubicBezTo>
                  <a:cubicBezTo>
                    <a:pt x="4" y="414"/>
                    <a:pt x="9" y="414"/>
                    <a:pt x="13" y="414"/>
                  </a:cubicBezTo>
                  <a:cubicBezTo>
                    <a:pt x="21" y="413"/>
                    <a:pt x="32" y="411"/>
                    <a:pt x="43" y="409"/>
                  </a:cubicBezTo>
                  <a:cubicBezTo>
                    <a:pt x="128" y="371"/>
                    <a:pt x="175" y="256"/>
                    <a:pt x="175" y="256"/>
                  </a:cubicBezTo>
                  <a:close/>
                </a:path>
              </a:pathLst>
            </a:custGeom>
            <a:solidFill>
              <a:srgbClr val="FDD0A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ea typeface="微软雅黑" panose="020B0503020204020204" pitchFamily="34" charset="-122"/>
                <a:sym typeface="Arial" panose="020B0604020202020204" pitchFamily="34" charset="0"/>
              </a:endParaRPr>
            </a:p>
          </p:txBody>
        </p:sp>
        <p:sp>
          <p:nvSpPr>
            <p:cNvPr id="14" name="任意多边形 22"/>
            <p:cNvSpPr/>
            <p:nvPr/>
          </p:nvSpPr>
          <p:spPr bwMode="auto">
            <a:xfrm>
              <a:off x="2517172" y="4697008"/>
              <a:ext cx="318083" cy="1273715"/>
            </a:xfrm>
            <a:custGeom>
              <a:avLst/>
              <a:gdLst>
                <a:gd name="T0" fmla="*/ 65 w 230"/>
                <a:gd name="T1" fmla="*/ 921 h 921"/>
                <a:gd name="T2" fmla="*/ 199 w 230"/>
                <a:gd name="T3" fmla="*/ 921 h 921"/>
                <a:gd name="T4" fmla="*/ 230 w 230"/>
                <a:gd name="T5" fmla="*/ 0 h 921"/>
                <a:gd name="T6" fmla="*/ 0 w 230"/>
                <a:gd name="T7" fmla="*/ 0 h 921"/>
                <a:gd name="T8" fmla="*/ 65 w 230"/>
                <a:gd name="T9" fmla="*/ 921 h 921"/>
              </a:gdLst>
              <a:ahLst/>
              <a:cxnLst>
                <a:cxn ang="0">
                  <a:pos x="T0" y="T1"/>
                </a:cxn>
                <a:cxn ang="0">
                  <a:pos x="T2" y="T3"/>
                </a:cxn>
                <a:cxn ang="0">
                  <a:pos x="T4" y="T5"/>
                </a:cxn>
                <a:cxn ang="0">
                  <a:pos x="T6" y="T7"/>
                </a:cxn>
                <a:cxn ang="0">
                  <a:pos x="T8" y="T9"/>
                </a:cxn>
              </a:cxnLst>
              <a:rect l="0" t="0" r="r" b="b"/>
              <a:pathLst>
                <a:path w="230" h="921">
                  <a:moveTo>
                    <a:pt x="65" y="921"/>
                  </a:moveTo>
                  <a:lnTo>
                    <a:pt x="199" y="921"/>
                  </a:lnTo>
                  <a:lnTo>
                    <a:pt x="230" y="0"/>
                  </a:lnTo>
                  <a:lnTo>
                    <a:pt x="0" y="0"/>
                  </a:lnTo>
                  <a:lnTo>
                    <a:pt x="65" y="921"/>
                  </a:lnTo>
                  <a:close/>
                </a:path>
              </a:pathLst>
            </a:custGeom>
            <a:solidFill>
              <a:srgbClr val="3738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ea typeface="微软雅黑" panose="020B0503020204020204" pitchFamily="34" charset="-122"/>
                <a:sym typeface="Arial" panose="020B0604020202020204" pitchFamily="34" charset="0"/>
              </a:endParaRPr>
            </a:p>
          </p:txBody>
        </p:sp>
        <p:sp>
          <p:nvSpPr>
            <p:cNvPr id="15" name="任意多边形 23"/>
            <p:cNvSpPr/>
            <p:nvPr/>
          </p:nvSpPr>
          <p:spPr bwMode="auto">
            <a:xfrm>
              <a:off x="2250258" y="4697008"/>
              <a:ext cx="316700" cy="1273715"/>
            </a:xfrm>
            <a:custGeom>
              <a:avLst/>
              <a:gdLst>
                <a:gd name="T0" fmla="*/ 165 w 229"/>
                <a:gd name="T1" fmla="*/ 921 h 921"/>
                <a:gd name="T2" fmla="*/ 31 w 229"/>
                <a:gd name="T3" fmla="*/ 921 h 921"/>
                <a:gd name="T4" fmla="*/ 0 w 229"/>
                <a:gd name="T5" fmla="*/ 0 h 921"/>
                <a:gd name="T6" fmla="*/ 229 w 229"/>
                <a:gd name="T7" fmla="*/ 0 h 921"/>
                <a:gd name="T8" fmla="*/ 165 w 229"/>
                <a:gd name="T9" fmla="*/ 921 h 921"/>
              </a:gdLst>
              <a:ahLst/>
              <a:cxnLst>
                <a:cxn ang="0">
                  <a:pos x="T0" y="T1"/>
                </a:cxn>
                <a:cxn ang="0">
                  <a:pos x="T2" y="T3"/>
                </a:cxn>
                <a:cxn ang="0">
                  <a:pos x="T4" y="T5"/>
                </a:cxn>
                <a:cxn ang="0">
                  <a:pos x="T6" y="T7"/>
                </a:cxn>
                <a:cxn ang="0">
                  <a:pos x="T8" y="T9"/>
                </a:cxn>
              </a:cxnLst>
              <a:rect l="0" t="0" r="r" b="b"/>
              <a:pathLst>
                <a:path w="229" h="921">
                  <a:moveTo>
                    <a:pt x="165" y="921"/>
                  </a:moveTo>
                  <a:lnTo>
                    <a:pt x="31" y="921"/>
                  </a:lnTo>
                  <a:lnTo>
                    <a:pt x="0" y="0"/>
                  </a:lnTo>
                  <a:lnTo>
                    <a:pt x="229" y="0"/>
                  </a:lnTo>
                  <a:lnTo>
                    <a:pt x="165" y="921"/>
                  </a:lnTo>
                  <a:close/>
                </a:path>
              </a:pathLst>
            </a:custGeom>
            <a:solidFill>
              <a:srgbClr val="2D2E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ea typeface="微软雅黑" panose="020B0503020204020204" pitchFamily="34" charset="-122"/>
                <a:sym typeface="Arial" panose="020B0604020202020204" pitchFamily="34" charset="0"/>
              </a:endParaRPr>
            </a:p>
          </p:txBody>
        </p:sp>
        <p:sp>
          <p:nvSpPr>
            <p:cNvPr id="16" name="矩形 15"/>
            <p:cNvSpPr/>
            <p:nvPr/>
          </p:nvSpPr>
          <p:spPr bwMode="auto">
            <a:xfrm>
              <a:off x="2222599" y="3687440"/>
              <a:ext cx="629251" cy="612655"/>
            </a:xfrm>
            <a:prstGeom prst="rect">
              <a:avLst/>
            </a:prstGeom>
            <a:solidFill>
              <a:srgbClr val="E8E1E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ea typeface="微软雅黑" panose="020B0503020204020204" pitchFamily="34" charset="-122"/>
                <a:sym typeface="Arial" panose="020B0604020202020204" pitchFamily="34" charset="0"/>
              </a:endParaRPr>
            </a:p>
          </p:txBody>
        </p:sp>
        <p:sp>
          <p:nvSpPr>
            <p:cNvPr id="17" name="矩形 16"/>
            <p:cNvSpPr/>
            <p:nvPr/>
          </p:nvSpPr>
          <p:spPr bwMode="auto">
            <a:xfrm>
              <a:off x="2457703" y="3615526"/>
              <a:ext cx="159041" cy="89893"/>
            </a:xfrm>
            <a:prstGeom prst="rect">
              <a:avLst/>
            </a:prstGeom>
            <a:solidFill>
              <a:srgbClr val="37384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ea typeface="微软雅黑" panose="020B0503020204020204" pitchFamily="34" charset="-122"/>
                <a:sym typeface="Arial" panose="020B0604020202020204" pitchFamily="34" charset="0"/>
              </a:endParaRPr>
            </a:p>
          </p:txBody>
        </p:sp>
        <p:sp>
          <p:nvSpPr>
            <p:cNvPr id="18" name="任意多边形 26"/>
            <p:cNvSpPr/>
            <p:nvPr/>
          </p:nvSpPr>
          <p:spPr bwMode="auto">
            <a:xfrm>
              <a:off x="2441108" y="3687440"/>
              <a:ext cx="193616" cy="1009568"/>
            </a:xfrm>
            <a:custGeom>
              <a:avLst/>
              <a:gdLst>
                <a:gd name="T0" fmla="*/ 0 w 140"/>
                <a:gd name="T1" fmla="*/ 670 h 730"/>
                <a:gd name="T2" fmla="*/ 70 w 140"/>
                <a:gd name="T3" fmla="*/ 730 h 730"/>
                <a:gd name="T4" fmla="*/ 140 w 140"/>
                <a:gd name="T5" fmla="*/ 670 h 730"/>
                <a:gd name="T6" fmla="*/ 90 w 140"/>
                <a:gd name="T7" fmla="*/ 0 h 730"/>
                <a:gd name="T8" fmla="*/ 49 w 140"/>
                <a:gd name="T9" fmla="*/ 0 h 730"/>
                <a:gd name="T10" fmla="*/ 0 w 140"/>
                <a:gd name="T11" fmla="*/ 670 h 730"/>
              </a:gdLst>
              <a:ahLst/>
              <a:cxnLst>
                <a:cxn ang="0">
                  <a:pos x="T0" y="T1"/>
                </a:cxn>
                <a:cxn ang="0">
                  <a:pos x="T2" y="T3"/>
                </a:cxn>
                <a:cxn ang="0">
                  <a:pos x="T4" y="T5"/>
                </a:cxn>
                <a:cxn ang="0">
                  <a:pos x="T6" y="T7"/>
                </a:cxn>
                <a:cxn ang="0">
                  <a:pos x="T8" y="T9"/>
                </a:cxn>
                <a:cxn ang="0">
                  <a:pos x="T10" y="T11"/>
                </a:cxn>
              </a:cxnLst>
              <a:rect l="0" t="0" r="r" b="b"/>
              <a:pathLst>
                <a:path w="140" h="730">
                  <a:moveTo>
                    <a:pt x="0" y="670"/>
                  </a:moveTo>
                  <a:lnTo>
                    <a:pt x="70" y="730"/>
                  </a:lnTo>
                  <a:lnTo>
                    <a:pt x="140" y="670"/>
                  </a:lnTo>
                  <a:lnTo>
                    <a:pt x="90" y="0"/>
                  </a:lnTo>
                  <a:lnTo>
                    <a:pt x="49" y="0"/>
                  </a:lnTo>
                  <a:lnTo>
                    <a:pt x="0" y="670"/>
                  </a:lnTo>
                  <a:close/>
                </a:path>
              </a:pathLst>
            </a:custGeom>
            <a:solidFill>
              <a:srgbClr val="3738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ea typeface="微软雅黑" panose="020B0503020204020204" pitchFamily="34" charset="-122"/>
                <a:sym typeface="Arial" panose="020B0604020202020204" pitchFamily="34" charset="0"/>
              </a:endParaRPr>
            </a:p>
          </p:txBody>
        </p:sp>
        <p:sp>
          <p:nvSpPr>
            <p:cNvPr id="19" name="任意多边形 27"/>
            <p:cNvSpPr/>
            <p:nvPr/>
          </p:nvSpPr>
          <p:spPr bwMode="auto">
            <a:xfrm>
              <a:off x="2587703" y="3615526"/>
              <a:ext cx="181169" cy="123084"/>
            </a:xfrm>
            <a:custGeom>
              <a:avLst/>
              <a:gdLst>
                <a:gd name="T0" fmla="*/ 29 w 131"/>
                <a:gd name="T1" fmla="*/ 89 h 89"/>
                <a:gd name="T2" fmla="*/ 131 w 131"/>
                <a:gd name="T3" fmla="*/ 52 h 89"/>
                <a:gd name="T4" fmla="*/ 131 w 131"/>
                <a:gd name="T5" fmla="*/ 0 h 89"/>
                <a:gd name="T6" fmla="*/ 0 w 131"/>
                <a:gd name="T7" fmla="*/ 0 h 89"/>
                <a:gd name="T8" fmla="*/ 29 w 131"/>
                <a:gd name="T9" fmla="*/ 89 h 89"/>
              </a:gdLst>
              <a:ahLst/>
              <a:cxnLst>
                <a:cxn ang="0">
                  <a:pos x="T0" y="T1"/>
                </a:cxn>
                <a:cxn ang="0">
                  <a:pos x="T2" y="T3"/>
                </a:cxn>
                <a:cxn ang="0">
                  <a:pos x="T4" y="T5"/>
                </a:cxn>
                <a:cxn ang="0">
                  <a:pos x="T6" y="T7"/>
                </a:cxn>
                <a:cxn ang="0">
                  <a:pos x="T8" y="T9"/>
                </a:cxn>
              </a:cxnLst>
              <a:rect l="0" t="0" r="r" b="b"/>
              <a:pathLst>
                <a:path w="131" h="89">
                  <a:moveTo>
                    <a:pt x="29" y="89"/>
                  </a:moveTo>
                  <a:lnTo>
                    <a:pt x="131" y="52"/>
                  </a:lnTo>
                  <a:lnTo>
                    <a:pt x="131" y="0"/>
                  </a:lnTo>
                  <a:lnTo>
                    <a:pt x="0" y="0"/>
                  </a:lnTo>
                  <a:lnTo>
                    <a:pt x="29" y="89"/>
                  </a:lnTo>
                  <a:close/>
                </a:path>
              </a:pathLst>
            </a:custGeom>
            <a:solidFill>
              <a:srgbClr val="FEF6F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ea typeface="微软雅黑" panose="020B0503020204020204" pitchFamily="34" charset="-122"/>
                <a:sym typeface="Arial" panose="020B0604020202020204" pitchFamily="34" charset="0"/>
              </a:endParaRPr>
            </a:p>
          </p:txBody>
        </p:sp>
        <p:sp>
          <p:nvSpPr>
            <p:cNvPr id="20" name="任意多边形 28"/>
            <p:cNvSpPr/>
            <p:nvPr/>
          </p:nvSpPr>
          <p:spPr bwMode="auto">
            <a:xfrm>
              <a:off x="2305577" y="3615526"/>
              <a:ext cx="181169" cy="123084"/>
            </a:xfrm>
            <a:custGeom>
              <a:avLst/>
              <a:gdLst>
                <a:gd name="T0" fmla="*/ 102 w 131"/>
                <a:gd name="T1" fmla="*/ 89 h 89"/>
                <a:gd name="T2" fmla="*/ 0 w 131"/>
                <a:gd name="T3" fmla="*/ 52 h 89"/>
                <a:gd name="T4" fmla="*/ 0 w 131"/>
                <a:gd name="T5" fmla="*/ 0 h 89"/>
                <a:gd name="T6" fmla="*/ 131 w 131"/>
                <a:gd name="T7" fmla="*/ 0 h 89"/>
                <a:gd name="T8" fmla="*/ 102 w 131"/>
                <a:gd name="T9" fmla="*/ 89 h 89"/>
              </a:gdLst>
              <a:ahLst/>
              <a:cxnLst>
                <a:cxn ang="0">
                  <a:pos x="T0" y="T1"/>
                </a:cxn>
                <a:cxn ang="0">
                  <a:pos x="T2" y="T3"/>
                </a:cxn>
                <a:cxn ang="0">
                  <a:pos x="T4" y="T5"/>
                </a:cxn>
                <a:cxn ang="0">
                  <a:pos x="T6" y="T7"/>
                </a:cxn>
                <a:cxn ang="0">
                  <a:pos x="T8" y="T9"/>
                </a:cxn>
              </a:cxnLst>
              <a:rect l="0" t="0" r="r" b="b"/>
              <a:pathLst>
                <a:path w="131" h="89">
                  <a:moveTo>
                    <a:pt x="102" y="89"/>
                  </a:moveTo>
                  <a:lnTo>
                    <a:pt x="0" y="52"/>
                  </a:lnTo>
                  <a:lnTo>
                    <a:pt x="0" y="0"/>
                  </a:lnTo>
                  <a:lnTo>
                    <a:pt x="131" y="0"/>
                  </a:lnTo>
                  <a:lnTo>
                    <a:pt x="102" y="89"/>
                  </a:lnTo>
                  <a:close/>
                </a:path>
              </a:pathLst>
            </a:custGeom>
            <a:solidFill>
              <a:srgbClr val="FEF6F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ea typeface="微软雅黑" panose="020B0503020204020204" pitchFamily="34" charset="-122"/>
                <a:sym typeface="Arial" panose="020B0604020202020204" pitchFamily="34" charset="0"/>
              </a:endParaRPr>
            </a:p>
          </p:txBody>
        </p:sp>
        <p:sp>
          <p:nvSpPr>
            <p:cNvPr id="21" name="任意多边形 29"/>
            <p:cNvSpPr/>
            <p:nvPr/>
          </p:nvSpPr>
          <p:spPr bwMode="auto">
            <a:xfrm>
              <a:off x="1764836" y="3687440"/>
              <a:ext cx="380316" cy="1143716"/>
            </a:xfrm>
            <a:custGeom>
              <a:avLst/>
              <a:gdLst>
                <a:gd name="T0" fmla="*/ 116 w 183"/>
                <a:gd name="T1" fmla="*/ 545 h 552"/>
                <a:gd name="T2" fmla="*/ 37 w 183"/>
                <a:gd name="T3" fmla="*/ 552 h 552"/>
                <a:gd name="T4" fmla="*/ 108 w 183"/>
                <a:gd name="T5" fmla="*/ 0 h 552"/>
                <a:gd name="T6" fmla="*/ 183 w 183"/>
                <a:gd name="T7" fmla="*/ 20 h 552"/>
                <a:gd name="T8" fmla="*/ 116 w 183"/>
                <a:gd name="T9" fmla="*/ 545 h 552"/>
              </a:gdLst>
              <a:ahLst/>
              <a:cxnLst>
                <a:cxn ang="0">
                  <a:pos x="T0" y="T1"/>
                </a:cxn>
                <a:cxn ang="0">
                  <a:pos x="T2" y="T3"/>
                </a:cxn>
                <a:cxn ang="0">
                  <a:pos x="T4" y="T5"/>
                </a:cxn>
                <a:cxn ang="0">
                  <a:pos x="T6" y="T7"/>
                </a:cxn>
                <a:cxn ang="0">
                  <a:pos x="T8" y="T9"/>
                </a:cxn>
              </a:cxnLst>
              <a:rect l="0" t="0" r="r" b="b"/>
              <a:pathLst>
                <a:path w="183" h="552">
                  <a:moveTo>
                    <a:pt x="116" y="545"/>
                  </a:moveTo>
                  <a:cubicBezTo>
                    <a:pt x="90" y="547"/>
                    <a:pt x="63" y="550"/>
                    <a:pt x="37" y="552"/>
                  </a:cubicBezTo>
                  <a:cubicBezTo>
                    <a:pt x="0" y="366"/>
                    <a:pt x="24" y="177"/>
                    <a:pt x="108" y="0"/>
                  </a:cubicBezTo>
                  <a:cubicBezTo>
                    <a:pt x="133" y="7"/>
                    <a:pt x="158" y="13"/>
                    <a:pt x="183" y="20"/>
                  </a:cubicBezTo>
                  <a:cubicBezTo>
                    <a:pt x="104" y="188"/>
                    <a:pt x="81" y="368"/>
                    <a:pt x="116" y="545"/>
                  </a:cubicBezTo>
                </a:path>
              </a:pathLst>
            </a:custGeom>
            <a:solidFill>
              <a:srgbClr val="043A4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ea typeface="微软雅黑" panose="020B0503020204020204" pitchFamily="34" charset="-122"/>
                <a:sym typeface="Arial" panose="020B0604020202020204" pitchFamily="34" charset="0"/>
              </a:endParaRPr>
            </a:p>
          </p:txBody>
        </p:sp>
        <p:sp>
          <p:nvSpPr>
            <p:cNvPr id="22" name="任意多边形 30"/>
            <p:cNvSpPr/>
            <p:nvPr/>
          </p:nvSpPr>
          <p:spPr bwMode="auto">
            <a:xfrm>
              <a:off x="1843665" y="4817326"/>
              <a:ext cx="222658" cy="163190"/>
            </a:xfrm>
            <a:custGeom>
              <a:avLst/>
              <a:gdLst>
                <a:gd name="T0" fmla="*/ 89 w 107"/>
                <a:gd name="T1" fmla="*/ 9 h 79"/>
                <a:gd name="T2" fmla="*/ 79 w 107"/>
                <a:gd name="T3" fmla="*/ 5 h 79"/>
                <a:gd name="T4" fmla="*/ 77 w 107"/>
                <a:gd name="T5" fmla="*/ 0 h 79"/>
                <a:gd name="T6" fmla="*/ 1 w 107"/>
                <a:gd name="T7" fmla="*/ 7 h 79"/>
                <a:gd name="T8" fmla="*/ 1 w 107"/>
                <a:gd name="T9" fmla="*/ 27 h 79"/>
                <a:gd name="T10" fmla="*/ 49 w 107"/>
                <a:gd name="T11" fmla="*/ 77 h 79"/>
                <a:gd name="T12" fmla="*/ 84 w 107"/>
                <a:gd name="T13" fmla="*/ 30 h 79"/>
                <a:gd name="T14" fmla="*/ 103 w 107"/>
                <a:gd name="T15" fmla="*/ 29 h 79"/>
                <a:gd name="T16" fmla="*/ 89 w 107"/>
                <a:gd name="T17" fmla="*/ 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 h="79">
                  <a:moveTo>
                    <a:pt x="89" y="9"/>
                  </a:moveTo>
                  <a:cubicBezTo>
                    <a:pt x="86" y="7"/>
                    <a:pt x="82" y="6"/>
                    <a:pt x="79" y="5"/>
                  </a:cubicBezTo>
                  <a:cubicBezTo>
                    <a:pt x="78" y="3"/>
                    <a:pt x="78" y="1"/>
                    <a:pt x="77" y="0"/>
                  </a:cubicBezTo>
                  <a:cubicBezTo>
                    <a:pt x="1" y="7"/>
                    <a:pt x="1" y="7"/>
                    <a:pt x="1" y="7"/>
                  </a:cubicBezTo>
                  <a:cubicBezTo>
                    <a:pt x="0" y="14"/>
                    <a:pt x="0" y="20"/>
                    <a:pt x="1" y="27"/>
                  </a:cubicBezTo>
                  <a:cubicBezTo>
                    <a:pt x="5" y="57"/>
                    <a:pt x="26" y="79"/>
                    <a:pt x="49" y="77"/>
                  </a:cubicBezTo>
                  <a:cubicBezTo>
                    <a:pt x="70" y="75"/>
                    <a:pt x="84" y="55"/>
                    <a:pt x="84" y="30"/>
                  </a:cubicBezTo>
                  <a:cubicBezTo>
                    <a:pt x="92" y="32"/>
                    <a:pt x="100" y="32"/>
                    <a:pt x="103" y="29"/>
                  </a:cubicBezTo>
                  <a:cubicBezTo>
                    <a:pt x="107" y="24"/>
                    <a:pt x="101" y="15"/>
                    <a:pt x="89" y="9"/>
                  </a:cubicBezTo>
                </a:path>
              </a:pathLst>
            </a:custGeom>
            <a:solidFill>
              <a:srgbClr val="FDD0A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ea typeface="微软雅黑" panose="020B0503020204020204" pitchFamily="34" charset="-122"/>
                <a:sym typeface="Arial" panose="020B0604020202020204" pitchFamily="34" charset="0"/>
              </a:endParaRPr>
            </a:p>
          </p:txBody>
        </p:sp>
        <p:sp>
          <p:nvSpPr>
            <p:cNvPr id="23" name="任意多边形 31"/>
            <p:cNvSpPr/>
            <p:nvPr/>
          </p:nvSpPr>
          <p:spPr bwMode="auto">
            <a:xfrm>
              <a:off x="2507490" y="3687440"/>
              <a:ext cx="579464" cy="1182439"/>
            </a:xfrm>
            <a:custGeom>
              <a:avLst/>
              <a:gdLst>
                <a:gd name="T0" fmla="*/ 50 w 279"/>
                <a:gd name="T1" fmla="*/ 571 h 571"/>
                <a:gd name="T2" fmla="*/ 50 w 279"/>
                <a:gd name="T3" fmla="*/ 571 h 571"/>
                <a:gd name="T4" fmla="*/ 48 w 279"/>
                <a:gd name="T5" fmla="*/ 571 h 571"/>
                <a:gd name="T6" fmla="*/ 1 w 279"/>
                <a:gd name="T7" fmla="*/ 536 h 571"/>
                <a:gd name="T8" fmla="*/ 0 w 279"/>
                <a:gd name="T9" fmla="*/ 536 h 571"/>
                <a:gd name="T10" fmla="*/ 0 w 279"/>
                <a:gd name="T11" fmla="*/ 281 h 571"/>
                <a:gd name="T12" fmla="*/ 124 w 279"/>
                <a:gd name="T13" fmla="*/ 0 h 571"/>
                <a:gd name="T14" fmla="*/ 279 w 279"/>
                <a:gd name="T15" fmla="*/ 0 h 571"/>
                <a:gd name="T16" fmla="*/ 218 w 279"/>
                <a:gd name="T17" fmla="*/ 281 h 571"/>
                <a:gd name="T18" fmla="*/ 218 w 279"/>
                <a:gd name="T19" fmla="*/ 571 h 571"/>
                <a:gd name="T20" fmla="*/ 50 w 279"/>
                <a:gd name="T21" fmla="*/ 571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9" h="571">
                  <a:moveTo>
                    <a:pt x="50" y="571"/>
                  </a:moveTo>
                  <a:cubicBezTo>
                    <a:pt x="50" y="571"/>
                    <a:pt x="50" y="571"/>
                    <a:pt x="50" y="571"/>
                  </a:cubicBezTo>
                  <a:cubicBezTo>
                    <a:pt x="50" y="571"/>
                    <a:pt x="49" y="571"/>
                    <a:pt x="48" y="571"/>
                  </a:cubicBezTo>
                  <a:cubicBezTo>
                    <a:pt x="24" y="571"/>
                    <a:pt x="4" y="556"/>
                    <a:pt x="1" y="536"/>
                  </a:cubicBezTo>
                  <a:cubicBezTo>
                    <a:pt x="0" y="536"/>
                    <a:pt x="0" y="536"/>
                    <a:pt x="0" y="536"/>
                  </a:cubicBezTo>
                  <a:cubicBezTo>
                    <a:pt x="0" y="281"/>
                    <a:pt x="0" y="281"/>
                    <a:pt x="0" y="281"/>
                  </a:cubicBezTo>
                  <a:cubicBezTo>
                    <a:pt x="124" y="0"/>
                    <a:pt x="124" y="0"/>
                    <a:pt x="124" y="0"/>
                  </a:cubicBezTo>
                  <a:cubicBezTo>
                    <a:pt x="279" y="0"/>
                    <a:pt x="279" y="0"/>
                    <a:pt x="279" y="0"/>
                  </a:cubicBezTo>
                  <a:cubicBezTo>
                    <a:pt x="218" y="281"/>
                    <a:pt x="218" y="281"/>
                    <a:pt x="218" y="281"/>
                  </a:cubicBezTo>
                  <a:cubicBezTo>
                    <a:pt x="218" y="571"/>
                    <a:pt x="218" y="571"/>
                    <a:pt x="218" y="571"/>
                  </a:cubicBezTo>
                  <a:lnTo>
                    <a:pt x="50" y="571"/>
                  </a:lnTo>
                  <a:close/>
                </a:path>
              </a:pathLst>
            </a:custGeom>
            <a:solidFill>
              <a:srgbClr val="05558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ea typeface="微软雅黑" panose="020B0503020204020204" pitchFamily="34" charset="-122"/>
                <a:sym typeface="Arial" panose="020B0604020202020204" pitchFamily="34" charset="0"/>
              </a:endParaRPr>
            </a:p>
          </p:txBody>
        </p:sp>
        <p:sp>
          <p:nvSpPr>
            <p:cNvPr id="24" name="任意多边形 32"/>
            <p:cNvSpPr/>
            <p:nvPr/>
          </p:nvSpPr>
          <p:spPr bwMode="auto">
            <a:xfrm>
              <a:off x="2507490" y="3648717"/>
              <a:ext cx="401061" cy="620953"/>
            </a:xfrm>
            <a:custGeom>
              <a:avLst/>
              <a:gdLst>
                <a:gd name="T0" fmla="*/ 155 w 290"/>
                <a:gd name="T1" fmla="*/ 224 h 449"/>
                <a:gd name="T2" fmla="*/ 0 w 290"/>
                <a:gd name="T3" fmla="*/ 449 h 449"/>
                <a:gd name="T4" fmla="*/ 195 w 290"/>
                <a:gd name="T5" fmla="*/ 0 h 449"/>
                <a:gd name="T6" fmla="*/ 290 w 290"/>
                <a:gd name="T7" fmla="*/ 28 h 449"/>
                <a:gd name="T8" fmla="*/ 227 w 290"/>
                <a:gd name="T9" fmla="*/ 119 h 449"/>
                <a:gd name="T10" fmla="*/ 159 w 290"/>
                <a:gd name="T11" fmla="*/ 217 h 449"/>
                <a:gd name="T12" fmla="*/ 155 w 290"/>
                <a:gd name="T13" fmla="*/ 224 h 449"/>
              </a:gdLst>
              <a:ahLst/>
              <a:cxnLst>
                <a:cxn ang="0">
                  <a:pos x="T0" y="T1"/>
                </a:cxn>
                <a:cxn ang="0">
                  <a:pos x="T2" y="T3"/>
                </a:cxn>
                <a:cxn ang="0">
                  <a:pos x="T4" y="T5"/>
                </a:cxn>
                <a:cxn ang="0">
                  <a:pos x="T6" y="T7"/>
                </a:cxn>
                <a:cxn ang="0">
                  <a:pos x="T8" y="T9"/>
                </a:cxn>
                <a:cxn ang="0">
                  <a:pos x="T10" y="T11"/>
                </a:cxn>
                <a:cxn ang="0">
                  <a:pos x="T12" y="T13"/>
                </a:cxn>
              </a:cxnLst>
              <a:rect l="0" t="0" r="r" b="b"/>
              <a:pathLst>
                <a:path w="290" h="449">
                  <a:moveTo>
                    <a:pt x="155" y="224"/>
                  </a:moveTo>
                  <a:lnTo>
                    <a:pt x="0" y="449"/>
                  </a:lnTo>
                  <a:lnTo>
                    <a:pt x="195" y="0"/>
                  </a:lnTo>
                  <a:lnTo>
                    <a:pt x="290" y="28"/>
                  </a:lnTo>
                  <a:lnTo>
                    <a:pt x="227" y="119"/>
                  </a:lnTo>
                  <a:lnTo>
                    <a:pt x="159" y="217"/>
                  </a:lnTo>
                  <a:lnTo>
                    <a:pt x="155" y="224"/>
                  </a:lnTo>
                  <a:close/>
                </a:path>
              </a:pathLst>
            </a:custGeom>
            <a:solidFill>
              <a:srgbClr val="043A4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ea typeface="微软雅黑" panose="020B0503020204020204" pitchFamily="34" charset="-122"/>
                <a:sym typeface="Arial" panose="020B0604020202020204" pitchFamily="34" charset="0"/>
              </a:endParaRPr>
            </a:p>
          </p:txBody>
        </p:sp>
        <p:sp>
          <p:nvSpPr>
            <p:cNvPr id="25" name="任意多边形 33"/>
            <p:cNvSpPr/>
            <p:nvPr/>
          </p:nvSpPr>
          <p:spPr bwMode="auto">
            <a:xfrm>
              <a:off x="1987494" y="3687440"/>
              <a:ext cx="579464" cy="1182439"/>
            </a:xfrm>
            <a:custGeom>
              <a:avLst/>
              <a:gdLst>
                <a:gd name="T0" fmla="*/ 228 w 279"/>
                <a:gd name="T1" fmla="*/ 571 h 571"/>
                <a:gd name="T2" fmla="*/ 229 w 279"/>
                <a:gd name="T3" fmla="*/ 571 h 571"/>
                <a:gd name="T4" fmla="*/ 231 w 279"/>
                <a:gd name="T5" fmla="*/ 571 h 571"/>
                <a:gd name="T6" fmla="*/ 278 w 279"/>
                <a:gd name="T7" fmla="*/ 536 h 571"/>
                <a:gd name="T8" fmla="*/ 279 w 279"/>
                <a:gd name="T9" fmla="*/ 536 h 571"/>
                <a:gd name="T10" fmla="*/ 279 w 279"/>
                <a:gd name="T11" fmla="*/ 281 h 571"/>
                <a:gd name="T12" fmla="*/ 155 w 279"/>
                <a:gd name="T13" fmla="*/ 0 h 571"/>
                <a:gd name="T14" fmla="*/ 0 w 279"/>
                <a:gd name="T15" fmla="*/ 0 h 571"/>
                <a:gd name="T16" fmla="*/ 61 w 279"/>
                <a:gd name="T17" fmla="*/ 281 h 571"/>
                <a:gd name="T18" fmla="*/ 61 w 279"/>
                <a:gd name="T19" fmla="*/ 571 h 571"/>
                <a:gd name="T20" fmla="*/ 228 w 279"/>
                <a:gd name="T21" fmla="*/ 571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9" h="571">
                  <a:moveTo>
                    <a:pt x="228" y="571"/>
                  </a:moveTo>
                  <a:cubicBezTo>
                    <a:pt x="229" y="571"/>
                    <a:pt x="229" y="571"/>
                    <a:pt x="229" y="571"/>
                  </a:cubicBezTo>
                  <a:cubicBezTo>
                    <a:pt x="229" y="571"/>
                    <a:pt x="230" y="571"/>
                    <a:pt x="231" y="571"/>
                  </a:cubicBezTo>
                  <a:cubicBezTo>
                    <a:pt x="255" y="571"/>
                    <a:pt x="275" y="556"/>
                    <a:pt x="278" y="536"/>
                  </a:cubicBezTo>
                  <a:cubicBezTo>
                    <a:pt x="279" y="536"/>
                    <a:pt x="279" y="536"/>
                    <a:pt x="279" y="536"/>
                  </a:cubicBezTo>
                  <a:cubicBezTo>
                    <a:pt x="279" y="281"/>
                    <a:pt x="279" y="281"/>
                    <a:pt x="279" y="281"/>
                  </a:cubicBezTo>
                  <a:cubicBezTo>
                    <a:pt x="155" y="0"/>
                    <a:pt x="155" y="0"/>
                    <a:pt x="155" y="0"/>
                  </a:cubicBezTo>
                  <a:cubicBezTo>
                    <a:pt x="0" y="0"/>
                    <a:pt x="0" y="0"/>
                    <a:pt x="0" y="0"/>
                  </a:cubicBezTo>
                  <a:cubicBezTo>
                    <a:pt x="61" y="281"/>
                    <a:pt x="61" y="281"/>
                    <a:pt x="61" y="281"/>
                  </a:cubicBezTo>
                  <a:cubicBezTo>
                    <a:pt x="61" y="571"/>
                    <a:pt x="61" y="571"/>
                    <a:pt x="61" y="571"/>
                  </a:cubicBezTo>
                  <a:lnTo>
                    <a:pt x="228" y="571"/>
                  </a:lnTo>
                  <a:close/>
                </a:path>
              </a:pathLst>
            </a:custGeom>
            <a:solidFill>
              <a:srgbClr val="034C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ea typeface="微软雅黑" panose="020B0503020204020204" pitchFamily="34" charset="-122"/>
                <a:sym typeface="Arial" panose="020B0604020202020204" pitchFamily="34" charset="0"/>
              </a:endParaRPr>
            </a:p>
          </p:txBody>
        </p:sp>
        <p:sp>
          <p:nvSpPr>
            <p:cNvPr id="26" name="任意多边形 34"/>
            <p:cNvSpPr/>
            <p:nvPr/>
          </p:nvSpPr>
          <p:spPr bwMode="auto">
            <a:xfrm>
              <a:off x="2165897" y="3648717"/>
              <a:ext cx="401061" cy="620953"/>
            </a:xfrm>
            <a:custGeom>
              <a:avLst/>
              <a:gdLst>
                <a:gd name="T0" fmla="*/ 0 w 290"/>
                <a:gd name="T1" fmla="*/ 28 h 449"/>
                <a:gd name="T2" fmla="*/ 95 w 290"/>
                <a:gd name="T3" fmla="*/ 0 h 449"/>
                <a:gd name="T4" fmla="*/ 290 w 290"/>
                <a:gd name="T5" fmla="*/ 449 h 449"/>
                <a:gd name="T6" fmla="*/ 64 w 290"/>
                <a:gd name="T7" fmla="*/ 119 h 449"/>
                <a:gd name="T8" fmla="*/ 0 w 290"/>
                <a:gd name="T9" fmla="*/ 28 h 449"/>
              </a:gdLst>
              <a:ahLst/>
              <a:cxnLst>
                <a:cxn ang="0">
                  <a:pos x="T0" y="T1"/>
                </a:cxn>
                <a:cxn ang="0">
                  <a:pos x="T2" y="T3"/>
                </a:cxn>
                <a:cxn ang="0">
                  <a:pos x="T4" y="T5"/>
                </a:cxn>
                <a:cxn ang="0">
                  <a:pos x="T6" y="T7"/>
                </a:cxn>
                <a:cxn ang="0">
                  <a:pos x="T8" y="T9"/>
                </a:cxn>
              </a:cxnLst>
              <a:rect l="0" t="0" r="r" b="b"/>
              <a:pathLst>
                <a:path w="290" h="449">
                  <a:moveTo>
                    <a:pt x="0" y="28"/>
                  </a:moveTo>
                  <a:lnTo>
                    <a:pt x="95" y="0"/>
                  </a:lnTo>
                  <a:lnTo>
                    <a:pt x="290" y="449"/>
                  </a:lnTo>
                  <a:lnTo>
                    <a:pt x="64" y="119"/>
                  </a:lnTo>
                  <a:lnTo>
                    <a:pt x="0" y="28"/>
                  </a:lnTo>
                  <a:close/>
                </a:path>
              </a:pathLst>
            </a:custGeom>
            <a:solidFill>
              <a:srgbClr val="043A4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ea typeface="微软雅黑" panose="020B0503020204020204" pitchFamily="34" charset="-122"/>
                <a:sym typeface="Arial" panose="020B0604020202020204" pitchFamily="34" charset="0"/>
              </a:endParaRPr>
            </a:p>
          </p:txBody>
        </p:sp>
        <p:sp>
          <p:nvSpPr>
            <p:cNvPr id="27" name="任意多边形 35"/>
            <p:cNvSpPr/>
            <p:nvPr/>
          </p:nvSpPr>
          <p:spPr bwMode="auto">
            <a:xfrm>
              <a:off x="2077387" y="3135635"/>
              <a:ext cx="59467" cy="60851"/>
            </a:xfrm>
            <a:custGeom>
              <a:avLst/>
              <a:gdLst>
                <a:gd name="T0" fmla="*/ 7 w 29"/>
                <a:gd name="T1" fmla="*/ 22 h 29"/>
                <a:gd name="T2" fmla="*/ 22 w 29"/>
                <a:gd name="T3" fmla="*/ 7 h 29"/>
                <a:gd name="T4" fmla="*/ 29 w 29"/>
                <a:gd name="T5" fmla="*/ 9 h 29"/>
                <a:gd name="T6" fmla="*/ 15 w 29"/>
                <a:gd name="T7" fmla="*/ 0 h 29"/>
                <a:gd name="T8" fmla="*/ 0 w 29"/>
                <a:gd name="T9" fmla="*/ 15 h 29"/>
                <a:gd name="T10" fmla="*/ 8 w 29"/>
                <a:gd name="T11" fmla="*/ 29 h 29"/>
                <a:gd name="T12" fmla="*/ 7 w 29"/>
                <a:gd name="T13" fmla="*/ 22 h 29"/>
              </a:gdLst>
              <a:ahLst/>
              <a:cxnLst>
                <a:cxn ang="0">
                  <a:pos x="T0" y="T1"/>
                </a:cxn>
                <a:cxn ang="0">
                  <a:pos x="T2" y="T3"/>
                </a:cxn>
                <a:cxn ang="0">
                  <a:pos x="T4" y="T5"/>
                </a:cxn>
                <a:cxn ang="0">
                  <a:pos x="T6" y="T7"/>
                </a:cxn>
                <a:cxn ang="0">
                  <a:pos x="T8" y="T9"/>
                </a:cxn>
                <a:cxn ang="0">
                  <a:pos x="T10" y="T11"/>
                </a:cxn>
                <a:cxn ang="0">
                  <a:pos x="T12" y="T13"/>
                </a:cxn>
              </a:cxnLst>
              <a:rect l="0" t="0" r="r" b="b"/>
              <a:pathLst>
                <a:path w="29" h="29">
                  <a:moveTo>
                    <a:pt x="7" y="22"/>
                  </a:moveTo>
                  <a:cubicBezTo>
                    <a:pt x="7" y="14"/>
                    <a:pt x="13" y="7"/>
                    <a:pt x="22" y="7"/>
                  </a:cubicBezTo>
                  <a:cubicBezTo>
                    <a:pt x="24" y="7"/>
                    <a:pt x="27" y="7"/>
                    <a:pt x="29" y="9"/>
                  </a:cubicBezTo>
                  <a:cubicBezTo>
                    <a:pt x="26" y="4"/>
                    <a:pt x="21" y="0"/>
                    <a:pt x="15" y="0"/>
                  </a:cubicBezTo>
                  <a:cubicBezTo>
                    <a:pt x="7" y="0"/>
                    <a:pt x="0" y="7"/>
                    <a:pt x="0" y="15"/>
                  </a:cubicBezTo>
                  <a:cubicBezTo>
                    <a:pt x="0" y="21"/>
                    <a:pt x="3" y="26"/>
                    <a:pt x="8" y="29"/>
                  </a:cubicBezTo>
                  <a:cubicBezTo>
                    <a:pt x="7" y="27"/>
                    <a:pt x="7" y="25"/>
                    <a:pt x="7" y="22"/>
                  </a:cubicBezTo>
                </a:path>
              </a:pathLst>
            </a:custGeom>
            <a:solidFill>
              <a:srgbClr val="D3AB9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ea typeface="微软雅黑" panose="020B0503020204020204" pitchFamily="34" charset="-122"/>
                <a:sym typeface="Arial" panose="020B0604020202020204" pitchFamily="34" charset="0"/>
              </a:endParaRPr>
            </a:p>
          </p:txBody>
        </p:sp>
        <p:sp>
          <p:nvSpPr>
            <p:cNvPr id="28" name="任意多边形 36"/>
            <p:cNvSpPr/>
            <p:nvPr/>
          </p:nvSpPr>
          <p:spPr bwMode="auto">
            <a:xfrm>
              <a:off x="2934828" y="3135635"/>
              <a:ext cx="58085" cy="60851"/>
            </a:xfrm>
            <a:custGeom>
              <a:avLst/>
              <a:gdLst>
                <a:gd name="T0" fmla="*/ 22 w 28"/>
                <a:gd name="T1" fmla="*/ 22 h 29"/>
                <a:gd name="T2" fmla="*/ 7 w 28"/>
                <a:gd name="T3" fmla="*/ 7 h 29"/>
                <a:gd name="T4" fmla="*/ 0 w 28"/>
                <a:gd name="T5" fmla="*/ 9 h 29"/>
                <a:gd name="T6" fmla="*/ 13 w 28"/>
                <a:gd name="T7" fmla="*/ 0 h 29"/>
                <a:gd name="T8" fmla="*/ 28 w 28"/>
                <a:gd name="T9" fmla="*/ 15 h 29"/>
                <a:gd name="T10" fmla="*/ 20 w 28"/>
                <a:gd name="T11" fmla="*/ 29 h 29"/>
                <a:gd name="T12" fmla="*/ 22 w 28"/>
                <a:gd name="T13" fmla="*/ 22 h 29"/>
              </a:gdLst>
              <a:ahLst/>
              <a:cxnLst>
                <a:cxn ang="0">
                  <a:pos x="T0" y="T1"/>
                </a:cxn>
                <a:cxn ang="0">
                  <a:pos x="T2" y="T3"/>
                </a:cxn>
                <a:cxn ang="0">
                  <a:pos x="T4" y="T5"/>
                </a:cxn>
                <a:cxn ang="0">
                  <a:pos x="T6" y="T7"/>
                </a:cxn>
                <a:cxn ang="0">
                  <a:pos x="T8" y="T9"/>
                </a:cxn>
                <a:cxn ang="0">
                  <a:pos x="T10" y="T11"/>
                </a:cxn>
                <a:cxn ang="0">
                  <a:pos x="T12" y="T13"/>
                </a:cxn>
              </a:cxnLst>
              <a:rect l="0" t="0" r="r" b="b"/>
              <a:pathLst>
                <a:path w="28" h="29">
                  <a:moveTo>
                    <a:pt x="22" y="22"/>
                  </a:moveTo>
                  <a:cubicBezTo>
                    <a:pt x="22" y="14"/>
                    <a:pt x="15" y="7"/>
                    <a:pt x="7" y="7"/>
                  </a:cubicBezTo>
                  <a:cubicBezTo>
                    <a:pt x="4" y="7"/>
                    <a:pt x="2" y="7"/>
                    <a:pt x="0" y="9"/>
                  </a:cubicBezTo>
                  <a:cubicBezTo>
                    <a:pt x="2" y="4"/>
                    <a:pt x="7" y="0"/>
                    <a:pt x="13" y="0"/>
                  </a:cubicBezTo>
                  <a:cubicBezTo>
                    <a:pt x="22" y="0"/>
                    <a:pt x="28" y="7"/>
                    <a:pt x="28" y="15"/>
                  </a:cubicBezTo>
                  <a:cubicBezTo>
                    <a:pt x="28" y="21"/>
                    <a:pt x="25" y="26"/>
                    <a:pt x="20" y="29"/>
                  </a:cubicBezTo>
                  <a:cubicBezTo>
                    <a:pt x="21" y="27"/>
                    <a:pt x="22" y="25"/>
                    <a:pt x="22" y="22"/>
                  </a:cubicBezTo>
                </a:path>
              </a:pathLst>
            </a:custGeom>
            <a:solidFill>
              <a:srgbClr val="DDAA8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ea typeface="微软雅黑" panose="020B0503020204020204" pitchFamily="34" charset="-122"/>
                <a:sym typeface="Arial" panose="020B0604020202020204" pitchFamily="34" charset="0"/>
              </a:endParaRPr>
            </a:p>
          </p:txBody>
        </p:sp>
        <p:sp>
          <p:nvSpPr>
            <p:cNvPr id="29" name="任意多边形 37"/>
            <p:cNvSpPr/>
            <p:nvPr/>
          </p:nvSpPr>
          <p:spPr bwMode="auto">
            <a:xfrm>
              <a:off x="2070472" y="3135635"/>
              <a:ext cx="58085" cy="60851"/>
            </a:xfrm>
            <a:custGeom>
              <a:avLst/>
              <a:gdLst>
                <a:gd name="T0" fmla="*/ 6 w 28"/>
                <a:gd name="T1" fmla="*/ 22 h 29"/>
                <a:gd name="T2" fmla="*/ 21 w 28"/>
                <a:gd name="T3" fmla="*/ 7 h 29"/>
                <a:gd name="T4" fmla="*/ 28 w 28"/>
                <a:gd name="T5" fmla="*/ 9 h 29"/>
                <a:gd name="T6" fmla="*/ 15 w 28"/>
                <a:gd name="T7" fmla="*/ 0 h 29"/>
                <a:gd name="T8" fmla="*/ 0 w 28"/>
                <a:gd name="T9" fmla="*/ 15 h 29"/>
                <a:gd name="T10" fmla="*/ 8 w 28"/>
                <a:gd name="T11" fmla="*/ 29 h 29"/>
                <a:gd name="T12" fmla="*/ 6 w 28"/>
                <a:gd name="T13" fmla="*/ 22 h 29"/>
              </a:gdLst>
              <a:ahLst/>
              <a:cxnLst>
                <a:cxn ang="0">
                  <a:pos x="T0" y="T1"/>
                </a:cxn>
                <a:cxn ang="0">
                  <a:pos x="T2" y="T3"/>
                </a:cxn>
                <a:cxn ang="0">
                  <a:pos x="T4" y="T5"/>
                </a:cxn>
                <a:cxn ang="0">
                  <a:pos x="T6" y="T7"/>
                </a:cxn>
                <a:cxn ang="0">
                  <a:pos x="T8" y="T9"/>
                </a:cxn>
                <a:cxn ang="0">
                  <a:pos x="T10" y="T11"/>
                </a:cxn>
                <a:cxn ang="0">
                  <a:pos x="T12" y="T13"/>
                </a:cxn>
              </a:cxnLst>
              <a:rect l="0" t="0" r="r" b="b"/>
              <a:pathLst>
                <a:path w="28" h="29">
                  <a:moveTo>
                    <a:pt x="6" y="22"/>
                  </a:moveTo>
                  <a:cubicBezTo>
                    <a:pt x="6" y="14"/>
                    <a:pt x="13" y="7"/>
                    <a:pt x="21" y="7"/>
                  </a:cubicBezTo>
                  <a:cubicBezTo>
                    <a:pt x="24" y="7"/>
                    <a:pt x="26" y="7"/>
                    <a:pt x="28" y="9"/>
                  </a:cubicBezTo>
                  <a:cubicBezTo>
                    <a:pt x="26" y="4"/>
                    <a:pt x="21" y="0"/>
                    <a:pt x="15" y="0"/>
                  </a:cubicBezTo>
                  <a:cubicBezTo>
                    <a:pt x="6" y="0"/>
                    <a:pt x="0" y="7"/>
                    <a:pt x="0" y="15"/>
                  </a:cubicBezTo>
                  <a:cubicBezTo>
                    <a:pt x="0" y="21"/>
                    <a:pt x="3" y="26"/>
                    <a:pt x="8" y="29"/>
                  </a:cubicBezTo>
                  <a:cubicBezTo>
                    <a:pt x="7" y="27"/>
                    <a:pt x="6" y="25"/>
                    <a:pt x="6" y="22"/>
                  </a:cubicBezTo>
                </a:path>
              </a:pathLst>
            </a:custGeom>
            <a:solidFill>
              <a:srgbClr val="DDAA8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ea typeface="微软雅黑" panose="020B0503020204020204" pitchFamily="34" charset="-122"/>
                <a:sym typeface="Arial" panose="020B0604020202020204" pitchFamily="34" charset="0"/>
              </a:endParaRPr>
            </a:p>
          </p:txBody>
        </p:sp>
        <p:sp>
          <p:nvSpPr>
            <p:cNvPr id="30" name="任意多边形 38"/>
            <p:cNvSpPr/>
            <p:nvPr/>
          </p:nvSpPr>
          <p:spPr bwMode="auto">
            <a:xfrm>
              <a:off x="2089833" y="2477342"/>
              <a:ext cx="885101" cy="636166"/>
            </a:xfrm>
            <a:custGeom>
              <a:avLst/>
              <a:gdLst>
                <a:gd name="T0" fmla="*/ 421 w 426"/>
                <a:gd name="T1" fmla="*/ 130 h 307"/>
                <a:gd name="T2" fmla="*/ 109 w 426"/>
                <a:gd name="T3" fmla="*/ 21 h 307"/>
                <a:gd name="T4" fmla="*/ 122 w 426"/>
                <a:gd name="T5" fmla="*/ 2 h 307"/>
                <a:gd name="T6" fmla="*/ 59 w 426"/>
                <a:gd name="T7" fmla="*/ 42 h 307"/>
                <a:gd name="T8" fmla="*/ 49 w 426"/>
                <a:gd name="T9" fmla="*/ 50 h 307"/>
                <a:gd name="T10" fmla="*/ 48 w 426"/>
                <a:gd name="T11" fmla="*/ 51 h 307"/>
                <a:gd name="T12" fmla="*/ 49 w 426"/>
                <a:gd name="T13" fmla="*/ 51 h 307"/>
                <a:gd name="T14" fmla="*/ 33 w 426"/>
                <a:gd name="T15" fmla="*/ 105 h 307"/>
                <a:gd name="T16" fmla="*/ 28 w 426"/>
                <a:gd name="T17" fmla="*/ 290 h 307"/>
                <a:gd name="T18" fmla="*/ 28 w 426"/>
                <a:gd name="T19" fmla="*/ 291 h 307"/>
                <a:gd name="T20" fmla="*/ 31 w 426"/>
                <a:gd name="T21" fmla="*/ 299 h 307"/>
                <a:gd name="T22" fmla="*/ 37 w 426"/>
                <a:gd name="T23" fmla="*/ 288 h 307"/>
                <a:gd name="T24" fmla="*/ 44 w 426"/>
                <a:gd name="T25" fmla="*/ 244 h 307"/>
                <a:gd name="T26" fmla="*/ 64 w 426"/>
                <a:gd name="T27" fmla="*/ 159 h 307"/>
                <a:gd name="T28" fmla="*/ 70 w 426"/>
                <a:gd name="T29" fmla="*/ 160 h 307"/>
                <a:gd name="T30" fmla="*/ 313 w 426"/>
                <a:gd name="T31" fmla="*/ 202 h 307"/>
                <a:gd name="T32" fmla="*/ 303 w 426"/>
                <a:gd name="T33" fmla="*/ 193 h 307"/>
                <a:gd name="T34" fmla="*/ 352 w 426"/>
                <a:gd name="T35" fmla="*/ 179 h 307"/>
                <a:gd name="T36" fmla="*/ 370 w 426"/>
                <a:gd name="T37" fmla="*/ 176 h 307"/>
                <a:gd name="T38" fmla="*/ 379 w 426"/>
                <a:gd name="T39" fmla="*/ 189 h 307"/>
                <a:gd name="T40" fmla="*/ 387 w 426"/>
                <a:gd name="T41" fmla="*/ 227 h 307"/>
                <a:gd name="T42" fmla="*/ 399 w 426"/>
                <a:gd name="T43" fmla="*/ 307 h 307"/>
                <a:gd name="T44" fmla="*/ 407 w 426"/>
                <a:gd name="T45" fmla="*/ 299 h 307"/>
                <a:gd name="T46" fmla="*/ 419 w 426"/>
                <a:gd name="T47" fmla="*/ 197 h 307"/>
                <a:gd name="T48" fmla="*/ 421 w 426"/>
                <a:gd name="T49" fmla="*/ 13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6" h="307">
                  <a:moveTo>
                    <a:pt x="421" y="130"/>
                  </a:moveTo>
                  <a:cubicBezTo>
                    <a:pt x="388" y="0"/>
                    <a:pt x="187" y="9"/>
                    <a:pt x="109" y="21"/>
                  </a:cubicBezTo>
                  <a:cubicBezTo>
                    <a:pt x="108" y="14"/>
                    <a:pt x="122" y="2"/>
                    <a:pt x="122" y="2"/>
                  </a:cubicBezTo>
                  <a:cubicBezTo>
                    <a:pt x="92" y="15"/>
                    <a:pt x="70" y="32"/>
                    <a:pt x="59" y="42"/>
                  </a:cubicBezTo>
                  <a:cubicBezTo>
                    <a:pt x="55" y="45"/>
                    <a:pt x="52" y="47"/>
                    <a:pt x="49" y="50"/>
                  </a:cubicBezTo>
                  <a:cubicBezTo>
                    <a:pt x="49" y="51"/>
                    <a:pt x="48" y="51"/>
                    <a:pt x="48" y="51"/>
                  </a:cubicBezTo>
                  <a:cubicBezTo>
                    <a:pt x="49" y="51"/>
                    <a:pt x="49" y="51"/>
                    <a:pt x="49" y="51"/>
                  </a:cubicBezTo>
                  <a:cubicBezTo>
                    <a:pt x="32" y="69"/>
                    <a:pt x="30" y="88"/>
                    <a:pt x="33" y="105"/>
                  </a:cubicBezTo>
                  <a:cubicBezTo>
                    <a:pt x="12" y="146"/>
                    <a:pt x="0" y="206"/>
                    <a:pt x="28" y="290"/>
                  </a:cubicBezTo>
                  <a:cubicBezTo>
                    <a:pt x="28" y="291"/>
                    <a:pt x="28" y="291"/>
                    <a:pt x="28" y="291"/>
                  </a:cubicBezTo>
                  <a:cubicBezTo>
                    <a:pt x="29" y="294"/>
                    <a:pt x="30" y="296"/>
                    <a:pt x="31" y="299"/>
                  </a:cubicBezTo>
                  <a:cubicBezTo>
                    <a:pt x="37" y="288"/>
                    <a:pt x="37" y="288"/>
                    <a:pt x="37" y="288"/>
                  </a:cubicBezTo>
                  <a:cubicBezTo>
                    <a:pt x="37" y="288"/>
                    <a:pt x="40" y="268"/>
                    <a:pt x="44" y="244"/>
                  </a:cubicBezTo>
                  <a:cubicBezTo>
                    <a:pt x="64" y="159"/>
                    <a:pt x="64" y="159"/>
                    <a:pt x="64" y="159"/>
                  </a:cubicBezTo>
                  <a:cubicBezTo>
                    <a:pt x="64" y="159"/>
                    <a:pt x="66" y="159"/>
                    <a:pt x="70" y="160"/>
                  </a:cubicBezTo>
                  <a:cubicBezTo>
                    <a:pt x="118" y="178"/>
                    <a:pt x="207" y="203"/>
                    <a:pt x="313" y="202"/>
                  </a:cubicBezTo>
                  <a:cubicBezTo>
                    <a:pt x="303" y="193"/>
                    <a:pt x="303" y="193"/>
                    <a:pt x="303" y="193"/>
                  </a:cubicBezTo>
                  <a:cubicBezTo>
                    <a:pt x="303" y="193"/>
                    <a:pt x="325" y="188"/>
                    <a:pt x="352" y="179"/>
                  </a:cubicBezTo>
                  <a:cubicBezTo>
                    <a:pt x="358" y="178"/>
                    <a:pt x="364" y="177"/>
                    <a:pt x="370" y="176"/>
                  </a:cubicBezTo>
                  <a:cubicBezTo>
                    <a:pt x="379" y="189"/>
                    <a:pt x="379" y="189"/>
                    <a:pt x="379" y="189"/>
                  </a:cubicBezTo>
                  <a:cubicBezTo>
                    <a:pt x="379" y="189"/>
                    <a:pt x="384" y="215"/>
                    <a:pt x="387" y="227"/>
                  </a:cubicBezTo>
                  <a:cubicBezTo>
                    <a:pt x="389" y="238"/>
                    <a:pt x="399" y="307"/>
                    <a:pt x="399" y="307"/>
                  </a:cubicBezTo>
                  <a:cubicBezTo>
                    <a:pt x="407" y="299"/>
                    <a:pt x="407" y="299"/>
                    <a:pt x="407" y="299"/>
                  </a:cubicBezTo>
                  <a:cubicBezTo>
                    <a:pt x="407" y="299"/>
                    <a:pt x="418" y="216"/>
                    <a:pt x="419" y="197"/>
                  </a:cubicBezTo>
                  <a:cubicBezTo>
                    <a:pt x="419" y="180"/>
                    <a:pt x="426" y="142"/>
                    <a:pt x="421" y="130"/>
                  </a:cubicBezTo>
                </a:path>
              </a:pathLst>
            </a:custGeom>
            <a:solidFill>
              <a:srgbClr val="753C2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ea typeface="微软雅黑" panose="020B0503020204020204" pitchFamily="34" charset="-122"/>
                <a:sym typeface="Arial" panose="020B0604020202020204" pitchFamily="34" charset="0"/>
              </a:endParaRPr>
            </a:p>
          </p:txBody>
        </p:sp>
        <p:sp>
          <p:nvSpPr>
            <p:cNvPr id="31" name="任意多边形 39"/>
            <p:cNvSpPr/>
            <p:nvPr/>
          </p:nvSpPr>
          <p:spPr bwMode="auto">
            <a:xfrm>
              <a:off x="2131323" y="5936149"/>
              <a:ext cx="347125" cy="123084"/>
            </a:xfrm>
            <a:custGeom>
              <a:avLst/>
              <a:gdLst>
                <a:gd name="T0" fmla="*/ 87 w 167"/>
                <a:gd name="T1" fmla="*/ 1 h 60"/>
                <a:gd name="T2" fmla="*/ 84 w 167"/>
                <a:gd name="T3" fmla="*/ 0 h 60"/>
                <a:gd name="T4" fmla="*/ 80 w 167"/>
                <a:gd name="T5" fmla="*/ 1 h 60"/>
                <a:gd name="T6" fmla="*/ 78 w 167"/>
                <a:gd name="T7" fmla="*/ 1 h 60"/>
                <a:gd name="T8" fmla="*/ 78 w 167"/>
                <a:gd name="T9" fmla="*/ 1 h 60"/>
                <a:gd name="T10" fmla="*/ 0 w 167"/>
                <a:gd name="T11" fmla="*/ 60 h 60"/>
                <a:gd name="T12" fmla="*/ 167 w 167"/>
                <a:gd name="T13" fmla="*/ 60 h 60"/>
                <a:gd name="T14" fmla="*/ 167 w 167"/>
                <a:gd name="T15" fmla="*/ 1 h 60"/>
                <a:gd name="T16" fmla="*/ 87 w 167"/>
                <a:gd name="T17"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60">
                  <a:moveTo>
                    <a:pt x="87" y="1"/>
                  </a:moveTo>
                  <a:cubicBezTo>
                    <a:pt x="86" y="1"/>
                    <a:pt x="85" y="0"/>
                    <a:pt x="84" y="0"/>
                  </a:cubicBezTo>
                  <a:cubicBezTo>
                    <a:pt x="82" y="0"/>
                    <a:pt x="81" y="1"/>
                    <a:pt x="80" y="1"/>
                  </a:cubicBezTo>
                  <a:cubicBezTo>
                    <a:pt x="78" y="1"/>
                    <a:pt x="78" y="1"/>
                    <a:pt x="78" y="1"/>
                  </a:cubicBezTo>
                  <a:cubicBezTo>
                    <a:pt x="78" y="1"/>
                    <a:pt x="78" y="1"/>
                    <a:pt x="78" y="1"/>
                  </a:cubicBezTo>
                  <a:cubicBezTo>
                    <a:pt x="35" y="3"/>
                    <a:pt x="0" y="28"/>
                    <a:pt x="0" y="60"/>
                  </a:cubicBezTo>
                  <a:cubicBezTo>
                    <a:pt x="167" y="60"/>
                    <a:pt x="167" y="60"/>
                    <a:pt x="167" y="60"/>
                  </a:cubicBezTo>
                  <a:cubicBezTo>
                    <a:pt x="167" y="1"/>
                    <a:pt x="167" y="1"/>
                    <a:pt x="167" y="1"/>
                  </a:cubicBezTo>
                  <a:lnTo>
                    <a:pt x="87" y="1"/>
                  </a:lnTo>
                  <a:close/>
                </a:path>
              </a:pathLst>
            </a:custGeom>
            <a:solidFill>
              <a:srgbClr val="3738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ea typeface="微软雅黑" panose="020B0503020204020204" pitchFamily="34" charset="-122"/>
                <a:sym typeface="Arial" panose="020B0604020202020204" pitchFamily="34" charset="0"/>
              </a:endParaRPr>
            </a:p>
          </p:txBody>
        </p:sp>
        <p:sp>
          <p:nvSpPr>
            <p:cNvPr id="32" name="任意多边形 40"/>
            <p:cNvSpPr/>
            <p:nvPr/>
          </p:nvSpPr>
          <p:spPr bwMode="auto">
            <a:xfrm>
              <a:off x="2607064" y="5936149"/>
              <a:ext cx="347125" cy="123084"/>
            </a:xfrm>
            <a:custGeom>
              <a:avLst/>
              <a:gdLst>
                <a:gd name="T0" fmla="*/ 80 w 167"/>
                <a:gd name="T1" fmla="*/ 1 h 60"/>
                <a:gd name="T2" fmla="*/ 84 w 167"/>
                <a:gd name="T3" fmla="*/ 0 h 60"/>
                <a:gd name="T4" fmla="*/ 87 w 167"/>
                <a:gd name="T5" fmla="*/ 1 h 60"/>
                <a:gd name="T6" fmla="*/ 89 w 167"/>
                <a:gd name="T7" fmla="*/ 1 h 60"/>
                <a:gd name="T8" fmla="*/ 89 w 167"/>
                <a:gd name="T9" fmla="*/ 1 h 60"/>
                <a:gd name="T10" fmla="*/ 167 w 167"/>
                <a:gd name="T11" fmla="*/ 60 h 60"/>
                <a:gd name="T12" fmla="*/ 0 w 167"/>
                <a:gd name="T13" fmla="*/ 60 h 60"/>
                <a:gd name="T14" fmla="*/ 0 w 167"/>
                <a:gd name="T15" fmla="*/ 1 h 60"/>
                <a:gd name="T16" fmla="*/ 80 w 167"/>
                <a:gd name="T17"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60">
                  <a:moveTo>
                    <a:pt x="80" y="1"/>
                  </a:moveTo>
                  <a:cubicBezTo>
                    <a:pt x="81" y="1"/>
                    <a:pt x="83" y="0"/>
                    <a:pt x="84" y="0"/>
                  </a:cubicBezTo>
                  <a:cubicBezTo>
                    <a:pt x="85" y="0"/>
                    <a:pt x="86" y="1"/>
                    <a:pt x="87" y="1"/>
                  </a:cubicBezTo>
                  <a:cubicBezTo>
                    <a:pt x="89" y="1"/>
                    <a:pt x="89" y="1"/>
                    <a:pt x="89" y="1"/>
                  </a:cubicBezTo>
                  <a:cubicBezTo>
                    <a:pt x="89" y="1"/>
                    <a:pt x="89" y="1"/>
                    <a:pt x="89" y="1"/>
                  </a:cubicBezTo>
                  <a:cubicBezTo>
                    <a:pt x="133" y="3"/>
                    <a:pt x="167" y="28"/>
                    <a:pt x="167" y="60"/>
                  </a:cubicBezTo>
                  <a:cubicBezTo>
                    <a:pt x="0" y="60"/>
                    <a:pt x="0" y="60"/>
                    <a:pt x="0" y="60"/>
                  </a:cubicBezTo>
                  <a:cubicBezTo>
                    <a:pt x="0" y="1"/>
                    <a:pt x="0" y="1"/>
                    <a:pt x="0" y="1"/>
                  </a:cubicBezTo>
                  <a:lnTo>
                    <a:pt x="80" y="1"/>
                  </a:lnTo>
                  <a:close/>
                </a:path>
              </a:pathLst>
            </a:custGeom>
            <a:solidFill>
              <a:srgbClr val="2D2E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ea typeface="微软雅黑" panose="020B0503020204020204" pitchFamily="34" charset="-122"/>
                <a:sym typeface="Arial" panose="020B0604020202020204" pitchFamily="34" charset="0"/>
              </a:endParaRPr>
            </a:p>
          </p:txBody>
        </p:sp>
        <p:sp>
          <p:nvSpPr>
            <p:cNvPr id="33" name="任意多边形 41"/>
            <p:cNvSpPr/>
            <p:nvPr/>
          </p:nvSpPr>
          <p:spPr bwMode="auto">
            <a:xfrm>
              <a:off x="2638873" y="4514456"/>
              <a:ext cx="315317" cy="74680"/>
            </a:xfrm>
            <a:custGeom>
              <a:avLst/>
              <a:gdLst>
                <a:gd name="T0" fmla="*/ 9 w 152"/>
                <a:gd name="T1" fmla="*/ 36 h 36"/>
                <a:gd name="T2" fmla="*/ 143 w 152"/>
                <a:gd name="T3" fmla="*/ 36 h 36"/>
                <a:gd name="T4" fmla="*/ 152 w 152"/>
                <a:gd name="T5" fmla="*/ 27 h 36"/>
                <a:gd name="T6" fmla="*/ 152 w 152"/>
                <a:gd name="T7" fmla="*/ 9 h 36"/>
                <a:gd name="T8" fmla="*/ 143 w 152"/>
                <a:gd name="T9" fmla="*/ 0 h 36"/>
                <a:gd name="T10" fmla="*/ 9 w 152"/>
                <a:gd name="T11" fmla="*/ 0 h 36"/>
                <a:gd name="T12" fmla="*/ 0 w 152"/>
                <a:gd name="T13" fmla="*/ 9 h 36"/>
                <a:gd name="T14" fmla="*/ 0 w 152"/>
                <a:gd name="T15" fmla="*/ 27 h 36"/>
                <a:gd name="T16" fmla="*/ 9 w 152"/>
                <a:gd name="T1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36">
                  <a:moveTo>
                    <a:pt x="9" y="36"/>
                  </a:moveTo>
                  <a:cubicBezTo>
                    <a:pt x="143" y="36"/>
                    <a:pt x="143" y="36"/>
                    <a:pt x="143" y="36"/>
                  </a:cubicBezTo>
                  <a:cubicBezTo>
                    <a:pt x="148" y="36"/>
                    <a:pt x="152" y="32"/>
                    <a:pt x="152" y="27"/>
                  </a:cubicBezTo>
                  <a:cubicBezTo>
                    <a:pt x="152" y="9"/>
                    <a:pt x="152" y="9"/>
                    <a:pt x="152" y="9"/>
                  </a:cubicBezTo>
                  <a:cubicBezTo>
                    <a:pt x="152" y="4"/>
                    <a:pt x="148" y="0"/>
                    <a:pt x="143" y="0"/>
                  </a:cubicBezTo>
                  <a:cubicBezTo>
                    <a:pt x="9" y="0"/>
                    <a:pt x="9" y="0"/>
                    <a:pt x="9" y="0"/>
                  </a:cubicBezTo>
                  <a:cubicBezTo>
                    <a:pt x="4" y="0"/>
                    <a:pt x="0" y="4"/>
                    <a:pt x="0" y="9"/>
                  </a:cubicBezTo>
                  <a:cubicBezTo>
                    <a:pt x="0" y="27"/>
                    <a:pt x="0" y="27"/>
                    <a:pt x="0" y="27"/>
                  </a:cubicBezTo>
                  <a:cubicBezTo>
                    <a:pt x="0" y="32"/>
                    <a:pt x="4" y="36"/>
                    <a:pt x="9" y="36"/>
                  </a:cubicBezTo>
                </a:path>
              </a:pathLst>
            </a:custGeom>
            <a:solidFill>
              <a:srgbClr val="043A4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ea typeface="微软雅黑" panose="020B0503020204020204" pitchFamily="34" charset="-122"/>
                <a:sym typeface="Arial" panose="020B0604020202020204" pitchFamily="34" charset="0"/>
              </a:endParaRPr>
            </a:p>
          </p:txBody>
        </p:sp>
        <p:sp>
          <p:nvSpPr>
            <p:cNvPr id="34" name="任意多边形 42"/>
            <p:cNvSpPr/>
            <p:nvPr/>
          </p:nvSpPr>
          <p:spPr bwMode="auto">
            <a:xfrm>
              <a:off x="2120259" y="4514456"/>
              <a:ext cx="316700" cy="74680"/>
            </a:xfrm>
            <a:custGeom>
              <a:avLst/>
              <a:gdLst>
                <a:gd name="T0" fmla="*/ 9 w 152"/>
                <a:gd name="T1" fmla="*/ 36 h 36"/>
                <a:gd name="T2" fmla="*/ 143 w 152"/>
                <a:gd name="T3" fmla="*/ 36 h 36"/>
                <a:gd name="T4" fmla="*/ 152 w 152"/>
                <a:gd name="T5" fmla="*/ 27 h 36"/>
                <a:gd name="T6" fmla="*/ 152 w 152"/>
                <a:gd name="T7" fmla="*/ 9 h 36"/>
                <a:gd name="T8" fmla="*/ 143 w 152"/>
                <a:gd name="T9" fmla="*/ 0 h 36"/>
                <a:gd name="T10" fmla="*/ 9 w 152"/>
                <a:gd name="T11" fmla="*/ 0 h 36"/>
                <a:gd name="T12" fmla="*/ 0 w 152"/>
                <a:gd name="T13" fmla="*/ 9 h 36"/>
                <a:gd name="T14" fmla="*/ 0 w 152"/>
                <a:gd name="T15" fmla="*/ 27 h 36"/>
                <a:gd name="T16" fmla="*/ 9 w 152"/>
                <a:gd name="T1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36">
                  <a:moveTo>
                    <a:pt x="9" y="36"/>
                  </a:moveTo>
                  <a:cubicBezTo>
                    <a:pt x="143" y="36"/>
                    <a:pt x="143" y="36"/>
                    <a:pt x="143" y="36"/>
                  </a:cubicBezTo>
                  <a:cubicBezTo>
                    <a:pt x="148" y="36"/>
                    <a:pt x="152" y="32"/>
                    <a:pt x="152" y="27"/>
                  </a:cubicBezTo>
                  <a:cubicBezTo>
                    <a:pt x="152" y="9"/>
                    <a:pt x="152" y="9"/>
                    <a:pt x="152" y="9"/>
                  </a:cubicBezTo>
                  <a:cubicBezTo>
                    <a:pt x="152" y="4"/>
                    <a:pt x="148" y="0"/>
                    <a:pt x="143" y="0"/>
                  </a:cubicBezTo>
                  <a:cubicBezTo>
                    <a:pt x="9" y="0"/>
                    <a:pt x="9" y="0"/>
                    <a:pt x="9" y="0"/>
                  </a:cubicBezTo>
                  <a:cubicBezTo>
                    <a:pt x="4" y="0"/>
                    <a:pt x="0" y="4"/>
                    <a:pt x="0" y="9"/>
                  </a:cubicBezTo>
                  <a:cubicBezTo>
                    <a:pt x="0" y="27"/>
                    <a:pt x="0" y="27"/>
                    <a:pt x="0" y="27"/>
                  </a:cubicBezTo>
                  <a:cubicBezTo>
                    <a:pt x="0" y="32"/>
                    <a:pt x="4" y="36"/>
                    <a:pt x="9" y="36"/>
                  </a:cubicBezTo>
                </a:path>
              </a:pathLst>
            </a:custGeom>
            <a:solidFill>
              <a:srgbClr val="043A4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ea typeface="微软雅黑" panose="020B0503020204020204" pitchFamily="34" charset="-122"/>
                <a:sym typeface="Arial" panose="020B0604020202020204" pitchFamily="34" charset="0"/>
              </a:endParaRPr>
            </a:p>
          </p:txBody>
        </p:sp>
        <p:sp>
          <p:nvSpPr>
            <p:cNvPr id="35" name="任意多边形 43"/>
            <p:cNvSpPr/>
            <p:nvPr/>
          </p:nvSpPr>
          <p:spPr bwMode="auto">
            <a:xfrm>
              <a:off x="3620781" y="3627972"/>
              <a:ext cx="569784" cy="154893"/>
            </a:xfrm>
            <a:custGeom>
              <a:avLst/>
              <a:gdLst>
                <a:gd name="T0" fmla="*/ 236 w 274"/>
                <a:gd name="T1" fmla="*/ 14 h 75"/>
                <a:gd name="T2" fmla="*/ 124 w 274"/>
                <a:gd name="T3" fmla="*/ 12 h 75"/>
                <a:gd name="T4" fmla="*/ 122 w 274"/>
                <a:gd name="T5" fmla="*/ 2 h 75"/>
                <a:gd name="T6" fmla="*/ 72 w 274"/>
                <a:gd name="T7" fmla="*/ 13 h 75"/>
                <a:gd name="T8" fmla="*/ 46 w 274"/>
                <a:gd name="T9" fmla="*/ 14 h 75"/>
                <a:gd name="T10" fmla="*/ 0 w 274"/>
                <a:gd name="T11" fmla="*/ 45 h 75"/>
                <a:gd name="T12" fmla="*/ 58 w 274"/>
                <a:gd name="T13" fmla="*/ 75 h 75"/>
                <a:gd name="T14" fmla="*/ 186 w 274"/>
                <a:gd name="T15" fmla="*/ 45 h 75"/>
                <a:gd name="T16" fmla="*/ 236 w 274"/>
                <a:gd name="T17" fmla="*/ 14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4" h="75">
                  <a:moveTo>
                    <a:pt x="236" y="14"/>
                  </a:moveTo>
                  <a:cubicBezTo>
                    <a:pt x="236" y="14"/>
                    <a:pt x="178" y="12"/>
                    <a:pt x="124" y="12"/>
                  </a:cubicBezTo>
                  <a:cubicBezTo>
                    <a:pt x="129" y="8"/>
                    <a:pt x="133" y="3"/>
                    <a:pt x="122" y="2"/>
                  </a:cubicBezTo>
                  <a:cubicBezTo>
                    <a:pt x="109" y="0"/>
                    <a:pt x="88" y="7"/>
                    <a:pt x="72" y="13"/>
                  </a:cubicBezTo>
                  <a:cubicBezTo>
                    <a:pt x="62" y="13"/>
                    <a:pt x="53" y="13"/>
                    <a:pt x="46" y="14"/>
                  </a:cubicBezTo>
                  <a:cubicBezTo>
                    <a:pt x="0" y="18"/>
                    <a:pt x="0" y="45"/>
                    <a:pt x="0" y="45"/>
                  </a:cubicBezTo>
                  <a:cubicBezTo>
                    <a:pt x="58" y="75"/>
                    <a:pt x="58" y="75"/>
                    <a:pt x="58" y="75"/>
                  </a:cubicBezTo>
                  <a:cubicBezTo>
                    <a:pt x="58" y="75"/>
                    <a:pt x="98" y="55"/>
                    <a:pt x="186" y="45"/>
                  </a:cubicBezTo>
                  <a:cubicBezTo>
                    <a:pt x="274" y="36"/>
                    <a:pt x="236" y="14"/>
                    <a:pt x="236" y="14"/>
                  </a:cubicBezTo>
                </a:path>
              </a:pathLst>
            </a:custGeom>
            <a:solidFill>
              <a:srgbClr val="FDD0A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ea typeface="微软雅黑" panose="020B0503020204020204" pitchFamily="34" charset="-122"/>
                <a:sym typeface="Arial" panose="020B0604020202020204" pitchFamily="34" charset="0"/>
              </a:endParaRPr>
            </a:p>
          </p:txBody>
        </p:sp>
        <p:sp>
          <p:nvSpPr>
            <p:cNvPr id="36" name="任意多边形 44"/>
            <p:cNvSpPr/>
            <p:nvPr/>
          </p:nvSpPr>
          <p:spPr bwMode="auto">
            <a:xfrm>
              <a:off x="2450789" y="3229677"/>
              <a:ext cx="107872" cy="99574"/>
            </a:xfrm>
            <a:custGeom>
              <a:avLst/>
              <a:gdLst>
                <a:gd name="T0" fmla="*/ 52 w 52"/>
                <a:gd name="T1" fmla="*/ 4 h 48"/>
                <a:gd name="T2" fmla="*/ 5 w 52"/>
                <a:gd name="T3" fmla="*/ 24 h 48"/>
                <a:gd name="T4" fmla="*/ 40 w 52"/>
                <a:gd name="T5" fmla="*/ 48 h 48"/>
                <a:gd name="T6" fmla="*/ 52 w 52"/>
                <a:gd name="T7" fmla="*/ 4 h 48"/>
              </a:gdLst>
              <a:ahLst/>
              <a:cxnLst>
                <a:cxn ang="0">
                  <a:pos x="T0" y="T1"/>
                </a:cxn>
                <a:cxn ang="0">
                  <a:pos x="T2" y="T3"/>
                </a:cxn>
                <a:cxn ang="0">
                  <a:pos x="T4" y="T5"/>
                </a:cxn>
                <a:cxn ang="0">
                  <a:pos x="T6" y="T7"/>
                </a:cxn>
              </a:cxnLst>
              <a:rect l="0" t="0" r="r" b="b"/>
              <a:pathLst>
                <a:path w="52" h="48">
                  <a:moveTo>
                    <a:pt x="52" y="4"/>
                  </a:moveTo>
                  <a:cubicBezTo>
                    <a:pt x="29" y="0"/>
                    <a:pt x="10" y="8"/>
                    <a:pt x="5" y="24"/>
                  </a:cubicBezTo>
                  <a:cubicBezTo>
                    <a:pt x="0" y="40"/>
                    <a:pt x="21" y="46"/>
                    <a:pt x="40" y="48"/>
                  </a:cubicBezTo>
                  <a:cubicBezTo>
                    <a:pt x="4" y="38"/>
                    <a:pt x="26" y="2"/>
                    <a:pt x="52" y="4"/>
                  </a:cubicBezTo>
                  <a:close/>
                </a:path>
              </a:pathLst>
            </a:custGeom>
            <a:solidFill>
              <a:srgbClr val="FFAB5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ea typeface="微软雅黑" panose="020B0503020204020204" pitchFamily="34" charset="-122"/>
                <a:sym typeface="Arial" panose="020B0604020202020204" pitchFamily="34" charset="0"/>
              </a:endParaRPr>
            </a:p>
          </p:txBody>
        </p:sp>
        <p:sp>
          <p:nvSpPr>
            <p:cNvPr id="37" name="任意多边形 45"/>
            <p:cNvSpPr/>
            <p:nvPr/>
          </p:nvSpPr>
          <p:spPr bwMode="auto">
            <a:xfrm>
              <a:off x="2250258" y="2971062"/>
              <a:ext cx="154893" cy="37340"/>
            </a:xfrm>
            <a:custGeom>
              <a:avLst/>
              <a:gdLst>
                <a:gd name="T0" fmla="*/ 6 w 75"/>
                <a:gd name="T1" fmla="*/ 18 h 18"/>
                <a:gd name="T2" fmla="*/ 1 w 75"/>
                <a:gd name="T3" fmla="*/ 15 h 18"/>
                <a:gd name="T4" fmla="*/ 3 w 75"/>
                <a:gd name="T5" fmla="*/ 8 h 18"/>
                <a:gd name="T6" fmla="*/ 71 w 75"/>
                <a:gd name="T7" fmla="*/ 7 h 18"/>
                <a:gd name="T8" fmla="*/ 73 w 75"/>
                <a:gd name="T9" fmla="*/ 14 h 18"/>
                <a:gd name="T10" fmla="*/ 67 w 75"/>
                <a:gd name="T11" fmla="*/ 16 h 18"/>
                <a:gd name="T12" fmla="*/ 8 w 75"/>
                <a:gd name="T13" fmla="*/ 18 h 18"/>
                <a:gd name="T14" fmla="*/ 6 w 75"/>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18">
                  <a:moveTo>
                    <a:pt x="6" y="18"/>
                  </a:moveTo>
                  <a:cubicBezTo>
                    <a:pt x="4" y="18"/>
                    <a:pt x="2" y="17"/>
                    <a:pt x="1" y="15"/>
                  </a:cubicBezTo>
                  <a:cubicBezTo>
                    <a:pt x="0" y="12"/>
                    <a:pt x="1" y="9"/>
                    <a:pt x="3" y="8"/>
                  </a:cubicBezTo>
                  <a:cubicBezTo>
                    <a:pt x="18" y="1"/>
                    <a:pt x="57" y="0"/>
                    <a:pt x="71" y="7"/>
                  </a:cubicBezTo>
                  <a:cubicBezTo>
                    <a:pt x="73" y="8"/>
                    <a:pt x="75" y="11"/>
                    <a:pt x="73" y="14"/>
                  </a:cubicBezTo>
                  <a:cubicBezTo>
                    <a:pt x="72" y="16"/>
                    <a:pt x="69" y="17"/>
                    <a:pt x="67" y="16"/>
                  </a:cubicBezTo>
                  <a:cubicBezTo>
                    <a:pt x="56" y="12"/>
                    <a:pt x="21" y="12"/>
                    <a:pt x="8" y="18"/>
                  </a:cubicBezTo>
                  <a:cubicBezTo>
                    <a:pt x="7" y="18"/>
                    <a:pt x="6" y="18"/>
                    <a:pt x="6" y="18"/>
                  </a:cubicBezTo>
                  <a:close/>
                </a:path>
              </a:pathLst>
            </a:custGeom>
            <a:solidFill>
              <a:srgbClr val="753C2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ea typeface="微软雅黑" panose="020B0503020204020204" pitchFamily="34" charset="-122"/>
                <a:sym typeface="Arial" panose="020B0604020202020204" pitchFamily="34" charset="0"/>
              </a:endParaRPr>
            </a:p>
          </p:txBody>
        </p:sp>
        <p:sp>
          <p:nvSpPr>
            <p:cNvPr id="38" name="椭圆 37"/>
            <p:cNvSpPr/>
            <p:nvPr/>
          </p:nvSpPr>
          <p:spPr bwMode="auto">
            <a:xfrm>
              <a:off x="2262705" y="3065104"/>
              <a:ext cx="149361" cy="152127"/>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ea typeface="微软雅黑" panose="020B0503020204020204" pitchFamily="34" charset="-122"/>
                <a:sym typeface="Arial" panose="020B0604020202020204" pitchFamily="34" charset="0"/>
              </a:endParaRPr>
            </a:p>
          </p:txBody>
        </p:sp>
        <p:sp>
          <p:nvSpPr>
            <p:cNvPr id="39" name="任意多边形 47"/>
            <p:cNvSpPr/>
            <p:nvPr/>
          </p:nvSpPr>
          <p:spPr bwMode="auto">
            <a:xfrm>
              <a:off x="2667915" y="2971062"/>
              <a:ext cx="154893" cy="37340"/>
            </a:xfrm>
            <a:custGeom>
              <a:avLst/>
              <a:gdLst>
                <a:gd name="T0" fmla="*/ 69 w 75"/>
                <a:gd name="T1" fmla="*/ 18 h 18"/>
                <a:gd name="T2" fmla="*/ 74 w 75"/>
                <a:gd name="T3" fmla="*/ 15 h 18"/>
                <a:gd name="T4" fmla="*/ 71 w 75"/>
                <a:gd name="T5" fmla="*/ 8 h 18"/>
                <a:gd name="T6" fmla="*/ 4 w 75"/>
                <a:gd name="T7" fmla="*/ 7 h 18"/>
                <a:gd name="T8" fmla="*/ 1 w 75"/>
                <a:gd name="T9" fmla="*/ 14 h 18"/>
                <a:gd name="T10" fmla="*/ 8 w 75"/>
                <a:gd name="T11" fmla="*/ 16 h 18"/>
                <a:gd name="T12" fmla="*/ 67 w 75"/>
                <a:gd name="T13" fmla="*/ 18 h 18"/>
                <a:gd name="T14" fmla="*/ 69 w 75"/>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18">
                  <a:moveTo>
                    <a:pt x="69" y="18"/>
                  </a:moveTo>
                  <a:cubicBezTo>
                    <a:pt x="71" y="18"/>
                    <a:pt x="73" y="17"/>
                    <a:pt x="74" y="15"/>
                  </a:cubicBezTo>
                  <a:cubicBezTo>
                    <a:pt x="75" y="12"/>
                    <a:pt x="74" y="9"/>
                    <a:pt x="71" y="8"/>
                  </a:cubicBezTo>
                  <a:cubicBezTo>
                    <a:pt x="56" y="1"/>
                    <a:pt x="18" y="0"/>
                    <a:pt x="4" y="7"/>
                  </a:cubicBezTo>
                  <a:cubicBezTo>
                    <a:pt x="1" y="8"/>
                    <a:pt x="0" y="11"/>
                    <a:pt x="1" y="14"/>
                  </a:cubicBezTo>
                  <a:cubicBezTo>
                    <a:pt x="2" y="16"/>
                    <a:pt x="5" y="17"/>
                    <a:pt x="8" y="16"/>
                  </a:cubicBezTo>
                  <a:cubicBezTo>
                    <a:pt x="18" y="12"/>
                    <a:pt x="54" y="12"/>
                    <a:pt x="67" y="18"/>
                  </a:cubicBezTo>
                  <a:cubicBezTo>
                    <a:pt x="67" y="18"/>
                    <a:pt x="68" y="18"/>
                    <a:pt x="69" y="18"/>
                  </a:cubicBezTo>
                  <a:close/>
                </a:path>
              </a:pathLst>
            </a:custGeom>
            <a:solidFill>
              <a:srgbClr val="753C2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ea typeface="微软雅黑" panose="020B0503020204020204" pitchFamily="34" charset="-122"/>
                <a:sym typeface="Arial" panose="020B0604020202020204" pitchFamily="34" charset="0"/>
              </a:endParaRPr>
            </a:p>
          </p:txBody>
        </p:sp>
        <p:sp>
          <p:nvSpPr>
            <p:cNvPr id="40" name="椭圆 39"/>
            <p:cNvSpPr/>
            <p:nvPr/>
          </p:nvSpPr>
          <p:spPr bwMode="auto">
            <a:xfrm>
              <a:off x="2661000" y="3065104"/>
              <a:ext cx="149361" cy="152127"/>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ea typeface="微软雅黑" panose="020B0503020204020204" pitchFamily="34" charset="-122"/>
                <a:sym typeface="Arial" panose="020B0604020202020204" pitchFamily="34" charset="0"/>
              </a:endParaRPr>
            </a:p>
          </p:txBody>
        </p:sp>
        <p:sp>
          <p:nvSpPr>
            <p:cNvPr id="41" name="椭圆 40"/>
            <p:cNvSpPr/>
            <p:nvPr/>
          </p:nvSpPr>
          <p:spPr>
            <a:xfrm>
              <a:off x="2300368" y="3099550"/>
              <a:ext cx="86002" cy="86002"/>
            </a:xfrm>
            <a:prstGeom prst="ellipse">
              <a:avLst/>
            </a:prstGeom>
            <a:solidFill>
              <a:srgbClr val="664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42" name="椭圆 41"/>
            <p:cNvSpPr/>
            <p:nvPr/>
          </p:nvSpPr>
          <p:spPr bwMode="auto">
            <a:xfrm>
              <a:off x="2713553" y="3105209"/>
              <a:ext cx="20744" cy="20744"/>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ea typeface="微软雅黑" panose="020B0503020204020204" pitchFamily="34" charset="-122"/>
                <a:sym typeface="Arial" panose="020B0604020202020204" pitchFamily="34" charset="0"/>
              </a:endParaRPr>
            </a:p>
          </p:txBody>
        </p:sp>
        <p:sp>
          <p:nvSpPr>
            <p:cNvPr id="43" name="椭圆 42"/>
            <p:cNvSpPr/>
            <p:nvPr/>
          </p:nvSpPr>
          <p:spPr>
            <a:xfrm>
              <a:off x="2686296" y="3099550"/>
              <a:ext cx="86002" cy="86002"/>
            </a:xfrm>
            <a:prstGeom prst="ellipse">
              <a:avLst/>
            </a:prstGeom>
            <a:solidFill>
              <a:srgbClr val="664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44" name="任意多边形 52"/>
            <p:cNvSpPr/>
            <p:nvPr/>
          </p:nvSpPr>
          <p:spPr bwMode="auto">
            <a:xfrm>
              <a:off x="2132706" y="3018083"/>
              <a:ext cx="809037" cy="250317"/>
            </a:xfrm>
            <a:custGeom>
              <a:avLst/>
              <a:gdLst>
                <a:gd name="T0" fmla="*/ 385 w 389"/>
                <a:gd name="T1" fmla="*/ 7 h 121"/>
                <a:gd name="T2" fmla="*/ 354 w 389"/>
                <a:gd name="T3" fmla="*/ 7 h 121"/>
                <a:gd name="T4" fmla="*/ 243 w 389"/>
                <a:gd name="T5" fmla="*/ 14 h 121"/>
                <a:gd name="T6" fmla="*/ 194 w 389"/>
                <a:gd name="T7" fmla="*/ 18 h 121"/>
                <a:gd name="T8" fmla="*/ 146 w 389"/>
                <a:gd name="T9" fmla="*/ 14 h 121"/>
                <a:gd name="T10" fmla="*/ 35 w 389"/>
                <a:gd name="T11" fmla="*/ 7 h 121"/>
                <a:gd name="T12" fmla="*/ 4 w 389"/>
                <a:gd name="T13" fmla="*/ 7 h 121"/>
                <a:gd name="T14" fmla="*/ 4 w 389"/>
                <a:gd name="T15" fmla="*/ 34 h 121"/>
                <a:gd name="T16" fmla="*/ 13 w 389"/>
                <a:gd name="T17" fmla="*/ 40 h 121"/>
                <a:gd name="T18" fmla="*/ 23 w 389"/>
                <a:gd name="T19" fmla="*/ 81 h 121"/>
                <a:gd name="T20" fmla="*/ 38 w 389"/>
                <a:gd name="T21" fmla="*/ 105 h 121"/>
                <a:gd name="T22" fmla="*/ 61 w 389"/>
                <a:gd name="T23" fmla="*/ 117 h 121"/>
                <a:gd name="T24" fmla="*/ 128 w 389"/>
                <a:gd name="T25" fmla="*/ 111 h 121"/>
                <a:gd name="T26" fmla="*/ 167 w 389"/>
                <a:gd name="T27" fmla="*/ 58 h 121"/>
                <a:gd name="T28" fmla="*/ 191 w 389"/>
                <a:gd name="T29" fmla="*/ 35 h 121"/>
                <a:gd name="T30" fmla="*/ 193 w 389"/>
                <a:gd name="T31" fmla="*/ 35 h 121"/>
                <a:gd name="T32" fmla="*/ 198 w 389"/>
                <a:gd name="T33" fmla="*/ 35 h 121"/>
                <a:gd name="T34" fmla="*/ 222 w 389"/>
                <a:gd name="T35" fmla="*/ 58 h 121"/>
                <a:gd name="T36" fmla="*/ 261 w 389"/>
                <a:gd name="T37" fmla="*/ 111 h 121"/>
                <a:gd name="T38" fmla="*/ 328 w 389"/>
                <a:gd name="T39" fmla="*/ 117 h 121"/>
                <a:gd name="T40" fmla="*/ 350 w 389"/>
                <a:gd name="T41" fmla="*/ 105 h 121"/>
                <a:gd name="T42" fmla="*/ 366 w 389"/>
                <a:gd name="T43" fmla="*/ 81 h 121"/>
                <a:gd name="T44" fmla="*/ 376 w 389"/>
                <a:gd name="T45" fmla="*/ 40 h 121"/>
                <a:gd name="T46" fmla="*/ 385 w 389"/>
                <a:gd name="T47" fmla="*/ 34 h 121"/>
                <a:gd name="T48" fmla="*/ 385 w 389"/>
                <a:gd name="T49" fmla="*/ 7 h 121"/>
                <a:gd name="T50" fmla="*/ 156 w 389"/>
                <a:gd name="T51" fmla="*/ 58 h 121"/>
                <a:gd name="T52" fmla="*/ 121 w 389"/>
                <a:gd name="T53" fmla="*/ 106 h 121"/>
                <a:gd name="T54" fmla="*/ 56 w 389"/>
                <a:gd name="T55" fmla="*/ 108 h 121"/>
                <a:gd name="T56" fmla="*/ 25 w 389"/>
                <a:gd name="T57" fmla="*/ 27 h 121"/>
                <a:gd name="T58" fmla="*/ 85 w 389"/>
                <a:gd name="T59" fmla="*/ 15 h 121"/>
                <a:gd name="T60" fmla="*/ 142 w 389"/>
                <a:gd name="T61" fmla="*/ 21 h 121"/>
                <a:gd name="T62" fmla="*/ 156 w 389"/>
                <a:gd name="T63" fmla="*/ 58 h 121"/>
                <a:gd name="T64" fmla="*/ 333 w 389"/>
                <a:gd name="T65" fmla="*/ 108 h 121"/>
                <a:gd name="T66" fmla="*/ 268 w 389"/>
                <a:gd name="T67" fmla="*/ 106 h 121"/>
                <a:gd name="T68" fmla="*/ 233 w 389"/>
                <a:gd name="T69" fmla="*/ 58 h 121"/>
                <a:gd name="T70" fmla="*/ 246 w 389"/>
                <a:gd name="T71" fmla="*/ 21 h 121"/>
                <a:gd name="T72" fmla="*/ 304 w 389"/>
                <a:gd name="T73" fmla="*/ 15 h 121"/>
                <a:gd name="T74" fmla="*/ 364 w 389"/>
                <a:gd name="T75" fmla="*/ 27 h 121"/>
                <a:gd name="T76" fmla="*/ 333 w 389"/>
                <a:gd name="T77" fmla="*/ 108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9" h="121">
                  <a:moveTo>
                    <a:pt x="385" y="7"/>
                  </a:moveTo>
                  <a:cubicBezTo>
                    <a:pt x="385" y="7"/>
                    <a:pt x="362" y="7"/>
                    <a:pt x="354" y="7"/>
                  </a:cubicBezTo>
                  <a:cubicBezTo>
                    <a:pt x="346" y="8"/>
                    <a:pt x="310" y="0"/>
                    <a:pt x="243" y="14"/>
                  </a:cubicBezTo>
                  <a:cubicBezTo>
                    <a:pt x="243" y="14"/>
                    <a:pt x="222" y="18"/>
                    <a:pt x="194" y="18"/>
                  </a:cubicBezTo>
                  <a:cubicBezTo>
                    <a:pt x="167" y="18"/>
                    <a:pt x="146" y="14"/>
                    <a:pt x="146" y="14"/>
                  </a:cubicBezTo>
                  <a:cubicBezTo>
                    <a:pt x="79" y="0"/>
                    <a:pt x="43" y="8"/>
                    <a:pt x="35" y="7"/>
                  </a:cubicBezTo>
                  <a:cubicBezTo>
                    <a:pt x="26" y="7"/>
                    <a:pt x="4" y="7"/>
                    <a:pt x="4" y="7"/>
                  </a:cubicBezTo>
                  <a:cubicBezTo>
                    <a:pt x="0" y="21"/>
                    <a:pt x="3" y="33"/>
                    <a:pt x="4" y="34"/>
                  </a:cubicBezTo>
                  <a:cubicBezTo>
                    <a:pt x="5" y="34"/>
                    <a:pt x="9" y="34"/>
                    <a:pt x="13" y="40"/>
                  </a:cubicBezTo>
                  <a:cubicBezTo>
                    <a:pt x="17" y="46"/>
                    <a:pt x="17" y="62"/>
                    <a:pt x="23" y="81"/>
                  </a:cubicBezTo>
                  <a:cubicBezTo>
                    <a:pt x="26" y="90"/>
                    <a:pt x="32" y="99"/>
                    <a:pt x="38" y="105"/>
                  </a:cubicBezTo>
                  <a:cubicBezTo>
                    <a:pt x="46" y="112"/>
                    <a:pt x="55" y="115"/>
                    <a:pt x="61" y="117"/>
                  </a:cubicBezTo>
                  <a:cubicBezTo>
                    <a:pt x="72" y="119"/>
                    <a:pt x="106" y="121"/>
                    <a:pt x="128" y="111"/>
                  </a:cubicBezTo>
                  <a:cubicBezTo>
                    <a:pt x="149" y="101"/>
                    <a:pt x="159" y="80"/>
                    <a:pt x="167" y="58"/>
                  </a:cubicBezTo>
                  <a:cubicBezTo>
                    <a:pt x="175" y="36"/>
                    <a:pt x="191" y="35"/>
                    <a:pt x="191" y="35"/>
                  </a:cubicBezTo>
                  <a:cubicBezTo>
                    <a:pt x="191" y="35"/>
                    <a:pt x="191" y="35"/>
                    <a:pt x="193" y="35"/>
                  </a:cubicBezTo>
                  <a:cubicBezTo>
                    <a:pt x="196" y="35"/>
                    <a:pt x="198" y="35"/>
                    <a:pt x="198" y="35"/>
                  </a:cubicBezTo>
                  <a:cubicBezTo>
                    <a:pt x="198" y="35"/>
                    <a:pt x="214" y="36"/>
                    <a:pt x="222" y="58"/>
                  </a:cubicBezTo>
                  <a:cubicBezTo>
                    <a:pt x="230" y="80"/>
                    <a:pt x="240" y="101"/>
                    <a:pt x="261" y="111"/>
                  </a:cubicBezTo>
                  <a:cubicBezTo>
                    <a:pt x="282" y="121"/>
                    <a:pt x="317" y="119"/>
                    <a:pt x="328" y="117"/>
                  </a:cubicBezTo>
                  <a:cubicBezTo>
                    <a:pt x="334" y="115"/>
                    <a:pt x="343" y="112"/>
                    <a:pt x="350" y="105"/>
                  </a:cubicBezTo>
                  <a:cubicBezTo>
                    <a:pt x="357" y="99"/>
                    <a:pt x="363" y="90"/>
                    <a:pt x="366" y="81"/>
                  </a:cubicBezTo>
                  <a:cubicBezTo>
                    <a:pt x="371" y="62"/>
                    <a:pt x="372" y="46"/>
                    <a:pt x="376" y="40"/>
                  </a:cubicBezTo>
                  <a:cubicBezTo>
                    <a:pt x="379" y="34"/>
                    <a:pt x="384" y="34"/>
                    <a:pt x="385" y="34"/>
                  </a:cubicBezTo>
                  <a:cubicBezTo>
                    <a:pt x="386" y="33"/>
                    <a:pt x="389" y="21"/>
                    <a:pt x="385" y="7"/>
                  </a:cubicBezTo>
                  <a:moveTo>
                    <a:pt x="156" y="58"/>
                  </a:moveTo>
                  <a:cubicBezTo>
                    <a:pt x="154" y="70"/>
                    <a:pt x="145" y="98"/>
                    <a:pt x="121" y="106"/>
                  </a:cubicBezTo>
                  <a:cubicBezTo>
                    <a:pt x="84" y="119"/>
                    <a:pt x="56" y="108"/>
                    <a:pt x="56" y="108"/>
                  </a:cubicBezTo>
                  <a:cubicBezTo>
                    <a:pt x="27" y="100"/>
                    <a:pt x="19" y="40"/>
                    <a:pt x="25" y="27"/>
                  </a:cubicBezTo>
                  <a:cubicBezTo>
                    <a:pt x="31" y="15"/>
                    <a:pt x="49" y="15"/>
                    <a:pt x="85" y="15"/>
                  </a:cubicBezTo>
                  <a:cubicBezTo>
                    <a:pt x="121" y="15"/>
                    <a:pt x="142" y="21"/>
                    <a:pt x="142" y="21"/>
                  </a:cubicBezTo>
                  <a:cubicBezTo>
                    <a:pt x="161" y="27"/>
                    <a:pt x="158" y="46"/>
                    <a:pt x="156" y="58"/>
                  </a:cubicBezTo>
                  <a:moveTo>
                    <a:pt x="333" y="108"/>
                  </a:moveTo>
                  <a:cubicBezTo>
                    <a:pt x="333" y="108"/>
                    <a:pt x="305" y="119"/>
                    <a:pt x="268" y="106"/>
                  </a:cubicBezTo>
                  <a:cubicBezTo>
                    <a:pt x="244" y="98"/>
                    <a:pt x="235" y="70"/>
                    <a:pt x="233" y="58"/>
                  </a:cubicBezTo>
                  <a:cubicBezTo>
                    <a:pt x="231" y="46"/>
                    <a:pt x="228" y="27"/>
                    <a:pt x="246" y="21"/>
                  </a:cubicBezTo>
                  <a:cubicBezTo>
                    <a:pt x="246" y="21"/>
                    <a:pt x="268" y="15"/>
                    <a:pt x="304" y="15"/>
                  </a:cubicBezTo>
                  <a:cubicBezTo>
                    <a:pt x="340" y="15"/>
                    <a:pt x="358" y="15"/>
                    <a:pt x="364" y="27"/>
                  </a:cubicBezTo>
                  <a:cubicBezTo>
                    <a:pt x="370" y="40"/>
                    <a:pt x="361" y="100"/>
                    <a:pt x="333" y="108"/>
                  </a:cubicBezTo>
                </a:path>
              </a:pathLst>
            </a:custGeom>
            <a:solidFill>
              <a:srgbClr val="043A4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ea typeface="微软雅黑" panose="020B0503020204020204" pitchFamily="34" charset="-122"/>
                <a:sym typeface="Arial" panose="020B0604020202020204" pitchFamily="34" charset="0"/>
              </a:endParaRPr>
            </a:p>
          </p:txBody>
        </p:sp>
      </p:grpSp>
      <p:grpSp>
        <p:nvGrpSpPr>
          <p:cNvPr id="45" name="组合 44"/>
          <p:cNvGrpSpPr/>
          <p:nvPr/>
        </p:nvGrpSpPr>
        <p:grpSpPr>
          <a:xfrm>
            <a:off x="3092645" y="1024903"/>
            <a:ext cx="3722550" cy="2818120"/>
            <a:chOff x="3092644" y="987574"/>
            <a:chExt cx="3722550" cy="2818120"/>
          </a:xfrm>
        </p:grpSpPr>
        <p:sp>
          <p:nvSpPr>
            <p:cNvPr id="46" name="直角三角形 45"/>
            <p:cNvSpPr/>
            <p:nvPr/>
          </p:nvSpPr>
          <p:spPr>
            <a:xfrm>
              <a:off x="6284766" y="987574"/>
              <a:ext cx="530428" cy="527518"/>
            </a:xfrm>
            <a:prstGeom prst="rtTriangl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grpSp>
          <p:nvGrpSpPr>
            <p:cNvPr id="47" name="组合 46"/>
            <p:cNvGrpSpPr/>
            <p:nvPr/>
          </p:nvGrpSpPr>
          <p:grpSpPr>
            <a:xfrm>
              <a:off x="3092644" y="1846421"/>
              <a:ext cx="3425516" cy="306302"/>
              <a:chOff x="3688885" y="2119502"/>
              <a:chExt cx="4567355" cy="408403"/>
            </a:xfrm>
          </p:grpSpPr>
          <p:sp>
            <p:nvSpPr>
              <p:cNvPr id="64" name="圆角矩形 4"/>
              <p:cNvSpPr/>
              <p:nvPr/>
            </p:nvSpPr>
            <p:spPr>
              <a:xfrm>
                <a:off x="3688885" y="2119502"/>
                <a:ext cx="4567355" cy="408403"/>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720000" anchor="ctr">
                <a:normAutofit/>
              </a:bodyPr>
              <a:lstStyle/>
              <a:p>
                <a:pPr>
                  <a:lnSpc>
                    <a:spcPct val="120000"/>
                  </a:lnSpc>
                </a:pPr>
                <a:r>
                  <a:rPr lang="zh-CN" altLang="en-US" sz="11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此部分内容作为文字排版占位显示 </a:t>
                </a:r>
              </a:p>
            </p:txBody>
          </p:sp>
          <p:sp>
            <p:nvSpPr>
              <p:cNvPr id="65" name="任意多边形 5"/>
              <p:cNvSpPr/>
              <p:nvPr/>
            </p:nvSpPr>
            <p:spPr>
              <a:xfrm>
                <a:off x="3688885" y="2119502"/>
                <a:ext cx="550836" cy="408403"/>
              </a:xfrm>
              <a:custGeom>
                <a:avLst/>
                <a:gdLst>
                  <a:gd name="connsiteX0" fmla="*/ 80296 w 649782"/>
                  <a:gd name="connsiteY0" fmla="*/ 0 h 481764"/>
                  <a:gd name="connsiteX1" fmla="*/ 649782 w 649782"/>
                  <a:gd name="connsiteY1" fmla="*/ 0 h 481764"/>
                  <a:gd name="connsiteX2" fmla="*/ 649782 w 649782"/>
                  <a:gd name="connsiteY2" fmla="*/ 481764 h 481764"/>
                  <a:gd name="connsiteX3" fmla="*/ 80296 w 649782"/>
                  <a:gd name="connsiteY3" fmla="*/ 481764 h 481764"/>
                  <a:gd name="connsiteX4" fmla="*/ 0 w 649782"/>
                  <a:gd name="connsiteY4" fmla="*/ 401468 h 481764"/>
                  <a:gd name="connsiteX5" fmla="*/ 0 w 649782"/>
                  <a:gd name="connsiteY5" fmla="*/ 80296 h 481764"/>
                  <a:gd name="connsiteX6" fmla="*/ 80296 w 649782"/>
                  <a:gd name="connsiteY6" fmla="*/ 0 h 481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9782" h="481764">
                    <a:moveTo>
                      <a:pt x="80296" y="0"/>
                    </a:moveTo>
                    <a:lnTo>
                      <a:pt x="649782" y="0"/>
                    </a:lnTo>
                    <a:lnTo>
                      <a:pt x="649782" y="481764"/>
                    </a:lnTo>
                    <a:lnTo>
                      <a:pt x="80296" y="481764"/>
                    </a:lnTo>
                    <a:cubicBezTo>
                      <a:pt x="35950" y="481764"/>
                      <a:pt x="0" y="445814"/>
                      <a:pt x="0" y="401468"/>
                    </a:cubicBezTo>
                    <a:lnTo>
                      <a:pt x="0" y="80296"/>
                    </a:lnTo>
                    <a:cubicBezTo>
                      <a:pt x="0" y="35950"/>
                      <a:pt x="35950" y="0"/>
                      <a:pt x="80296" y="0"/>
                    </a:cubicBez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66" name="任意多边形 13"/>
              <p:cNvSpPr/>
              <p:nvPr/>
            </p:nvSpPr>
            <p:spPr bwMode="auto">
              <a:xfrm>
                <a:off x="3852133" y="2192581"/>
                <a:ext cx="224340" cy="224340"/>
              </a:xfrm>
              <a:custGeom>
                <a:avLst/>
                <a:gdLst>
                  <a:gd name="T0" fmla="*/ 223 w 228"/>
                  <a:gd name="T1" fmla="*/ 95 h 228"/>
                  <a:gd name="T2" fmla="*/ 196 w 228"/>
                  <a:gd name="T3" fmla="*/ 90 h 228"/>
                  <a:gd name="T4" fmla="*/ 189 w 228"/>
                  <a:gd name="T5" fmla="*/ 74 h 228"/>
                  <a:gd name="T6" fmla="*/ 205 w 228"/>
                  <a:gd name="T7" fmla="*/ 50 h 228"/>
                  <a:gd name="T8" fmla="*/ 205 w 228"/>
                  <a:gd name="T9" fmla="*/ 43 h 228"/>
                  <a:gd name="T10" fmla="*/ 185 w 228"/>
                  <a:gd name="T11" fmla="*/ 24 h 228"/>
                  <a:gd name="T12" fmla="*/ 178 w 228"/>
                  <a:gd name="T13" fmla="*/ 23 h 228"/>
                  <a:gd name="T14" fmla="*/ 155 w 228"/>
                  <a:gd name="T15" fmla="*/ 39 h 228"/>
                  <a:gd name="T16" fmla="*/ 138 w 228"/>
                  <a:gd name="T17" fmla="*/ 32 h 228"/>
                  <a:gd name="T18" fmla="*/ 133 w 228"/>
                  <a:gd name="T19" fmla="*/ 5 h 228"/>
                  <a:gd name="T20" fmla="*/ 127 w 228"/>
                  <a:gd name="T21" fmla="*/ 0 h 228"/>
                  <a:gd name="T22" fmla="*/ 100 w 228"/>
                  <a:gd name="T23" fmla="*/ 0 h 228"/>
                  <a:gd name="T24" fmla="*/ 94 w 228"/>
                  <a:gd name="T25" fmla="*/ 5 h 228"/>
                  <a:gd name="T26" fmla="*/ 89 w 228"/>
                  <a:gd name="T27" fmla="*/ 32 h 228"/>
                  <a:gd name="T28" fmla="*/ 73 w 228"/>
                  <a:gd name="T29" fmla="*/ 39 h 228"/>
                  <a:gd name="T30" fmla="*/ 50 w 228"/>
                  <a:gd name="T31" fmla="*/ 23 h 228"/>
                  <a:gd name="T32" fmla="*/ 43 w 228"/>
                  <a:gd name="T33" fmla="*/ 24 h 228"/>
                  <a:gd name="T34" fmla="*/ 23 w 228"/>
                  <a:gd name="T35" fmla="*/ 43 h 228"/>
                  <a:gd name="T36" fmla="*/ 23 w 228"/>
                  <a:gd name="T37" fmla="*/ 51 h 228"/>
                  <a:gd name="T38" fmla="*/ 39 w 228"/>
                  <a:gd name="T39" fmla="*/ 74 h 228"/>
                  <a:gd name="T40" fmla="*/ 32 w 228"/>
                  <a:gd name="T41" fmla="*/ 90 h 228"/>
                  <a:gd name="T42" fmla="*/ 5 w 228"/>
                  <a:gd name="T43" fmla="*/ 95 h 228"/>
                  <a:gd name="T44" fmla="*/ 0 w 228"/>
                  <a:gd name="T45" fmla="*/ 100 h 228"/>
                  <a:gd name="T46" fmla="*/ 0 w 228"/>
                  <a:gd name="T47" fmla="*/ 128 h 228"/>
                  <a:gd name="T48" fmla="*/ 5 w 228"/>
                  <a:gd name="T49" fmla="*/ 134 h 228"/>
                  <a:gd name="T50" fmla="*/ 32 w 228"/>
                  <a:gd name="T51" fmla="*/ 139 h 228"/>
                  <a:gd name="T52" fmla="*/ 39 w 228"/>
                  <a:gd name="T53" fmla="*/ 155 h 228"/>
                  <a:gd name="T54" fmla="*/ 23 w 228"/>
                  <a:gd name="T55" fmla="*/ 178 h 228"/>
                  <a:gd name="T56" fmla="*/ 24 w 228"/>
                  <a:gd name="T57" fmla="*/ 185 h 228"/>
                  <a:gd name="T58" fmla="*/ 43 w 228"/>
                  <a:gd name="T59" fmla="*/ 204 h 228"/>
                  <a:gd name="T60" fmla="*/ 51 w 228"/>
                  <a:gd name="T61" fmla="*/ 205 h 228"/>
                  <a:gd name="T62" fmla="*/ 73 w 228"/>
                  <a:gd name="T63" fmla="*/ 189 h 228"/>
                  <a:gd name="T64" fmla="*/ 89 w 228"/>
                  <a:gd name="T65" fmla="*/ 196 h 228"/>
                  <a:gd name="T66" fmla="*/ 94 w 228"/>
                  <a:gd name="T67" fmla="*/ 223 h 228"/>
                  <a:gd name="T68" fmla="*/ 100 w 228"/>
                  <a:gd name="T69" fmla="*/ 228 h 228"/>
                  <a:gd name="T70" fmla="*/ 127 w 228"/>
                  <a:gd name="T71" fmla="*/ 228 h 228"/>
                  <a:gd name="T72" fmla="*/ 133 w 228"/>
                  <a:gd name="T73" fmla="*/ 223 h 228"/>
                  <a:gd name="T74" fmla="*/ 138 w 228"/>
                  <a:gd name="T75" fmla="*/ 196 h 228"/>
                  <a:gd name="T76" fmla="*/ 154 w 228"/>
                  <a:gd name="T77" fmla="*/ 190 h 228"/>
                  <a:gd name="T78" fmla="*/ 177 w 228"/>
                  <a:gd name="T79" fmla="*/ 205 h 228"/>
                  <a:gd name="T80" fmla="*/ 185 w 228"/>
                  <a:gd name="T81" fmla="*/ 205 h 228"/>
                  <a:gd name="T82" fmla="*/ 204 w 228"/>
                  <a:gd name="T83" fmla="*/ 185 h 228"/>
                  <a:gd name="T84" fmla="*/ 205 w 228"/>
                  <a:gd name="T85" fmla="*/ 178 h 228"/>
                  <a:gd name="T86" fmla="*/ 189 w 228"/>
                  <a:gd name="T87" fmla="*/ 155 h 228"/>
                  <a:gd name="T88" fmla="*/ 196 w 228"/>
                  <a:gd name="T89" fmla="*/ 139 h 228"/>
                  <a:gd name="T90" fmla="*/ 223 w 228"/>
                  <a:gd name="T91" fmla="*/ 134 h 228"/>
                  <a:gd name="T92" fmla="*/ 228 w 228"/>
                  <a:gd name="T93" fmla="*/ 128 h 228"/>
                  <a:gd name="T94" fmla="*/ 228 w 228"/>
                  <a:gd name="T95" fmla="*/ 100 h 228"/>
                  <a:gd name="T96" fmla="*/ 223 w 228"/>
                  <a:gd name="T97" fmla="*/ 95 h 228"/>
                  <a:gd name="T98" fmla="*/ 114 w 228"/>
                  <a:gd name="T99" fmla="*/ 149 h 228"/>
                  <a:gd name="T100" fmla="*/ 79 w 228"/>
                  <a:gd name="T101" fmla="*/ 114 h 228"/>
                  <a:gd name="T102" fmla="*/ 114 w 228"/>
                  <a:gd name="T103" fmla="*/ 79 h 228"/>
                  <a:gd name="T104" fmla="*/ 149 w 228"/>
                  <a:gd name="T105" fmla="*/ 114 h 228"/>
                  <a:gd name="T106" fmla="*/ 114 w 228"/>
                  <a:gd name="T107" fmla="*/ 149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8" h="228">
                    <a:moveTo>
                      <a:pt x="223" y="95"/>
                    </a:moveTo>
                    <a:cubicBezTo>
                      <a:pt x="196" y="90"/>
                      <a:pt x="196" y="90"/>
                      <a:pt x="196" y="90"/>
                    </a:cubicBezTo>
                    <a:cubicBezTo>
                      <a:pt x="194" y="84"/>
                      <a:pt x="192" y="79"/>
                      <a:pt x="189" y="74"/>
                    </a:cubicBezTo>
                    <a:cubicBezTo>
                      <a:pt x="205" y="50"/>
                      <a:pt x="205" y="50"/>
                      <a:pt x="205" y="50"/>
                    </a:cubicBezTo>
                    <a:cubicBezTo>
                      <a:pt x="207" y="48"/>
                      <a:pt x="206" y="45"/>
                      <a:pt x="205" y="43"/>
                    </a:cubicBezTo>
                    <a:cubicBezTo>
                      <a:pt x="185" y="24"/>
                      <a:pt x="185" y="24"/>
                      <a:pt x="185" y="24"/>
                    </a:cubicBezTo>
                    <a:cubicBezTo>
                      <a:pt x="183" y="22"/>
                      <a:pt x="180" y="21"/>
                      <a:pt x="178" y="23"/>
                    </a:cubicBezTo>
                    <a:cubicBezTo>
                      <a:pt x="155" y="39"/>
                      <a:pt x="155" y="39"/>
                      <a:pt x="155" y="39"/>
                    </a:cubicBezTo>
                    <a:cubicBezTo>
                      <a:pt x="149" y="36"/>
                      <a:pt x="144" y="34"/>
                      <a:pt x="138" y="32"/>
                    </a:cubicBezTo>
                    <a:cubicBezTo>
                      <a:pt x="133" y="5"/>
                      <a:pt x="133" y="5"/>
                      <a:pt x="133" y="5"/>
                    </a:cubicBezTo>
                    <a:cubicBezTo>
                      <a:pt x="133" y="2"/>
                      <a:pt x="130" y="0"/>
                      <a:pt x="127" y="0"/>
                    </a:cubicBezTo>
                    <a:cubicBezTo>
                      <a:pt x="100" y="0"/>
                      <a:pt x="100" y="0"/>
                      <a:pt x="100" y="0"/>
                    </a:cubicBezTo>
                    <a:cubicBezTo>
                      <a:pt x="97" y="0"/>
                      <a:pt x="95" y="2"/>
                      <a:pt x="94" y="5"/>
                    </a:cubicBezTo>
                    <a:cubicBezTo>
                      <a:pt x="89" y="32"/>
                      <a:pt x="89" y="32"/>
                      <a:pt x="89" y="32"/>
                    </a:cubicBezTo>
                    <a:cubicBezTo>
                      <a:pt x="83" y="34"/>
                      <a:pt x="78" y="36"/>
                      <a:pt x="73" y="39"/>
                    </a:cubicBezTo>
                    <a:cubicBezTo>
                      <a:pt x="50" y="23"/>
                      <a:pt x="50" y="23"/>
                      <a:pt x="50" y="23"/>
                    </a:cubicBezTo>
                    <a:cubicBezTo>
                      <a:pt x="48" y="22"/>
                      <a:pt x="45" y="22"/>
                      <a:pt x="43" y="24"/>
                    </a:cubicBezTo>
                    <a:cubicBezTo>
                      <a:pt x="23" y="43"/>
                      <a:pt x="23" y="43"/>
                      <a:pt x="23" y="43"/>
                    </a:cubicBezTo>
                    <a:cubicBezTo>
                      <a:pt x="22" y="45"/>
                      <a:pt x="21" y="49"/>
                      <a:pt x="23" y="51"/>
                    </a:cubicBezTo>
                    <a:cubicBezTo>
                      <a:pt x="39" y="74"/>
                      <a:pt x="39" y="74"/>
                      <a:pt x="39" y="74"/>
                    </a:cubicBezTo>
                    <a:cubicBezTo>
                      <a:pt x="36" y="79"/>
                      <a:pt x="34" y="84"/>
                      <a:pt x="32" y="90"/>
                    </a:cubicBezTo>
                    <a:cubicBezTo>
                      <a:pt x="5" y="95"/>
                      <a:pt x="5" y="95"/>
                      <a:pt x="5" y="95"/>
                    </a:cubicBezTo>
                    <a:cubicBezTo>
                      <a:pt x="2" y="95"/>
                      <a:pt x="0" y="98"/>
                      <a:pt x="0" y="100"/>
                    </a:cubicBezTo>
                    <a:cubicBezTo>
                      <a:pt x="0" y="128"/>
                      <a:pt x="0" y="128"/>
                      <a:pt x="0" y="128"/>
                    </a:cubicBezTo>
                    <a:cubicBezTo>
                      <a:pt x="0" y="131"/>
                      <a:pt x="2" y="133"/>
                      <a:pt x="5" y="134"/>
                    </a:cubicBezTo>
                    <a:cubicBezTo>
                      <a:pt x="32" y="139"/>
                      <a:pt x="32" y="139"/>
                      <a:pt x="32" y="139"/>
                    </a:cubicBezTo>
                    <a:cubicBezTo>
                      <a:pt x="34" y="144"/>
                      <a:pt x="36" y="150"/>
                      <a:pt x="39" y="155"/>
                    </a:cubicBezTo>
                    <a:cubicBezTo>
                      <a:pt x="23" y="178"/>
                      <a:pt x="23" y="178"/>
                      <a:pt x="23" y="178"/>
                    </a:cubicBezTo>
                    <a:cubicBezTo>
                      <a:pt x="22" y="180"/>
                      <a:pt x="22" y="183"/>
                      <a:pt x="24" y="185"/>
                    </a:cubicBezTo>
                    <a:cubicBezTo>
                      <a:pt x="43" y="204"/>
                      <a:pt x="43" y="204"/>
                      <a:pt x="43" y="204"/>
                    </a:cubicBezTo>
                    <a:cubicBezTo>
                      <a:pt x="45" y="206"/>
                      <a:pt x="48" y="207"/>
                      <a:pt x="51" y="205"/>
                    </a:cubicBezTo>
                    <a:cubicBezTo>
                      <a:pt x="73" y="189"/>
                      <a:pt x="73" y="189"/>
                      <a:pt x="73" y="189"/>
                    </a:cubicBezTo>
                    <a:cubicBezTo>
                      <a:pt x="78" y="192"/>
                      <a:pt x="84" y="194"/>
                      <a:pt x="89" y="196"/>
                    </a:cubicBezTo>
                    <a:cubicBezTo>
                      <a:pt x="94" y="223"/>
                      <a:pt x="94" y="223"/>
                      <a:pt x="94" y="223"/>
                    </a:cubicBezTo>
                    <a:cubicBezTo>
                      <a:pt x="95" y="226"/>
                      <a:pt x="97" y="228"/>
                      <a:pt x="100" y="228"/>
                    </a:cubicBezTo>
                    <a:cubicBezTo>
                      <a:pt x="127" y="228"/>
                      <a:pt x="127" y="228"/>
                      <a:pt x="127" y="228"/>
                    </a:cubicBezTo>
                    <a:cubicBezTo>
                      <a:pt x="130" y="228"/>
                      <a:pt x="133" y="226"/>
                      <a:pt x="133" y="223"/>
                    </a:cubicBezTo>
                    <a:cubicBezTo>
                      <a:pt x="138" y="196"/>
                      <a:pt x="138" y="196"/>
                      <a:pt x="138" y="196"/>
                    </a:cubicBezTo>
                    <a:cubicBezTo>
                      <a:pt x="144" y="194"/>
                      <a:pt x="149" y="192"/>
                      <a:pt x="154" y="190"/>
                    </a:cubicBezTo>
                    <a:cubicBezTo>
                      <a:pt x="177" y="205"/>
                      <a:pt x="177" y="205"/>
                      <a:pt x="177" y="205"/>
                    </a:cubicBezTo>
                    <a:cubicBezTo>
                      <a:pt x="180" y="207"/>
                      <a:pt x="183" y="207"/>
                      <a:pt x="185" y="205"/>
                    </a:cubicBezTo>
                    <a:cubicBezTo>
                      <a:pt x="204" y="185"/>
                      <a:pt x="204" y="185"/>
                      <a:pt x="204" y="185"/>
                    </a:cubicBezTo>
                    <a:cubicBezTo>
                      <a:pt x="206" y="183"/>
                      <a:pt x="206" y="180"/>
                      <a:pt x="205" y="178"/>
                    </a:cubicBezTo>
                    <a:cubicBezTo>
                      <a:pt x="189" y="155"/>
                      <a:pt x="189" y="155"/>
                      <a:pt x="189" y="155"/>
                    </a:cubicBezTo>
                    <a:cubicBezTo>
                      <a:pt x="192" y="150"/>
                      <a:pt x="194" y="144"/>
                      <a:pt x="196" y="139"/>
                    </a:cubicBezTo>
                    <a:cubicBezTo>
                      <a:pt x="223" y="134"/>
                      <a:pt x="223" y="134"/>
                      <a:pt x="223" y="134"/>
                    </a:cubicBezTo>
                    <a:cubicBezTo>
                      <a:pt x="226" y="133"/>
                      <a:pt x="228" y="131"/>
                      <a:pt x="228" y="128"/>
                    </a:cubicBezTo>
                    <a:cubicBezTo>
                      <a:pt x="228" y="100"/>
                      <a:pt x="228" y="100"/>
                      <a:pt x="228" y="100"/>
                    </a:cubicBezTo>
                    <a:cubicBezTo>
                      <a:pt x="228" y="98"/>
                      <a:pt x="226" y="95"/>
                      <a:pt x="223" y="95"/>
                    </a:cubicBezTo>
                    <a:close/>
                    <a:moveTo>
                      <a:pt x="114" y="149"/>
                    </a:moveTo>
                    <a:cubicBezTo>
                      <a:pt x="95" y="149"/>
                      <a:pt x="79" y="133"/>
                      <a:pt x="79" y="114"/>
                    </a:cubicBezTo>
                    <a:cubicBezTo>
                      <a:pt x="79" y="95"/>
                      <a:pt x="95" y="79"/>
                      <a:pt x="114" y="79"/>
                    </a:cubicBezTo>
                    <a:cubicBezTo>
                      <a:pt x="133" y="79"/>
                      <a:pt x="149" y="95"/>
                      <a:pt x="149" y="114"/>
                    </a:cubicBezTo>
                    <a:cubicBezTo>
                      <a:pt x="149" y="133"/>
                      <a:pt x="133" y="149"/>
                      <a:pt x="114" y="149"/>
                    </a:cubicBezTo>
                    <a:close/>
                  </a:path>
                </a:pathLst>
              </a:custGeom>
              <a:solidFill>
                <a:schemeClr val="bg1"/>
              </a:solidFill>
              <a:ln>
                <a:noFill/>
              </a:ln>
            </p:spPr>
            <p:txBody>
              <a:bodyPr anchor="ctr"/>
              <a:lstStyle/>
              <a:p>
                <a:pPr algn="ctr"/>
                <a:endParaRPr>
                  <a:ea typeface="微软雅黑" panose="020B0503020204020204" pitchFamily="34" charset="-122"/>
                  <a:sym typeface="Arial" panose="020B0604020202020204" pitchFamily="34" charset="0"/>
                </a:endParaRPr>
              </a:p>
            </p:txBody>
          </p:sp>
        </p:grpSp>
        <p:grpSp>
          <p:nvGrpSpPr>
            <p:cNvPr id="48" name="组合 47"/>
            <p:cNvGrpSpPr/>
            <p:nvPr/>
          </p:nvGrpSpPr>
          <p:grpSpPr>
            <a:xfrm>
              <a:off x="3092644" y="3093943"/>
              <a:ext cx="3425516" cy="306302"/>
              <a:chOff x="3688885" y="3782865"/>
              <a:chExt cx="4567355" cy="408403"/>
            </a:xfrm>
          </p:grpSpPr>
          <p:sp>
            <p:nvSpPr>
              <p:cNvPr id="61" name="圆角矩形 10"/>
              <p:cNvSpPr/>
              <p:nvPr/>
            </p:nvSpPr>
            <p:spPr>
              <a:xfrm>
                <a:off x="3688885" y="3782865"/>
                <a:ext cx="4567355" cy="408403"/>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720000" anchor="ctr">
                <a:normAutofit/>
              </a:bodyPr>
              <a:lstStyle/>
              <a:p>
                <a:pPr>
                  <a:lnSpc>
                    <a:spcPct val="120000"/>
                  </a:lnSpc>
                </a:pPr>
                <a:r>
                  <a:rPr lang="zh-CN" altLang="en-US" sz="11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此部分内容作为文字排版占位显示 </a:t>
                </a:r>
              </a:p>
            </p:txBody>
          </p:sp>
          <p:sp>
            <p:nvSpPr>
              <p:cNvPr id="62" name="任意多边形 11"/>
              <p:cNvSpPr/>
              <p:nvPr/>
            </p:nvSpPr>
            <p:spPr>
              <a:xfrm>
                <a:off x="3688885" y="3782865"/>
                <a:ext cx="550836" cy="408403"/>
              </a:xfrm>
              <a:custGeom>
                <a:avLst/>
                <a:gdLst>
                  <a:gd name="connsiteX0" fmla="*/ 80296 w 649782"/>
                  <a:gd name="connsiteY0" fmla="*/ 0 h 481764"/>
                  <a:gd name="connsiteX1" fmla="*/ 649782 w 649782"/>
                  <a:gd name="connsiteY1" fmla="*/ 0 h 481764"/>
                  <a:gd name="connsiteX2" fmla="*/ 649782 w 649782"/>
                  <a:gd name="connsiteY2" fmla="*/ 481764 h 481764"/>
                  <a:gd name="connsiteX3" fmla="*/ 80296 w 649782"/>
                  <a:gd name="connsiteY3" fmla="*/ 481764 h 481764"/>
                  <a:gd name="connsiteX4" fmla="*/ 0 w 649782"/>
                  <a:gd name="connsiteY4" fmla="*/ 401468 h 481764"/>
                  <a:gd name="connsiteX5" fmla="*/ 0 w 649782"/>
                  <a:gd name="connsiteY5" fmla="*/ 80296 h 481764"/>
                  <a:gd name="connsiteX6" fmla="*/ 80296 w 649782"/>
                  <a:gd name="connsiteY6" fmla="*/ 0 h 481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9782" h="481764">
                    <a:moveTo>
                      <a:pt x="80296" y="0"/>
                    </a:moveTo>
                    <a:lnTo>
                      <a:pt x="649782" y="0"/>
                    </a:lnTo>
                    <a:lnTo>
                      <a:pt x="649782" y="481764"/>
                    </a:lnTo>
                    <a:lnTo>
                      <a:pt x="80296" y="481764"/>
                    </a:lnTo>
                    <a:cubicBezTo>
                      <a:pt x="35950" y="481764"/>
                      <a:pt x="0" y="445814"/>
                      <a:pt x="0" y="401468"/>
                    </a:cubicBezTo>
                    <a:lnTo>
                      <a:pt x="0" y="80296"/>
                    </a:lnTo>
                    <a:cubicBezTo>
                      <a:pt x="0" y="35950"/>
                      <a:pt x="35950" y="0"/>
                      <a:pt x="80296" y="0"/>
                    </a:cubicBezTo>
                    <a:close/>
                  </a:path>
                </a:pathLst>
              </a:cu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63" name="任意多边形 14"/>
              <p:cNvSpPr/>
              <p:nvPr/>
            </p:nvSpPr>
            <p:spPr bwMode="auto">
              <a:xfrm>
                <a:off x="3852133" y="3874896"/>
                <a:ext cx="224340" cy="224340"/>
              </a:xfrm>
              <a:custGeom>
                <a:avLst/>
                <a:gdLst>
                  <a:gd name="T0" fmla="*/ 130 w 236"/>
                  <a:gd name="T1" fmla="*/ 1 h 236"/>
                  <a:gd name="T2" fmla="*/ 118 w 236"/>
                  <a:gd name="T3" fmla="*/ 0 h 236"/>
                  <a:gd name="T4" fmla="*/ 30 w 236"/>
                  <a:gd name="T5" fmla="*/ 40 h 236"/>
                  <a:gd name="T6" fmla="*/ 68 w 236"/>
                  <a:gd name="T7" fmla="*/ 105 h 236"/>
                  <a:gd name="T8" fmla="*/ 130 w 236"/>
                  <a:gd name="T9" fmla="*/ 1 h 236"/>
                  <a:gd name="T10" fmla="*/ 20 w 236"/>
                  <a:gd name="T11" fmla="*/ 52 h 236"/>
                  <a:gd name="T12" fmla="*/ 0 w 236"/>
                  <a:gd name="T13" fmla="*/ 118 h 236"/>
                  <a:gd name="T14" fmla="*/ 5 w 236"/>
                  <a:gd name="T15" fmla="*/ 153 h 236"/>
                  <a:gd name="T16" fmla="*/ 81 w 236"/>
                  <a:gd name="T17" fmla="*/ 153 h 236"/>
                  <a:gd name="T18" fmla="*/ 20 w 236"/>
                  <a:gd name="T19" fmla="*/ 52 h 236"/>
                  <a:gd name="T20" fmla="*/ 225 w 236"/>
                  <a:gd name="T21" fmla="*/ 68 h 236"/>
                  <a:gd name="T22" fmla="*/ 145 w 236"/>
                  <a:gd name="T23" fmla="*/ 3 h 236"/>
                  <a:gd name="T24" fmla="*/ 106 w 236"/>
                  <a:gd name="T25" fmla="*/ 68 h 236"/>
                  <a:gd name="T26" fmla="*/ 225 w 236"/>
                  <a:gd name="T27" fmla="*/ 68 h 236"/>
                  <a:gd name="T28" fmla="*/ 130 w 236"/>
                  <a:gd name="T29" fmla="*/ 167 h 236"/>
                  <a:gd name="T30" fmla="*/ 11 w 236"/>
                  <a:gd name="T31" fmla="*/ 167 h 236"/>
                  <a:gd name="T32" fmla="*/ 96 w 236"/>
                  <a:gd name="T33" fmla="*/ 234 h 236"/>
                  <a:gd name="T34" fmla="*/ 93 w 236"/>
                  <a:gd name="T35" fmla="*/ 232 h 236"/>
                  <a:gd name="T36" fmla="*/ 130 w 236"/>
                  <a:gd name="T37" fmla="*/ 167 h 236"/>
                  <a:gd name="T38" fmla="*/ 230 w 236"/>
                  <a:gd name="T39" fmla="*/ 82 h 236"/>
                  <a:gd name="T40" fmla="*/ 155 w 236"/>
                  <a:gd name="T41" fmla="*/ 82 h 236"/>
                  <a:gd name="T42" fmla="*/ 215 w 236"/>
                  <a:gd name="T43" fmla="*/ 186 h 236"/>
                  <a:gd name="T44" fmla="*/ 236 w 236"/>
                  <a:gd name="T45" fmla="*/ 118 h 236"/>
                  <a:gd name="T46" fmla="*/ 230 w 236"/>
                  <a:gd name="T47" fmla="*/ 82 h 236"/>
                  <a:gd name="T48" fmla="*/ 108 w 236"/>
                  <a:gd name="T49" fmla="*/ 236 h 236"/>
                  <a:gd name="T50" fmla="*/ 118 w 236"/>
                  <a:gd name="T51" fmla="*/ 236 h 236"/>
                  <a:gd name="T52" fmla="*/ 205 w 236"/>
                  <a:gd name="T53" fmla="*/ 198 h 236"/>
                  <a:gd name="T54" fmla="*/ 167 w 236"/>
                  <a:gd name="T55" fmla="*/ 132 h 236"/>
                  <a:gd name="T56" fmla="*/ 108 w 236"/>
                  <a:gd name="T57"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6" h="236">
                    <a:moveTo>
                      <a:pt x="130" y="1"/>
                    </a:moveTo>
                    <a:cubicBezTo>
                      <a:pt x="126" y="0"/>
                      <a:pt x="122" y="0"/>
                      <a:pt x="118" y="0"/>
                    </a:cubicBezTo>
                    <a:cubicBezTo>
                      <a:pt x="83" y="0"/>
                      <a:pt x="51" y="16"/>
                      <a:pt x="30" y="40"/>
                    </a:cubicBezTo>
                    <a:cubicBezTo>
                      <a:pt x="68" y="105"/>
                      <a:pt x="68" y="105"/>
                      <a:pt x="68" y="105"/>
                    </a:cubicBezTo>
                    <a:lnTo>
                      <a:pt x="130" y="1"/>
                    </a:lnTo>
                    <a:close/>
                    <a:moveTo>
                      <a:pt x="20" y="52"/>
                    </a:moveTo>
                    <a:cubicBezTo>
                      <a:pt x="7" y="71"/>
                      <a:pt x="0" y="94"/>
                      <a:pt x="0" y="118"/>
                    </a:cubicBezTo>
                    <a:cubicBezTo>
                      <a:pt x="0" y="130"/>
                      <a:pt x="2" y="142"/>
                      <a:pt x="5" y="153"/>
                    </a:cubicBezTo>
                    <a:cubicBezTo>
                      <a:pt x="81" y="153"/>
                      <a:pt x="81" y="153"/>
                      <a:pt x="81" y="153"/>
                    </a:cubicBezTo>
                    <a:lnTo>
                      <a:pt x="20" y="52"/>
                    </a:lnTo>
                    <a:close/>
                    <a:moveTo>
                      <a:pt x="225" y="68"/>
                    </a:moveTo>
                    <a:cubicBezTo>
                      <a:pt x="210" y="36"/>
                      <a:pt x="180" y="11"/>
                      <a:pt x="145" y="3"/>
                    </a:cubicBezTo>
                    <a:cubicBezTo>
                      <a:pt x="106" y="68"/>
                      <a:pt x="106" y="68"/>
                      <a:pt x="106" y="68"/>
                    </a:cubicBezTo>
                    <a:lnTo>
                      <a:pt x="225" y="68"/>
                    </a:lnTo>
                    <a:close/>
                    <a:moveTo>
                      <a:pt x="130" y="167"/>
                    </a:moveTo>
                    <a:cubicBezTo>
                      <a:pt x="11" y="167"/>
                      <a:pt x="11" y="167"/>
                      <a:pt x="11" y="167"/>
                    </a:cubicBezTo>
                    <a:cubicBezTo>
                      <a:pt x="26" y="201"/>
                      <a:pt x="58" y="227"/>
                      <a:pt x="96" y="234"/>
                    </a:cubicBezTo>
                    <a:cubicBezTo>
                      <a:pt x="93" y="232"/>
                      <a:pt x="93" y="232"/>
                      <a:pt x="93" y="232"/>
                    </a:cubicBezTo>
                    <a:lnTo>
                      <a:pt x="130" y="167"/>
                    </a:lnTo>
                    <a:close/>
                    <a:moveTo>
                      <a:pt x="230" y="82"/>
                    </a:moveTo>
                    <a:cubicBezTo>
                      <a:pt x="155" y="82"/>
                      <a:pt x="155" y="82"/>
                      <a:pt x="155" y="82"/>
                    </a:cubicBezTo>
                    <a:cubicBezTo>
                      <a:pt x="215" y="186"/>
                      <a:pt x="215" y="186"/>
                      <a:pt x="215" y="186"/>
                    </a:cubicBezTo>
                    <a:cubicBezTo>
                      <a:pt x="228" y="167"/>
                      <a:pt x="236" y="143"/>
                      <a:pt x="236" y="118"/>
                    </a:cubicBezTo>
                    <a:cubicBezTo>
                      <a:pt x="236" y="106"/>
                      <a:pt x="234" y="94"/>
                      <a:pt x="230" y="82"/>
                    </a:cubicBezTo>
                    <a:close/>
                    <a:moveTo>
                      <a:pt x="108" y="236"/>
                    </a:moveTo>
                    <a:cubicBezTo>
                      <a:pt x="111" y="236"/>
                      <a:pt x="115" y="236"/>
                      <a:pt x="118" y="236"/>
                    </a:cubicBezTo>
                    <a:cubicBezTo>
                      <a:pt x="152" y="236"/>
                      <a:pt x="183" y="221"/>
                      <a:pt x="205" y="198"/>
                    </a:cubicBezTo>
                    <a:cubicBezTo>
                      <a:pt x="167" y="132"/>
                      <a:pt x="167" y="132"/>
                      <a:pt x="167" y="132"/>
                    </a:cubicBezTo>
                    <a:lnTo>
                      <a:pt x="108" y="236"/>
                    </a:lnTo>
                    <a:close/>
                  </a:path>
                </a:pathLst>
              </a:custGeom>
              <a:solidFill>
                <a:schemeClr val="bg1"/>
              </a:solidFill>
              <a:ln>
                <a:noFill/>
              </a:ln>
            </p:spPr>
            <p:txBody>
              <a:bodyPr anchor="ctr"/>
              <a:lstStyle/>
              <a:p>
                <a:pPr algn="ctr"/>
                <a:endParaRPr>
                  <a:ea typeface="微软雅黑" panose="020B0503020204020204" pitchFamily="34" charset="-122"/>
                  <a:sym typeface="Arial" panose="020B0604020202020204" pitchFamily="34" charset="0"/>
                </a:endParaRPr>
              </a:p>
            </p:txBody>
          </p:sp>
        </p:grpSp>
        <p:grpSp>
          <p:nvGrpSpPr>
            <p:cNvPr id="49" name="组合 48"/>
            <p:cNvGrpSpPr/>
            <p:nvPr/>
          </p:nvGrpSpPr>
          <p:grpSpPr>
            <a:xfrm>
              <a:off x="3092644" y="2678102"/>
              <a:ext cx="3425516" cy="306302"/>
              <a:chOff x="3688885" y="3228410"/>
              <a:chExt cx="4567355" cy="408403"/>
            </a:xfrm>
          </p:grpSpPr>
          <p:sp>
            <p:nvSpPr>
              <p:cNvPr id="58" name="圆角矩形 8"/>
              <p:cNvSpPr/>
              <p:nvPr/>
            </p:nvSpPr>
            <p:spPr>
              <a:xfrm>
                <a:off x="3688885" y="3228410"/>
                <a:ext cx="4567355" cy="408403"/>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720000" anchor="ctr">
                <a:normAutofit/>
              </a:bodyPr>
              <a:lstStyle/>
              <a:p>
                <a:pPr>
                  <a:lnSpc>
                    <a:spcPct val="120000"/>
                  </a:lnSpc>
                </a:pPr>
                <a:r>
                  <a:rPr lang="zh-CN" altLang="en-US" sz="11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此部分内容作为文字排版占位显示 </a:t>
                </a:r>
              </a:p>
            </p:txBody>
          </p:sp>
          <p:sp>
            <p:nvSpPr>
              <p:cNvPr id="59" name="任意多边形 9"/>
              <p:cNvSpPr/>
              <p:nvPr/>
            </p:nvSpPr>
            <p:spPr>
              <a:xfrm>
                <a:off x="3688885" y="3228410"/>
                <a:ext cx="550836" cy="408403"/>
              </a:xfrm>
              <a:custGeom>
                <a:avLst/>
                <a:gdLst>
                  <a:gd name="connsiteX0" fmla="*/ 80296 w 649782"/>
                  <a:gd name="connsiteY0" fmla="*/ 0 h 481764"/>
                  <a:gd name="connsiteX1" fmla="*/ 649782 w 649782"/>
                  <a:gd name="connsiteY1" fmla="*/ 0 h 481764"/>
                  <a:gd name="connsiteX2" fmla="*/ 649782 w 649782"/>
                  <a:gd name="connsiteY2" fmla="*/ 481764 h 481764"/>
                  <a:gd name="connsiteX3" fmla="*/ 80296 w 649782"/>
                  <a:gd name="connsiteY3" fmla="*/ 481764 h 481764"/>
                  <a:gd name="connsiteX4" fmla="*/ 0 w 649782"/>
                  <a:gd name="connsiteY4" fmla="*/ 401468 h 481764"/>
                  <a:gd name="connsiteX5" fmla="*/ 0 w 649782"/>
                  <a:gd name="connsiteY5" fmla="*/ 80296 h 481764"/>
                  <a:gd name="connsiteX6" fmla="*/ 80296 w 649782"/>
                  <a:gd name="connsiteY6" fmla="*/ 0 h 481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9782" h="481764">
                    <a:moveTo>
                      <a:pt x="80296" y="0"/>
                    </a:moveTo>
                    <a:lnTo>
                      <a:pt x="649782" y="0"/>
                    </a:lnTo>
                    <a:lnTo>
                      <a:pt x="649782" y="481764"/>
                    </a:lnTo>
                    <a:lnTo>
                      <a:pt x="80296" y="481764"/>
                    </a:lnTo>
                    <a:cubicBezTo>
                      <a:pt x="35950" y="481764"/>
                      <a:pt x="0" y="445814"/>
                      <a:pt x="0" y="401468"/>
                    </a:cubicBezTo>
                    <a:lnTo>
                      <a:pt x="0" y="80296"/>
                    </a:lnTo>
                    <a:cubicBezTo>
                      <a:pt x="0" y="35950"/>
                      <a:pt x="35950" y="0"/>
                      <a:pt x="80296" y="0"/>
                    </a:cubicBezTo>
                    <a:close/>
                  </a:path>
                </a:pathLst>
              </a:cu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60" name="任意多边形 15"/>
              <p:cNvSpPr/>
              <p:nvPr/>
            </p:nvSpPr>
            <p:spPr bwMode="auto">
              <a:xfrm>
                <a:off x="3859934" y="3301725"/>
                <a:ext cx="224340" cy="224340"/>
              </a:xfrm>
              <a:custGeom>
                <a:avLst/>
                <a:gdLst>
                  <a:gd name="T0" fmla="*/ 118 w 236"/>
                  <a:gd name="T1" fmla="*/ 0 h 236"/>
                  <a:gd name="T2" fmla="*/ 0 w 236"/>
                  <a:gd name="T3" fmla="*/ 118 h 236"/>
                  <a:gd name="T4" fmla="*/ 118 w 236"/>
                  <a:gd name="T5" fmla="*/ 236 h 236"/>
                  <a:gd name="T6" fmla="*/ 236 w 236"/>
                  <a:gd name="T7" fmla="*/ 118 h 236"/>
                  <a:gd name="T8" fmla="*/ 118 w 236"/>
                  <a:gd name="T9" fmla="*/ 0 h 236"/>
                  <a:gd name="T10" fmla="*/ 106 w 236"/>
                  <a:gd name="T11" fmla="*/ 171 h 236"/>
                  <a:gd name="T12" fmla="*/ 54 w 236"/>
                  <a:gd name="T13" fmla="*/ 163 h 236"/>
                  <a:gd name="T14" fmla="*/ 54 w 236"/>
                  <a:gd name="T15" fmla="*/ 121 h 236"/>
                  <a:gd name="T16" fmla="*/ 106 w 236"/>
                  <a:gd name="T17" fmla="*/ 121 h 236"/>
                  <a:gd name="T18" fmla="*/ 106 w 236"/>
                  <a:gd name="T19" fmla="*/ 171 h 236"/>
                  <a:gd name="T20" fmla="*/ 106 w 236"/>
                  <a:gd name="T21" fmla="*/ 114 h 236"/>
                  <a:gd name="T22" fmla="*/ 54 w 236"/>
                  <a:gd name="T23" fmla="*/ 114 h 236"/>
                  <a:gd name="T24" fmla="*/ 54 w 236"/>
                  <a:gd name="T25" fmla="*/ 72 h 236"/>
                  <a:gd name="T26" fmla="*/ 106 w 236"/>
                  <a:gd name="T27" fmla="*/ 64 h 236"/>
                  <a:gd name="T28" fmla="*/ 106 w 236"/>
                  <a:gd name="T29" fmla="*/ 114 h 236"/>
                  <a:gd name="T30" fmla="*/ 182 w 236"/>
                  <a:gd name="T31" fmla="*/ 182 h 236"/>
                  <a:gd name="T32" fmla="*/ 113 w 236"/>
                  <a:gd name="T33" fmla="*/ 172 h 236"/>
                  <a:gd name="T34" fmla="*/ 113 w 236"/>
                  <a:gd name="T35" fmla="*/ 121 h 236"/>
                  <a:gd name="T36" fmla="*/ 182 w 236"/>
                  <a:gd name="T37" fmla="*/ 121 h 236"/>
                  <a:gd name="T38" fmla="*/ 182 w 236"/>
                  <a:gd name="T39" fmla="*/ 182 h 236"/>
                  <a:gd name="T40" fmla="*/ 182 w 236"/>
                  <a:gd name="T41" fmla="*/ 114 h 236"/>
                  <a:gd name="T42" fmla="*/ 113 w 236"/>
                  <a:gd name="T43" fmla="*/ 114 h 236"/>
                  <a:gd name="T44" fmla="*/ 113 w 236"/>
                  <a:gd name="T45" fmla="*/ 63 h 236"/>
                  <a:gd name="T46" fmla="*/ 182 w 236"/>
                  <a:gd name="T47" fmla="*/ 53 h 236"/>
                  <a:gd name="T48" fmla="*/ 182 w 236"/>
                  <a:gd name="T49" fmla="*/ 11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6" h="236">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06" y="171"/>
                    </a:moveTo>
                    <a:cubicBezTo>
                      <a:pt x="54" y="163"/>
                      <a:pt x="54" y="163"/>
                      <a:pt x="54" y="163"/>
                    </a:cubicBezTo>
                    <a:cubicBezTo>
                      <a:pt x="54" y="121"/>
                      <a:pt x="54" y="121"/>
                      <a:pt x="54" y="121"/>
                    </a:cubicBezTo>
                    <a:cubicBezTo>
                      <a:pt x="106" y="121"/>
                      <a:pt x="106" y="121"/>
                      <a:pt x="106" y="121"/>
                    </a:cubicBezTo>
                    <a:lnTo>
                      <a:pt x="106" y="171"/>
                    </a:lnTo>
                    <a:close/>
                    <a:moveTo>
                      <a:pt x="106" y="114"/>
                    </a:moveTo>
                    <a:cubicBezTo>
                      <a:pt x="54" y="114"/>
                      <a:pt x="54" y="114"/>
                      <a:pt x="54" y="114"/>
                    </a:cubicBezTo>
                    <a:cubicBezTo>
                      <a:pt x="54" y="72"/>
                      <a:pt x="54" y="72"/>
                      <a:pt x="54" y="72"/>
                    </a:cubicBezTo>
                    <a:cubicBezTo>
                      <a:pt x="106" y="64"/>
                      <a:pt x="106" y="64"/>
                      <a:pt x="106" y="64"/>
                    </a:cubicBezTo>
                    <a:lnTo>
                      <a:pt x="106" y="114"/>
                    </a:lnTo>
                    <a:close/>
                    <a:moveTo>
                      <a:pt x="182" y="182"/>
                    </a:moveTo>
                    <a:cubicBezTo>
                      <a:pt x="113" y="172"/>
                      <a:pt x="113" y="172"/>
                      <a:pt x="113" y="172"/>
                    </a:cubicBezTo>
                    <a:cubicBezTo>
                      <a:pt x="113" y="121"/>
                      <a:pt x="113" y="121"/>
                      <a:pt x="113" y="121"/>
                    </a:cubicBezTo>
                    <a:cubicBezTo>
                      <a:pt x="182" y="121"/>
                      <a:pt x="182" y="121"/>
                      <a:pt x="182" y="121"/>
                    </a:cubicBezTo>
                    <a:lnTo>
                      <a:pt x="182" y="182"/>
                    </a:lnTo>
                    <a:close/>
                    <a:moveTo>
                      <a:pt x="182" y="114"/>
                    </a:moveTo>
                    <a:cubicBezTo>
                      <a:pt x="113" y="114"/>
                      <a:pt x="113" y="114"/>
                      <a:pt x="113" y="114"/>
                    </a:cubicBezTo>
                    <a:cubicBezTo>
                      <a:pt x="113" y="63"/>
                      <a:pt x="113" y="63"/>
                      <a:pt x="113" y="63"/>
                    </a:cubicBezTo>
                    <a:cubicBezTo>
                      <a:pt x="182" y="53"/>
                      <a:pt x="182" y="53"/>
                      <a:pt x="182" y="53"/>
                    </a:cubicBezTo>
                    <a:lnTo>
                      <a:pt x="182" y="114"/>
                    </a:lnTo>
                    <a:close/>
                  </a:path>
                </a:pathLst>
              </a:custGeom>
              <a:solidFill>
                <a:schemeClr val="bg1"/>
              </a:solidFill>
              <a:ln>
                <a:noFill/>
              </a:ln>
            </p:spPr>
            <p:txBody>
              <a:bodyPr anchor="ctr"/>
              <a:lstStyle/>
              <a:p>
                <a:pPr algn="ctr"/>
                <a:endParaRPr>
                  <a:ea typeface="微软雅黑" panose="020B0503020204020204" pitchFamily="34" charset="-122"/>
                  <a:sym typeface="Arial" panose="020B0604020202020204" pitchFamily="34" charset="0"/>
                </a:endParaRPr>
              </a:p>
            </p:txBody>
          </p:sp>
        </p:grpSp>
        <p:grpSp>
          <p:nvGrpSpPr>
            <p:cNvPr id="50" name="组合 49"/>
            <p:cNvGrpSpPr/>
            <p:nvPr/>
          </p:nvGrpSpPr>
          <p:grpSpPr>
            <a:xfrm>
              <a:off x="3092644" y="2262261"/>
              <a:ext cx="3425516" cy="306302"/>
              <a:chOff x="3688885" y="2673956"/>
              <a:chExt cx="4567355" cy="408403"/>
            </a:xfrm>
          </p:grpSpPr>
          <p:sp>
            <p:nvSpPr>
              <p:cNvPr id="55" name="圆角矩形 6"/>
              <p:cNvSpPr/>
              <p:nvPr/>
            </p:nvSpPr>
            <p:spPr>
              <a:xfrm>
                <a:off x="3688885" y="2673956"/>
                <a:ext cx="4567355" cy="408403"/>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720000" anchor="ctr">
                <a:normAutofit/>
              </a:bodyPr>
              <a:lstStyle/>
              <a:p>
                <a:pPr>
                  <a:lnSpc>
                    <a:spcPct val="120000"/>
                  </a:lnSpc>
                </a:pPr>
                <a:r>
                  <a:rPr lang="zh-CN" altLang="en-US" sz="11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此部分内容作为文字排版占位显示 </a:t>
                </a:r>
              </a:p>
            </p:txBody>
          </p:sp>
          <p:sp>
            <p:nvSpPr>
              <p:cNvPr id="56" name="任意多边形 7"/>
              <p:cNvSpPr/>
              <p:nvPr/>
            </p:nvSpPr>
            <p:spPr>
              <a:xfrm>
                <a:off x="3688885" y="2673956"/>
                <a:ext cx="550836" cy="408403"/>
              </a:xfrm>
              <a:custGeom>
                <a:avLst/>
                <a:gdLst>
                  <a:gd name="connsiteX0" fmla="*/ 80296 w 649782"/>
                  <a:gd name="connsiteY0" fmla="*/ 0 h 481764"/>
                  <a:gd name="connsiteX1" fmla="*/ 649782 w 649782"/>
                  <a:gd name="connsiteY1" fmla="*/ 0 h 481764"/>
                  <a:gd name="connsiteX2" fmla="*/ 649782 w 649782"/>
                  <a:gd name="connsiteY2" fmla="*/ 481764 h 481764"/>
                  <a:gd name="connsiteX3" fmla="*/ 80296 w 649782"/>
                  <a:gd name="connsiteY3" fmla="*/ 481764 h 481764"/>
                  <a:gd name="connsiteX4" fmla="*/ 0 w 649782"/>
                  <a:gd name="connsiteY4" fmla="*/ 401468 h 481764"/>
                  <a:gd name="connsiteX5" fmla="*/ 0 w 649782"/>
                  <a:gd name="connsiteY5" fmla="*/ 80296 h 481764"/>
                  <a:gd name="connsiteX6" fmla="*/ 80296 w 649782"/>
                  <a:gd name="connsiteY6" fmla="*/ 0 h 481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9782" h="481764">
                    <a:moveTo>
                      <a:pt x="80296" y="0"/>
                    </a:moveTo>
                    <a:lnTo>
                      <a:pt x="649782" y="0"/>
                    </a:lnTo>
                    <a:lnTo>
                      <a:pt x="649782" y="481764"/>
                    </a:lnTo>
                    <a:lnTo>
                      <a:pt x="80296" y="481764"/>
                    </a:lnTo>
                    <a:cubicBezTo>
                      <a:pt x="35950" y="481764"/>
                      <a:pt x="0" y="445814"/>
                      <a:pt x="0" y="401468"/>
                    </a:cubicBezTo>
                    <a:lnTo>
                      <a:pt x="0" y="80296"/>
                    </a:lnTo>
                    <a:cubicBezTo>
                      <a:pt x="0" y="35950"/>
                      <a:pt x="35950" y="0"/>
                      <a:pt x="80296" y="0"/>
                    </a:cubicBez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57" name="任意多边形 16"/>
              <p:cNvSpPr/>
              <p:nvPr/>
            </p:nvSpPr>
            <p:spPr bwMode="auto">
              <a:xfrm>
                <a:off x="3859934" y="2759964"/>
                <a:ext cx="224340" cy="224340"/>
              </a:xfrm>
              <a:custGeom>
                <a:avLst/>
                <a:gdLst>
                  <a:gd name="T0" fmla="*/ 118 w 236"/>
                  <a:gd name="T1" fmla="*/ 0 h 236"/>
                  <a:gd name="T2" fmla="*/ 0 w 236"/>
                  <a:gd name="T3" fmla="*/ 118 h 236"/>
                  <a:gd name="T4" fmla="*/ 118 w 236"/>
                  <a:gd name="T5" fmla="*/ 236 h 236"/>
                  <a:gd name="T6" fmla="*/ 236 w 236"/>
                  <a:gd name="T7" fmla="*/ 118 h 236"/>
                  <a:gd name="T8" fmla="*/ 118 w 236"/>
                  <a:gd name="T9" fmla="*/ 0 h 236"/>
                  <a:gd name="T10" fmla="*/ 124 w 236"/>
                  <a:gd name="T11" fmla="*/ 56 h 236"/>
                  <a:gd name="T12" fmla="*/ 144 w 236"/>
                  <a:gd name="T13" fmla="*/ 46 h 236"/>
                  <a:gd name="T14" fmla="*/ 137 w 236"/>
                  <a:gd name="T15" fmla="*/ 67 h 236"/>
                  <a:gd name="T16" fmla="*/ 117 w 236"/>
                  <a:gd name="T17" fmla="*/ 77 h 236"/>
                  <a:gd name="T18" fmla="*/ 124 w 236"/>
                  <a:gd name="T19" fmla="*/ 56 h 236"/>
                  <a:gd name="T20" fmla="*/ 162 w 236"/>
                  <a:gd name="T21" fmla="*/ 164 h 236"/>
                  <a:gd name="T22" fmla="*/ 142 w 236"/>
                  <a:gd name="T23" fmla="*/ 181 h 236"/>
                  <a:gd name="T24" fmla="*/ 119 w 236"/>
                  <a:gd name="T25" fmla="*/ 175 h 236"/>
                  <a:gd name="T26" fmla="*/ 97 w 236"/>
                  <a:gd name="T27" fmla="*/ 181 h 236"/>
                  <a:gd name="T28" fmla="*/ 76 w 236"/>
                  <a:gd name="T29" fmla="*/ 164 h 236"/>
                  <a:gd name="T30" fmla="*/ 67 w 236"/>
                  <a:gd name="T31" fmla="*/ 96 h 236"/>
                  <a:gd name="T32" fmla="*/ 95 w 236"/>
                  <a:gd name="T33" fmla="*/ 79 h 236"/>
                  <a:gd name="T34" fmla="*/ 118 w 236"/>
                  <a:gd name="T35" fmla="*/ 85 h 236"/>
                  <a:gd name="T36" fmla="*/ 143 w 236"/>
                  <a:gd name="T37" fmla="*/ 79 h 236"/>
                  <a:gd name="T38" fmla="*/ 168 w 236"/>
                  <a:gd name="T39" fmla="*/ 92 h 236"/>
                  <a:gd name="T40" fmla="*/ 154 w 236"/>
                  <a:gd name="T41" fmla="*/ 118 h 236"/>
                  <a:gd name="T42" fmla="*/ 172 w 236"/>
                  <a:gd name="T43" fmla="*/ 145 h 236"/>
                  <a:gd name="T44" fmla="*/ 162 w 236"/>
                  <a:gd name="T45" fmla="*/ 16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6" h="236">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24" y="56"/>
                    </a:moveTo>
                    <a:cubicBezTo>
                      <a:pt x="129" y="50"/>
                      <a:pt x="137" y="46"/>
                      <a:pt x="144" y="46"/>
                    </a:cubicBezTo>
                    <a:cubicBezTo>
                      <a:pt x="144" y="54"/>
                      <a:pt x="141" y="62"/>
                      <a:pt x="137" y="67"/>
                    </a:cubicBezTo>
                    <a:cubicBezTo>
                      <a:pt x="132" y="73"/>
                      <a:pt x="124" y="78"/>
                      <a:pt x="117" y="77"/>
                    </a:cubicBezTo>
                    <a:cubicBezTo>
                      <a:pt x="115" y="69"/>
                      <a:pt x="119" y="61"/>
                      <a:pt x="124" y="56"/>
                    </a:cubicBezTo>
                    <a:close/>
                    <a:moveTo>
                      <a:pt x="162" y="164"/>
                    </a:moveTo>
                    <a:cubicBezTo>
                      <a:pt x="157" y="172"/>
                      <a:pt x="151" y="180"/>
                      <a:pt x="142" y="181"/>
                    </a:cubicBezTo>
                    <a:cubicBezTo>
                      <a:pt x="133" y="181"/>
                      <a:pt x="130" y="175"/>
                      <a:pt x="119" y="175"/>
                    </a:cubicBezTo>
                    <a:cubicBezTo>
                      <a:pt x="109" y="175"/>
                      <a:pt x="106" y="180"/>
                      <a:pt x="97" y="181"/>
                    </a:cubicBezTo>
                    <a:cubicBezTo>
                      <a:pt x="88" y="181"/>
                      <a:pt x="82" y="172"/>
                      <a:pt x="76" y="164"/>
                    </a:cubicBezTo>
                    <a:cubicBezTo>
                      <a:pt x="64" y="147"/>
                      <a:pt x="55" y="116"/>
                      <a:pt x="67" y="96"/>
                    </a:cubicBezTo>
                    <a:cubicBezTo>
                      <a:pt x="73" y="85"/>
                      <a:pt x="84" y="79"/>
                      <a:pt x="95" y="79"/>
                    </a:cubicBezTo>
                    <a:cubicBezTo>
                      <a:pt x="104" y="79"/>
                      <a:pt x="112" y="85"/>
                      <a:pt x="118" y="85"/>
                    </a:cubicBezTo>
                    <a:cubicBezTo>
                      <a:pt x="123" y="85"/>
                      <a:pt x="133" y="77"/>
                      <a:pt x="143" y="79"/>
                    </a:cubicBezTo>
                    <a:cubicBezTo>
                      <a:pt x="148" y="79"/>
                      <a:pt x="160" y="80"/>
                      <a:pt x="168" y="92"/>
                    </a:cubicBezTo>
                    <a:cubicBezTo>
                      <a:pt x="167" y="92"/>
                      <a:pt x="153" y="100"/>
                      <a:pt x="154" y="118"/>
                    </a:cubicBezTo>
                    <a:cubicBezTo>
                      <a:pt x="154" y="138"/>
                      <a:pt x="171" y="145"/>
                      <a:pt x="172" y="145"/>
                    </a:cubicBezTo>
                    <a:cubicBezTo>
                      <a:pt x="171" y="145"/>
                      <a:pt x="169" y="155"/>
                      <a:pt x="162" y="164"/>
                    </a:cubicBezTo>
                    <a:close/>
                  </a:path>
                </a:pathLst>
              </a:custGeom>
              <a:solidFill>
                <a:schemeClr val="bg1"/>
              </a:solidFill>
              <a:ln>
                <a:noFill/>
              </a:ln>
            </p:spPr>
            <p:txBody>
              <a:bodyPr anchor="ctr"/>
              <a:lstStyle/>
              <a:p>
                <a:pPr algn="ctr"/>
                <a:endParaRPr>
                  <a:ea typeface="微软雅黑" panose="020B0503020204020204" pitchFamily="34" charset="-122"/>
                  <a:sym typeface="Arial" panose="020B0604020202020204" pitchFamily="34" charset="0"/>
                </a:endParaRPr>
              </a:p>
            </p:txBody>
          </p:sp>
        </p:grpSp>
        <p:grpSp>
          <p:nvGrpSpPr>
            <p:cNvPr id="51" name="组合 50"/>
            <p:cNvGrpSpPr/>
            <p:nvPr/>
          </p:nvGrpSpPr>
          <p:grpSpPr>
            <a:xfrm>
              <a:off x="3092644" y="3499392"/>
              <a:ext cx="3425516" cy="306302"/>
              <a:chOff x="3688885" y="3228410"/>
              <a:chExt cx="4567355" cy="408403"/>
            </a:xfrm>
          </p:grpSpPr>
          <p:sp>
            <p:nvSpPr>
              <p:cNvPr id="52" name="圆角矩形 63"/>
              <p:cNvSpPr/>
              <p:nvPr/>
            </p:nvSpPr>
            <p:spPr>
              <a:xfrm>
                <a:off x="3688885" y="3228410"/>
                <a:ext cx="4567355" cy="408403"/>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720000" anchor="ctr">
                <a:normAutofit/>
              </a:bodyPr>
              <a:lstStyle/>
              <a:p>
                <a:pPr>
                  <a:lnSpc>
                    <a:spcPct val="120000"/>
                  </a:lnSpc>
                </a:pPr>
                <a:r>
                  <a:rPr lang="zh-CN" altLang="en-US" sz="11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此部分内容作为文字排版占位显示 </a:t>
                </a:r>
              </a:p>
            </p:txBody>
          </p:sp>
          <p:sp>
            <p:nvSpPr>
              <p:cNvPr id="53" name="任意多边形 64"/>
              <p:cNvSpPr/>
              <p:nvPr/>
            </p:nvSpPr>
            <p:spPr>
              <a:xfrm>
                <a:off x="3688885" y="3228410"/>
                <a:ext cx="550836" cy="408403"/>
              </a:xfrm>
              <a:custGeom>
                <a:avLst/>
                <a:gdLst>
                  <a:gd name="connsiteX0" fmla="*/ 80296 w 649782"/>
                  <a:gd name="connsiteY0" fmla="*/ 0 h 481764"/>
                  <a:gd name="connsiteX1" fmla="*/ 649782 w 649782"/>
                  <a:gd name="connsiteY1" fmla="*/ 0 h 481764"/>
                  <a:gd name="connsiteX2" fmla="*/ 649782 w 649782"/>
                  <a:gd name="connsiteY2" fmla="*/ 481764 h 481764"/>
                  <a:gd name="connsiteX3" fmla="*/ 80296 w 649782"/>
                  <a:gd name="connsiteY3" fmla="*/ 481764 h 481764"/>
                  <a:gd name="connsiteX4" fmla="*/ 0 w 649782"/>
                  <a:gd name="connsiteY4" fmla="*/ 401468 h 481764"/>
                  <a:gd name="connsiteX5" fmla="*/ 0 w 649782"/>
                  <a:gd name="connsiteY5" fmla="*/ 80296 h 481764"/>
                  <a:gd name="connsiteX6" fmla="*/ 80296 w 649782"/>
                  <a:gd name="connsiteY6" fmla="*/ 0 h 481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9782" h="481764">
                    <a:moveTo>
                      <a:pt x="80296" y="0"/>
                    </a:moveTo>
                    <a:lnTo>
                      <a:pt x="649782" y="0"/>
                    </a:lnTo>
                    <a:lnTo>
                      <a:pt x="649782" y="481764"/>
                    </a:lnTo>
                    <a:lnTo>
                      <a:pt x="80296" y="481764"/>
                    </a:lnTo>
                    <a:cubicBezTo>
                      <a:pt x="35950" y="481764"/>
                      <a:pt x="0" y="445814"/>
                      <a:pt x="0" y="401468"/>
                    </a:cubicBezTo>
                    <a:lnTo>
                      <a:pt x="0" y="80296"/>
                    </a:lnTo>
                    <a:cubicBezTo>
                      <a:pt x="0" y="35950"/>
                      <a:pt x="35950" y="0"/>
                      <a:pt x="80296" y="0"/>
                    </a:cubicBezTo>
                    <a:close/>
                  </a:path>
                </a:pathLst>
              </a:custGeom>
              <a:solidFill>
                <a:schemeClr val="accent5">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54" name="任意多边形 65"/>
              <p:cNvSpPr/>
              <p:nvPr/>
            </p:nvSpPr>
            <p:spPr bwMode="auto">
              <a:xfrm>
                <a:off x="3859934" y="3301725"/>
                <a:ext cx="224340" cy="224340"/>
              </a:xfrm>
              <a:custGeom>
                <a:avLst/>
                <a:gdLst>
                  <a:gd name="T0" fmla="*/ 118 w 236"/>
                  <a:gd name="T1" fmla="*/ 0 h 236"/>
                  <a:gd name="T2" fmla="*/ 0 w 236"/>
                  <a:gd name="T3" fmla="*/ 118 h 236"/>
                  <a:gd name="T4" fmla="*/ 118 w 236"/>
                  <a:gd name="T5" fmla="*/ 236 h 236"/>
                  <a:gd name="T6" fmla="*/ 236 w 236"/>
                  <a:gd name="T7" fmla="*/ 118 h 236"/>
                  <a:gd name="T8" fmla="*/ 118 w 236"/>
                  <a:gd name="T9" fmla="*/ 0 h 236"/>
                  <a:gd name="T10" fmla="*/ 106 w 236"/>
                  <a:gd name="T11" fmla="*/ 171 h 236"/>
                  <a:gd name="T12" fmla="*/ 54 w 236"/>
                  <a:gd name="T13" fmla="*/ 163 h 236"/>
                  <a:gd name="T14" fmla="*/ 54 w 236"/>
                  <a:gd name="T15" fmla="*/ 121 h 236"/>
                  <a:gd name="T16" fmla="*/ 106 w 236"/>
                  <a:gd name="T17" fmla="*/ 121 h 236"/>
                  <a:gd name="T18" fmla="*/ 106 w 236"/>
                  <a:gd name="T19" fmla="*/ 171 h 236"/>
                  <a:gd name="T20" fmla="*/ 106 w 236"/>
                  <a:gd name="T21" fmla="*/ 114 h 236"/>
                  <a:gd name="T22" fmla="*/ 54 w 236"/>
                  <a:gd name="T23" fmla="*/ 114 h 236"/>
                  <a:gd name="T24" fmla="*/ 54 w 236"/>
                  <a:gd name="T25" fmla="*/ 72 h 236"/>
                  <a:gd name="T26" fmla="*/ 106 w 236"/>
                  <a:gd name="T27" fmla="*/ 64 h 236"/>
                  <a:gd name="T28" fmla="*/ 106 w 236"/>
                  <a:gd name="T29" fmla="*/ 114 h 236"/>
                  <a:gd name="T30" fmla="*/ 182 w 236"/>
                  <a:gd name="T31" fmla="*/ 182 h 236"/>
                  <a:gd name="T32" fmla="*/ 113 w 236"/>
                  <a:gd name="T33" fmla="*/ 172 h 236"/>
                  <a:gd name="T34" fmla="*/ 113 w 236"/>
                  <a:gd name="T35" fmla="*/ 121 h 236"/>
                  <a:gd name="T36" fmla="*/ 182 w 236"/>
                  <a:gd name="T37" fmla="*/ 121 h 236"/>
                  <a:gd name="T38" fmla="*/ 182 w 236"/>
                  <a:gd name="T39" fmla="*/ 182 h 236"/>
                  <a:gd name="T40" fmla="*/ 182 w 236"/>
                  <a:gd name="T41" fmla="*/ 114 h 236"/>
                  <a:gd name="T42" fmla="*/ 113 w 236"/>
                  <a:gd name="T43" fmla="*/ 114 h 236"/>
                  <a:gd name="T44" fmla="*/ 113 w 236"/>
                  <a:gd name="T45" fmla="*/ 63 h 236"/>
                  <a:gd name="T46" fmla="*/ 182 w 236"/>
                  <a:gd name="T47" fmla="*/ 53 h 236"/>
                  <a:gd name="T48" fmla="*/ 182 w 236"/>
                  <a:gd name="T49" fmla="*/ 11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6" h="236">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06" y="171"/>
                    </a:moveTo>
                    <a:cubicBezTo>
                      <a:pt x="54" y="163"/>
                      <a:pt x="54" y="163"/>
                      <a:pt x="54" y="163"/>
                    </a:cubicBezTo>
                    <a:cubicBezTo>
                      <a:pt x="54" y="121"/>
                      <a:pt x="54" y="121"/>
                      <a:pt x="54" y="121"/>
                    </a:cubicBezTo>
                    <a:cubicBezTo>
                      <a:pt x="106" y="121"/>
                      <a:pt x="106" y="121"/>
                      <a:pt x="106" y="121"/>
                    </a:cubicBezTo>
                    <a:lnTo>
                      <a:pt x="106" y="171"/>
                    </a:lnTo>
                    <a:close/>
                    <a:moveTo>
                      <a:pt x="106" y="114"/>
                    </a:moveTo>
                    <a:cubicBezTo>
                      <a:pt x="54" y="114"/>
                      <a:pt x="54" y="114"/>
                      <a:pt x="54" y="114"/>
                    </a:cubicBezTo>
                    <a:cubicBezTo>
                      <a:pt x="54" y="72"/>
                      <a:pt x="54" y="72"/>
                      <a:pt x="54" y="72"/>
                    </a:cubicBezTo>
                    <a:cubicBezTo>
                      <a:pt x="106" y="64"/>
                      <a:pt x="106" y="64"/>
                      <a:pt x="106" y="64"/>
                    </a:cubicBezTo>
                    <a:lnTo>
                      <a:pt x="106" y="114"/>
                    </a:lnTo>
                    <a:close/>
                    <a:moveTo>
                      <a:pt x="182" y="182"/>
                    </a:moveTo>
                    <a:cubicBezTo>
                      <a:pt x="113" y="172"/>
                      <a:pt x="113" y="172"/>
                      <a:pt x="113" y="172"/>
                    </a:cubicBezTo>
                    <a:cubicBezTo>
                      <a:pt x="113" y="121"/>
                      <a:pt x="113" y="121"/>
                      <a:pt x="113" y="121"/>
                    </a:cubicBezTo>
                    <a:cubicBezTo>
                      <a:pt x="182" y="121"/>
                      <a:pt x="182" y="121"/>
                      <a:pt x="182" y="121"/>
                    </a:cubicBezTo>
                    <a:lnTo>
                      <a:pt x="182" y="182"/>
                    </a:lnTo>
                    <a:close/>
                    <a:moveTo>
                      <a:pt x="182" y="114"/>
                    </a:moveTo>
                    <a:cubicBezTo>
                      <a:pt x="113" y="114"/>
                      <a:pt x="113" y="114"/>
                      <a:pt x="113" y="114"/>
                    </a:cubicBezTo>
                    <a:cubicBezTo>
                      <a:pt x="113" y="63"/>
                      <a:pt x="113" y="63"/>
                      <a:pt x="113" y="63"/>
                    </a:cubicBezTo>
                    <a:cubicBezTo>
                      <a:pt x="182" y="53"/>
                      <a:pt x="182" y="53"/>
                      <a:pt x="182" y="53"/>
                    </a:cubicBezTo>
                    <a:lnTo>
                      <a:pt x="182" y="114"/>
                    </a:lnTo>
                    <a:close/>
                  </a:path>
                </a:pathLst>
              </a:custGeom>
              <a:solidFill>
                <a:schemeClr val="bg1"/>
              </a:solidFill>
              <a:ln>
                <a:noFill/>
              </a:ln>
            </p:spPr>
            <p:txBody>
              <a:bodyPr anchor="ctr"/>
              <a:lstStyle/>
              <a:p>
                <a:pPr algn="ctr"/>
                <a:endParaRPr>
                  <a:ea typeface="微软雅黑" panose="020B0503020204020204" pitchFamily="34" charset="-122"/>
                  <a:sym typeface="Arial" panose="020B0604020202020204" pitchFamily="34" charset="0"/>
                </a:endParaRPr>
              </a:p>
            </p:txBody>
          </p:sp>
        </p:grpSp>
      </p:grpSp>
      <p:sp>
        <p:nvSpPr>
          <p:cNvPr id="67" name="矩形 66"/>
          <p:cNvSpPr/>
          <p:nvPr/>
        </p:nvSpPr>
        <p:spPr>
          <a:xfrm>
            <a:off x="1" y="37329"/>
            <a:ext cx="9144000"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fade">
                                      <p:cBhvr>
                                        <p:cTn id="13" dur="1000"/>
                                        <p:tgtEl>
                                          <p:spTgt spid="45"/>
                                        </p:tgtEl>
                                      </p:cBhvr>
                                    </p:animEffect>
                                    <p:anim calcmode="lin" valueType="num">
                                      <p:cBhvr>
                                        <p:cTn id="14" dur="1000" fill="hold"/>
                                        <p:tgtEl>
                                          <p:spTgt spid="45"/>
                                        </p:tgtEl>
                                        <p:attrNameLst>
                                          <p:attrName>ppt_x</p:attrName>
                                        </p:attrNameLst>
                                      </p:cBhvr>
                                      <p:tavLst>
                                        <p:tav tm="0">
                                          <p:val>
                                            <p:strVal val="#ppt_x"/>
                                          </p:val>
                                        </p:tav>
                                        <p:tav tm="100000">
                                          <p:val>
                                            <p:strVal val="#ppt_x"/>
                                          </p:val>
                                        </p:tav>
                                      </p:tavLst>
                                    </p:anim>
                                    <p:anim calcmode="lin" valueType="num">
                                      <p:cBhvr>
                                        <p:cTn id="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矩形 3"/>
          <p:cNvSpPr>
            <a:spLocks noChangeArrowheads="1"/>
          </p:cNvSpPr>
          <p:nvPr/>
        </p:nvSpPr>
        <p:spPr bwMode="auto">
          <a:xfrm>
            <a:off x="1006" y="566"/>
            <a:ext cx="9141993" cy="5142371"/>
          </a:xfrm>
          <a:prstGeom prst="rect">
            <a:avLst/>
          </a:prstGeom>
          <a:solidFill>
            <a:schemeClr val="accent3"/>
          </a:solidFill>
          <a:ln>
            <a:noFill/>
          </a:ln>
        </p:spPr>
        <p:txBody>
          <a:bodyPr anchor="ctr"/>
          <a:lstStyle/>
          <a:p>
            <a:pPr algn="ctr"/>
            <a:endParaRPr lang="zh-CN" altLang="zh-CN" sz="1425">
              <a:solidFill>
                <a:srgbClr val="FFFFFF"/>
              </a:solidFill>
              <a:ea typeface="微软雅黑" panose="020B0503020204020204" pitchFamily="34" charset="-122"/>
              <a:sym typeface="Arial" panose="020B0604020202020204" pitchFamily="34" charset="0"/>
            </a:endParaRPr>
          </a:p>
        </p:txBody>
      </p:sp>
      <p:sp>
        <p:nvSpPr>
          <p:cNvPr id="5123" name="Text Box 3"/>
          <p:cNvSpPr>
            <a:spLocks noChangeArrowheads="1"/>
          </p:cNvSpPr>
          <p:nvPr/>
        </p:nvSpPr>
        <p:spPr bwMode="auto">
          <a:xfrm>
            <a:off x="1960291" y="2296444"/>
            <a:ext cx="2954655" cy="129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nchor="ctr">
            <a:spAutoFit/>
          </a:bodyPr>
          <a:lstStyle/>
          <a:p>
            <a:pPr algn="r"/>
            <a:r>
              <a:rPr lang="en-US" sz="2400">
                <a:solidFill>
                  <a:schemeClr val="bg1"/>
                </a:solidFill>
                <a:ea typeface="微软雅黑" panose="020B0503020204020204" pitchFamily="34" charset="-122"/>
                <a:sym typeface="Arial" panose="020B0604020202020204" pitchFamily="34" charset="0"/>
              </a:rPr>
              <a:t>2037</a:t>
            </a:r>
            <a:r>
              <a:rPr lang="zh-CN" altLang="en-US" sz="2400">
                <a:solidFill>
                  <a:schemeClr val="bg1"/>
                </a:solidFill>
                <a:ea typeface="微软雅黑" panose="020B0503020204020204" pitchFamily="34" charset="-122"/>
                <a:sym typeface="Arial" panose="020B0604020202020204" pitchFamily="34" charset="0"/>
              </a:rPr>
              <a:t>年度</a:t>
            </a:r>
            <a:endParaRPr lang="en-US" sz="2400">
              <a:solidFill>
                <a:schemeClr val="bg1"/>
              </a:solidFill>
              <a:ea typeface="微软雅黑" panose="020B0503020204020204" pitchFamily="34" charset="-122"/>
              <a:sym typeface="Arial" panose="020B0604020202020204" pitchFamily="34" charset="0"/>
            </a:endParaRPr>
          </a:p>
          <a:p>
            <a:pPr algn="r"/>
            <a:r>
              <a:rPr lang="zh-CN" altLang="en-US" sz="5395" b="1">
                <a:solidFill>
                  <a:schemeClr val="bg1"/>
                </a:solidFill>
                <a:ea typeface="微软雅黑" panose="020B0503020204020204" pitchFamily="34" charset="-122"/>
                <a:sym typeface="Arial" panose="020B0604020202020204" pitchFamily="34" charset="0"/>
              </a:rPr>
              <a:t>添加标题</a:t>
            </a:r>
            <a:endParaRPr lang="zh-CN" altLang="en-US" sz="5395" b="1" dirty="0">
              <a:solidFill>
                <a:schemeClr val="bg1"/>
              </a:solidFill>
              <a:ea typeface="微软雅黑" panose="020B0503020204020204" pitchFamily="34" charset="-122"/>
              <a:sym typeface="Arial" panose="020B0604020202020204" pitchFamily="34" charset="0"/>
            </a:endParaRPr>
          </a:p>
        </p:txBody>
      </p:sp>
      <p:sp>
        <p:nvSpPr>
          <p:cNvPr id="5124" name="矩形 10"/>
          <p:cNvSpPr>
            <a:spLocks noChangeArrowheads="1"/>
          </p:cNvSpPr>
          <p:nvPr/>
        </p:nvSpPr>
        <p:spPr bwMode="auto">
          <a:xfrm>
            <a:off x="2127002" y="1915864"/>
            <a:ext cx="2787944" cy="311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sz="1425">
                <a:solidFill>
                  <a:schemeClr val="bg1"/>
                </a:solidFill>
                <a:ea typeface="微软雅黑" panose="020B0503020204020204" pitchFamily="34" charset="-122"/>
                <a:sym typeface="Arial" panose="020B0604020202020204" pitchFamily="34" charset="0"/>
              </a:rPr>
              <a:t>The 2037 </a:t>
            </a:r>
            <a:r>
              <a:rPr lang="en-US" sz="1425" dirty="0">
                <a:solidFill>
                  <a:schemeClr val="bg1"/>
                </a:solidFill>
                <a:ea typeface="微软雅黑" panose="020B0503020204020204" pitchFamily="34" charset="-122"/>
                <a:sym typeface="Arial" panose="020B0604020202020204" pitchFamily="34" charset="0"/>
              </a:rPr>
              <a:t>annual work summary</a:t>
            </a:r>
            <a:endParaRPr lang="zh-CN" altLang="en-US" sz="1425" dirty="0">
              <a:solidFill>
                <a:schemeClr val="bg1"/>
              </a:solidFill>
              <a:ea typeface="微软雅黑" panose="020B0503020204020204" pitchFamily="34" charset="-122"/>
              <a:sym typeface="Arial" panose="020B0604020202020204" pitchFamily="34" charset="0"/>
            </a:endParaRPr>
          </a:p>
        </p:txBody>
      </p:sp>
      <p:sp>
        <p:nvSpPr>
          <p:cNvPr id="5125" name="直接连接符 11"/>
          <p:cNvSpPr>
            <a:spLocks noChangeShapeType="1"/>
          </p:cNvSpPr>
          <p:nvPr/>
        </p:nvSpPr>
        <p:spPr bwMode="auto">
          <a:xfrm>
            <a:off x="1001030" y="2226547"/>
            <a:ext cx="3913916" cy="1191"/>
          </a:xfrm>
          <a:prstGeom prst="line">
            <a:avLst/>
          </a:prstGeom>
          <a:noFill/>
          <a:ln w="6350" cap="flat" cmpd="sng">
            <a:solidFill>
              <a:schemeClr val="bg1"/>
            </a:solidFill>
            <a:bevel/>
          </a:ln>
          <a:extLst>
            <a:ext uri="{909E8E84-426E-40DD-AFC4-6F175D3DCCD1}">
              <a14:hiddenFill xmlns:a14="http://schemas.microsoft.com/office/drawing/2010/main">
                <a:noFill/>
              </a14:hiddenFill>
            </a:ext>
          </a:extLst>
        </p:spPr>
        <p:txBody>
          <a:bodyPr/>
          <a:lstStyle/>
          <a:p>
            <a:endParaRPr lang="zh-CN" altLang="en-US" sz="1425">
              <a:solidFill>
                <a:schemeClr val="bg1"/>
              </a:solidFill>
              <a:ea typeface="微软雅黑" panose="020B0503020204020204" pitchFamily="34" charset="-122"/>
              <a:sym typeface="Arial" panose="020B0604020202020204" pitchFamily="34" charset="0"/>
            </a:endParaRPr>
          </a:p>
        </p:txBody>
      </p:sp>
      <p:sp>
        <p:nvSpPr>
          <p:cNvPr id="7" name="Text Box 3"/>
          <p:cNvSpPr>
            <a:spLocks noChangeArrowheads="1"/>
          </p:cNvSpPr>
          <p:nvPr/>
        </p:nvSpPr>
        <p:spPr bwMode="auto">
          <a:xfrm>
            <a:off x="4740480" y="560815"/>
            <a:ext cx="3672800" cy="3855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nchor="ctr">
            <a:spAutoFit/>
          </a:bodyPr>
          <a:lstStyle/>
          <a:p>
            <a:pPr algn="r"/>
            <a:r>
              <a:rPr lang="en-US" sz="24455">
                <a:solidFill>
                  <a:schemeClr val="bg1"/>
                </a:solidFill>
                <a:ea typeface="微软雅黑" panose="020B0503020204020204" pitchFamily="34" charset="-122"/>
                <a:sym typeface="Arial" panose="020B0604020202020204" pitchFamily="34" charset="0"/>
              </a:rPr>
              <a:t>03</a:t>
            </a:r>
            <a:endParaRPr lang="zh-CN" altLang="en-US" sz="24455" b="1" dirty="0">
              <a:solidFill>
                <a:schemeClr val="bg1"/>
              </a:solidFill>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任意多边形 3"/>
          <p:cNvSpPr/>
          <p:nvPr>
            <p:custDataLst>
              <p:tags r:id="rId1"/>
            </p:custDataLst>
          </p:nvPr>
        </p:nvSpPr>
        <p:spPr>
          <a:xfrm>
            <a:off x="521545" y="459719"/>
            <a:ext cx="8622455" cy="22245"/>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1"/>
          </a:solidFill>
          <a:ln>
            <a:solidFill>
              <a:srgbClr val="88D27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6" tIns="34288" rIns="68576" bIns="34288" numCol="1" spcCol="0" rtlCol="0" fromWordArt="0" anchor="ctr" anchorCtr="0" forceAA="0" compatLnSpc="1">
            <a:noAutofit/>
          </a:bodyPr>
          <a:lstStyle/>
          <a:p>
            <a:pPr algn="ctr"/>
            <a:endParaRPr lang="zh-CN" altLang="en-US" sz="1420">
              <a:latin typeface="Arial" panose="020B0604020202020204" pitchFamily="34" charset="0"/>
              <a:ea typeface="微软雅黑" panose="020B0503020204020204" pitchFamily="34" charset="-122"/>
              <a:sym typeface="Arial" panose="020B0604020202020204" pitchFamily="34" charset="0"/>
            </a:endParaRPr>
          </a:p>
        </p:txBody>
      </p:sp>
      <p:sp>
        <p:nvSpPr>
          <p:cNvPr id="5" name="任意多边形 4"/>
          <p:cNvSpPr/>
          <p:nvPr>
            <p:custDataLst>
              <p:tags r:id="rId2"/>
            </p:custDataLst>
          </p:nvPr>
        </p:nvSpPr>
        <p:spPr>
          <a:xfrm>
            <a:off x="1" y="100217"/>
            <a:ext cx="410465" cy="381747"/>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6" tIns="34288" rIns="68576" bIns="34288" numCol="1" spcCol="0" rtlCol="0" fromWordArt="0" anchor="ctr" anchorCtr="0" forceAA="0" compatLnSpc="1">
            <a:noAutofit/>
          </a:bodyPr>
          <a:lstStyle/>
          <a:p>
            <a:pPr algn="ctr"/>
            <a:endParaRPr lang="zh-CN" altLang="en-US" sz="142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Content Placeholder 2"/>
          <p:cNvSpPr txBox="1"/>
          <p:nvPr/>
        </p:nvSpPr>
        <p:spPr>
          <a:xfrm>
            <a:off x="699345" y="161315"/>
            <a:ext cx="2181013" cy="246221"/>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1600" dirty="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点击添加小标题</a:t>
            </a:r>
            <a:endParaRPr lang="en-US" sz="1600" dirty="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7" name="组合 6"/>
          <p:cNvGrpSpPr/>
          <p:nvPr/>
        </p:nvGrpSpPr>
        <p:grpSpPr>
          <a:xfrm>
            <a:off x="2855206" y="1001752"/>
            <a:ext cx="3400318" cy="3163687"/>
            <a:chOff x="2855206" y="1032604"/>
            <a:chExt cx="3400318" cy="3163687"/>
          </a:xfrm>
        </p:grpSpPr>
        <p:grpSp>
          <p:nvGrpSpPr>
            <p:cNvPr id="8" name="Group 2"/>
            <p:cNvGrpSpPr/>
            <p:nvPr/>
          </p:nvGrpSpPr>
          <p:grpSpPr>
            <a:xfrm>
              <a:off x="4396483" y="1032604"/>
              <a:ext cx="1859041" cy="1635020"/>
              <a:chOff x="5782165" y="481983"/>
              <a:chExt cx="3480614" cy="3061191"/>
            </a:xfrm>
            <a:gradFill flip="none" rotWithShape="1">
              <a:gsLst>
                <a:gs pos="0">
                  <a:schemeClr val="accent1">
                    <a:lumMod val="5000"/>
                    <a:lumOff val="95000"/>
                  </a:schemeClr>
                </a:gs>
                <a:gs pos="58000">
                  <a:schemeClr val="accent2"/>
                </a:gs>
              </a:gsLst>
              <a:lin ang="8100000" scaled="1"/>
              <a:tileRect/>
            </a:gradFill>
          </p:grpSpPr>
          <p:sp>
            <p:nvSpPr>
              <p:cNvPr id="62" name="Arrow: Right 70"/>
              <p:cNvSpPr/>
              <p:nvPr/>
            </p:nvSpPr>
            <p:spPr>
              <a:xfrm rot="18900000" flipH="1">
                <a:off x="5782165" y="1651488"/>
                <a:ext cx="2291004" cy="1891686"/>
              </a:xfrm>
              <a:prstGeom prst="righ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grpSp>
            <p:nvGrpSpPr>
              <p:cNvPr id="63" name="Group 71"/>
              <p:cNvGrpSpPr/>
              <p:nvPr/>
            </p:nvGrpSpPr>
            <p:grpSpPr>
              <a:xfrm>
                <a:off x="7454801" y="481983"/>
                <a:ext cx="1807978" cy="1561534"/>
                <a:chOff x="7454801" y="481983"/>
                <a:chExt cx="1807978" cy="1561534"/>
              </a:xfrm>
              <a:grpFill/>
            </p:grpSpPr>
            <p:sp>
              <p:nvSpPr>
                <p:cNvPr id="64" name="Rectangle 72"/>
                <p:cNvSpPr/>
                <p:nvPr/>
              </p:nvSpPr>
              <p:spPr bwMode="auto">
                <a:xfrm rot="8100000">
                  <a:off x="7916863" y="1084979"/>
                  <a:ext cx="179916" cy="1760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ea typeface="微软雅黑" panose="020B0503020204020204" pitchFamily="34" charset="-122"/>
                    <a:sym typeface="Arial" panose="020B0604020202020204" pitchFamily="34" charset="0"/>
                  </a:endParaRPr>
                </a:p>
              </p:txBody>
            </p:sp>
            <p:sp>
              <p:nvSpPr>
                <p:cNvPr id="65" name="Rectangle 73"/>
                <p:cNvSpPr/>
                <p:nvPr/>
              </p:nvSpPr>
              <p:spPr bwMode="auto">
                <a:xfrm rot="8100000">
                  <a:off x="7972437" y="1826848"/>
                  <a:ext cx="278579" cy="21666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ea typeface="微软雅黑" panose="020B0503020204020204" pitchFamily="34" charset="-122"/>
                    <a:sym typeface="Arial" panose="020B0604020202020204" pitchFamily="34" charset="0"/>
                  </a:endParaRPr>
                </a:p>
              </p:txBody>
            </p:sp>
            <p:sp>
              <p:nvSpPr>
                <p:cNvPr id="66" name="Rectangle 74"/>
                <p:cNvSpPr/>
                <p:nvPr/>
              </p:nvSpPr>
              <p:spPr bwMode="auto">
                <a:xfrm rot="8100000">
                  <a:off x="7454801" y="1301229"/>
                  <a:ext cx="278579" cy="2205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ea typeface="微软雅黑" panose="020B0503020204020204" pitchFamily="34" charset="-122"/>
                    <a:sym typeface="Arial" panose="020B0604020202020204" pitchFamily="34" charset="0"/>
                  </a:endParaRPr>
                </a:p>
              </p:txBody>
            </p:sp>
            <p:sp>
              <p:nvSpPr>
                <p:cNvPr id="67" name="Freeform: Shape 75"/>
                <p:cNvSpPr/>
                <p:nvPr/>
              </p:nvSpPr>
              <p:spPr bwMode="auto">
                <a:xfrm rot="8100000">
                  <a:off x="8213025" y="1221325"/>
                  <a:ext cx="315336" cy="319199"/>
                </a:xfrm>
                <a:custGeom>
                  <a:avLst/>
                  <a:gdLst>
                    <a:gd name="T0" fmla="*/ 40 w 163"/>
                    <a:gd name="T1" fmla="*/ 0 h 165"/>
                    <a:gd name="T2" fmla="*/ 163 w 163"/>
                    <a:gd name="T3" fmla="*/ 39 h 165"/>
                    <a:gd name="T4" fmla="*/ 125 w 163"/>
                    <a:gd name="T5" fmla="*/ 165 h 165"/>
                    <a:gd name="T6" fmla="*/ 0 w 163"/>
                    <a:gd name="T7" fmla="*/ 124 h 165"/>
                    <a:gd name="T8" fmla="*/ 40 w 163"/>
                    <a:gd name="T9" fmla="*/ 0 h 165"/>
                  </a:gdLst>
                  <a:ahLst/>
                  <a:cxnLst>
                    <a:cxn ang="0">
                      <a:pos x="T0" y="T1"/>
                    </a:cxn>
                    <a:cxn ang="0">
                      <a:pos x="T2" y="T3"/>
                    </a:cxn>
                    <a:cxn ang="0">
                      <a:pos x="T4" y="T5"/>
                    </a:cxn>
                    <a:cxn ang="0">
                      <a:pos x="T6" y="T7"/>
                    </a:cxn>
                    <a:cxn ang="0">
                      <a:pos x="T8" y="T9"/>
                    </a:cxn>
                  </a:cxnLst>
                  <a:rect l="0" t="0" r="r" b="b"/>
                  <a:pathLst>
                    <a:path w="163" h="165">
                      <a:moveTo>
                        <a:pt x="40" y="0"/>
                      </a:moveTo>
                      <a:lnTo>
                        <a:pt x="163" y="39"/>
                      </a:lnTo>
                      <a:lnTo>
                        <a:pt x="125" y="165"/>
                      </a:lnTo>
                      <a:lnTo>
                        <a:pt x="0" y="124"/>
                      </a:lnTo>
                      <a:lnTo>
                        <a:pt x="4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ea typeface="微软雅黑" panose="020B0503020204020204" pitchFamily="34" charset="-122"/>
                    <a:sym typeface="Arial" panose="020B0604020202020204" pitchFamily="34" charset="0"/>
                  </a:endParaRPr>
                </a:p>
              </p:txBody>
            </p:sp>
            <p:sp>
              <p:nvSpPr>
                <p:cNvPr id="68" name="Freeform: Shape 76"/>
                <p:cNvSpPr/>
                <p:nvPr/>
              </p:nvSpPr>
              <p:spPr bwMode="auto">
                <a:xfrm rot="8100000">
                  <a:off x="8449924" y="886025"/>
                  <a:ext cx="266972" cy="268901"/>
                </a:xfrm>
                <a:custGeom>
                  <a:avLst/>
                  <a:gdLst>
                    <a:gd name="T0" fmla="*/ 0 w 138"/>
                    <a:gd name="T1" fmla="*/ 38 h 139"/>
                    <a:gd name="T2" fmla="*/ 102 w 138"/>
                    <a:gd name="T3" fmla="*/ 0 h 139"/>
                    <a:gd name="T4" fmla="*/ 138 w 138"/>
                    <a:gd name="T5" fmla="*/ 103 h 139"/>
                    <a:gd name="T6" fmla="*/ 38 w 138"/>
                    <a:gd name="T7" fmla="*/ 139 h 139"/>
                    <a:gd name="T8" fmla="*/ 0 w 138"/>
                    <a:gd name="T9" fmla="*/ 38 h 139"/>
                  </a:gdLst>
                  <a:ahLst/>
                  <a:cxnLst>
                    <a:cxn ang="0">
                      <a:pos x="T0" y="T1"/>
                    </a:cxn>
                    <a:cxn ang="0">
                      <a:pos x="T2" y="T3"/>
                    </a:cxn>
                    <a:cxn ang="0">
                      <a:pos x="T4" y="T5"/>
                    </a:cxn>
                    <a:cxn ang="0">
                      <a:pos x="T6" y="T7"/>
                    </a:cxn>
                    <a:cxn ang="0">
                      <a:pos x="T8" y="T9"/>
                    </a:cxn>
                  </a:cxnLst>
                  <a:rect l="0" t="0" r="r" b="b"/>
                  <a:pathLst>
                    <a:path w="138" h="139">
                      <a:moveTo>
                        <a:pt x="0" y="38"/>
                      </a:moveTo>
                      <a:lnTo>
                        <a:pt x="102" y="0"/>
                      </a:lnTo>
                      <a:lnTo>
                        <a:pt x="138" y="103"/>
                      </a:lnTo>
                      <a:lnTo>
                        <a:pt x="38" y="139"/>
                      </a:lnTo>
                      <a:lnTo>
                        <a:pt x="0"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ea typeface="微软雅黑" panose="020B0503020204020204" pitchFamily="34" charset="-122"/>
                    <a:sym typeface="Arial" panose="020B0604020202020204" pitchFamily="34" charset="0"/>
                  </a:endParaRPr>
                </a:p>
              </p:txBody>
            </p:sp>
            <p:sp>
              <p:nvSpPr>
                <p:cNvPr id="69" name="Freeform: Shape 77"/>
                <p:cNvSpPr/>
                <p:nvPr/>
              </p:nvSpPr>
              <p:spPr bwMode="auto">
                <a:xfrm rot="8100000">
                  <a:off x="8144899" y="973602"/>
                  <a:ext cx="234084" cy="236013"/>
                </a:xfrm>
                <a:custGeom>
                  <a:avLst/>
                  <a:gdLst>
                    <a:gd name="T0" fmla="*/ 0 w 121"/>
                    <a:gd name="T1" fmla="*/ 12 h 122"/>
                    <a:gd name="T2" fmla="*/ 109 w 121"/>
                    <a:gd name="T3" fmla="*/ 0 h 122"/>
                    <a:gd name="T4" fmla="*/ 121 w 121"/>
                    <a:gd name="T5" fmla="*/ 110 h 122"/>
                    <a:gd name="T6" fmla="*/ 12 w 121"/>
                    <a:gd name="T7" fmla="*/ 122 h 122"/>
                    <a:gd name="T8" fmla="*/ 0 w 121"/>
                    <a:gd name="T9" fmla="*/ 12 h 122"/>
                  </a:gdLst>
                  <a:ahLst/>
                  <a:cxnLst>
                    <a:cxn ang="0">
                      <a:pos x="T0" y="T1"/>
                    </a:cxn>
                    <a:cxn ang="0">
                      <a:pos x="T2" y="T3"/>
                    </a:cxn>
                    <a:cxn ang="0">
                      <a:pos x="T4" y="T5"/>
                    </a:cxn>
                    <a:cxn ang="0">
                      <a:pos x="T6" y="T7"/>
                    </a:cxn>
                    <a:cxn ang="0">
                      <a:pos x="T8" y="T9"/>
                    </a:cxn>
                  </a:cxnLst>
                  <a:rect l="0" t="0" r="r" b="b"/>
                  <a:pathLst>
                    <a:path w="121" h="122">
                      <a:moveTo>
                        <a:pt x="0" y="12"/>
                      </a:moveTo>
                      <a:lnTo>
                        <a:pt x="109" y="0"/>
                      </a:lnTo>
                      <a:lnTo>
                        <a:pt x="121" y="110"/>
                      </a:lnTo>
                      <a:lnTo>
                        <a:pt x="12" y="122"/>
                      </a:lnTo>
                      <a:lnTo>
                        <a:pt x="0"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ea typeface="微软雅黑" panose="020B0503020204020204" pitchFamily="34" charset="-122"/>
                    <a:sym typeface="Arial" panose="020B0604020202020204" pitchFamily="34" charset="0"/>
                  </a:endParaRPr>
                </a:p>
              </p:txBody>
            </p:sp>
            <p:sp>
              <p:nvSpPr>
                <p:cNvPr id="70" name="Rectangle 78"/>
                <p:cNvSpPr/>
                <p:nvPr/>
              </p:nvSpPr>
              <p:spPr bwMode="auto">
                <a:xfrm rot="8100000">
                  <a:off x="8693291" y="721345"/>
                  <a:ext cx="183785" cy="18378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ea typeface="微软雅黑" panose="020B0503020204020204" pitchFamily="34" charset="-122"/>
                    <a:sym typeface="Arial" panose="020B0604020202020204" pitchFamily="34" charset="0"/>
                  </a:endParaRPr>
                </a:p>
              </p:txBody>
            </p:sp>
            <p:sp>
              <p:nvSpPr>
                <p:cNvPr id="71" name="Rectangle 79"/>
                <p:cNvSpPr/>
                <p:nvPr/>
              </p:nvSpPr>
              <p:spPr bwMode="auto">
                <a:xfrm rot="8100000">
                  <a:off x="8812870" y="489930"/>
                  <a:ext cx="179916" cy="1760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ea typeface="微软雅黑" panose="020B0503020204020204" pitchFamily="34" charset="-122"/>
                    <a:sym typeface="Arial" panose="020B0604020202020204" pitchFamily="34" charset="0"/>
                  </a:endParaRPr>
                </a:p>
              </p:txBody>
            </p:sp>
            <p:sp>
              <p:nvSpPr>
                <p:cNvPr id="72" name="Rectangle 80"/>
                <p:cNvSpPr/>
                <p:nvPr/>
              </p:nvSpPr>
              <p:spPr bwMode="auto">
                <a:xfrm rot="8100000">
                  <a:off x="7882439" y="1401644"/>
                  <a:ext cx="251496" cy="2321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ea typeface="微软雅黑" panose="020B0503020204020204" pitchFamily="34" charset="-122"/>
                    <a:sym typeface="Arial" panose="020B0604020202020204" pitchFamily="34" charset="0"/>
                  </a:endParaRPr>
                </a:p>
              </p:txBody>
            </p:sp>
            <p:sp>
              <p:nvSpPr>
                <p:cNvPr id="73" name="Freeform: Shape 81"/>
                <p:cNvSpPr/>
                <p:nvPr/>
              </p:nvSpPr>
              <p:spPr bwMode="auto">
                <a:xfrm rot="8100000">
                  <a:off x="8429249" y="641976"/>
                  <a:ext cx="216673" cy="216669"/>
                </a:xfrm>
                <a:custGeom>
                  <a:avLst/>
                  <a:gdLst>
                    <a:gd name="T0" fmla="*/ 24 w 112"/>
                    <a:gd name="T1" fmla="*/ 0 h 112"/>
                    <a:gd name="T2" fmla="*/ 112 w 112"/>
                    <a:gd name="T3" fmla="*/ 24 h 112"/>
                    <a:gd name="T4" fmla="*/ 88 w 112"/>
                    <a:gd name="T5" fmla="*/ 112 h 112"/>
                    <a:gd name="T6" fmla="*/ 0 w 112"/>
                    <a:gd name="T7" fmla="*/ 88 h 112"/>
                    <a:gd name="T8" fmla="*/ 24 w 112"/>
                    <a:gd name="T9" fmla="*/ 0 h 112"/>
                  </a:gdLst>
                  <a:ahLst/>
                  <a:cxnLst>
                    <a:cxn ang="0">
                      <a:pos x="T0" y="T1"/>
                    </a:cxn>
                    <a:cxn ang="0">
                      <a:pos x="T2" y="T3"/>
                    </a:cxn>
                    <a:cxn ang="0">
                      <a:pos x="T4" y="T5"/>
                    </a:cxn>
                    <a:cxn ang="0">
                      <a:pos x="T6" y="T7"/>
                    </a:cxn>
                    <a:cxn ang="0">
                      <a:pos x="T8" y="T9"/>
                    </a:cxn>
                  </a:cxnLst>
                  <a:rect l="0" t="0" r="r" b="b"/>
                  <a:pathLst>
                    <a:path w="112" h="112">
                      <a:moveTo>
                        <a:pt x="24" y="0"/>
                      </a:moveTo>
                      <a:lnTo>
                        <a:pt x="112" y="24"/>
                      </a:lnTo>
                      <a:lnTo>
                        <a:pt x="88" y="112"/>
                      </a:lnTo>
                      <a:lnTo>
                        <a:pt x="0" y="88"/>
                      </a:lnTo>
                      <a:lnTo>
                        <a:pt x="2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ea typeface="微软雅黑" panose="020B0503020204020204" pitchFamily="34" charset="-122"/>
                    <a:sym typeface="Arial" panose="020B0604020202020204" pitchFamily="34" charset="0"/>
                  </a:endParaRPr>
                </a:p>
              </p:txBody>
            </p:sp>
            <p:sp>
              <p:nvSpPr>
                <p:cNvPr id="74" name="Freeform: Shape 82"/>
                <p:cNvSpPr/>
                <p:nvPr/>
              </p:nvSpPr>
              <p:spPr bwMode="auto">
                <a:xfrm rot="8100000">
                  <a:off x="9111882" y="481983"/>
                  <a:ext cx="150897" cy="150894"/>
                </a:xfrm>
                <a:custGeom>
                  <a:avLst/>
                  <a:gdLst>
                    <a:gd name="T0" fmla="*/ 0 w 78"/>
                    <a:gd name="T1" fmla="*/ 16 h 78"/>
                    <a:gd name="T2" fmla="*/ 59 w 78"/>
                    <a:gd name="T3" fmla="*/ 0 h 78"/>
                    <a:gd name="T4" fmla="*/ 78 w 78"/>
                    <a:gd name="T5" fmla="*/ 59 h 78"/>
                    <a:gd name="T6" fmla="*/ 19 w 78"/>
                    <a:gd name="T7" fmla="*/ 78 h 78"/>
                    <a:gd name="T8" fmla="*/ 0 w 78"/>
                    <a:gd name="T9" fmla="*/ 16 h 78"/>
                  </a:gdLst>
                  <a:ahLst/>
                  <a:cxnLst>
                    <a:cxn ang="0">
                      <a:pos x="T0" y="T1"/>
                    </a:cxn>
                    <a:cxn ang="0">
                      <a:pos x="T2" y="T3"/>
                    </a:cxn>
                    <a:cxn ang="0">
                      <a:pos x="T4" y="T5"/>
                    </a:cxn>
                    <a:cxn ang="0">
                      <a:pos x="T6" y="T7"/>
                    </a:cxn>
                    <a:cxn ang="0">
                      <a:pos x="T8" y="T9"/>
                    </a:cxn>
                  </a:cxnLst>
                  <a:rect l="0" t="0" r="r" b="b"/>
                  <a:pathLst>
                    <a:path w="78" h="78">
                      <a:moveTo>
                        <a:pt x="0" y="16"/>
                      </a:moveTo>
                      <a:lnTo>
                        <a:pt x="59" y="0"/>
                      </a:lnTo>
                      <a:lnTo>
                        <a:pt x="78" y="59"/>
                      </a:lnTo>
                      <a:lnTo>
                        <a:pt x="19" y="78"/>
                      </a:lnTo>
                      <a:lnTo>
                        <a:pt x="0"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ea typeface="微软雅黑" panose="020B0503020204020204" pitchFamily="34" charset="-122"/>
                    <a:sym typeface="Arial" panose="020B0604020202020204" pitchFamily="34" charset="0"/>
                  </a:endParaRPr>
                </a:p>
              </p:txBody>
            </p:sp>
            <p:sp>
              <p:nvSpPr>
                <p:cNvPr id="75" name="Rectangle 83"/>
                <p:cNvSpPr/>
                <p:nvPr/>
              </p:nvSpPr>
              <p:spPr bwMode="auto">
                <a:xfrm rot="8100000">
                  <a:off x="7671010" y="1661502"/>
                  <a:ext cx="189641" cy="2321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ea typeface="微软雅黑" panose="020B0503020204020204" pitchFamily="34" charset="-122"/>
                    <a:sym typeface="Arial" panose="020B0604020202020204" pitchFamily="34" charset="0"/>
                  </a:endParaRPr>
                </a:p>
              </p:txBody>
            </p:sp>
          </p:grpSp>
        </p:grpSp>
        <p:grpSp>
          <p:nvGrpSpPr>
            <p:cNvPr id="9" name="Group 3"/>
            <p:cNvGrpSpPr/>
            <p:nvPr/>
          </p:nvGrpSpPr>
          <p:grpSpPr>
            <a:xfrm flipH="1">
              <a:off x="2857122" y="1040978"/>
              <a:ext cx="1859041" cy="1635020"/>
              <a:chOff x="5782165" y="481983"/>
              <a:chExt cx="3480614" cy="3061191"/>
            </a:xfrm>
            <a:gradFill>
              <a:gsLst>
                <a:gs pos="0">
                  <a:schemeClr val="accent1">
                    <a:lumMod val="5000"/>
                    <a:lumOff val="95000"/>
                  </a:schemeClr>
                </a:gs>
                <a:gs pos="58000">
                  <a:schemeClr val="accent1"/>
                </a:gs>
              </a:gsLst>
              <a:lin ang="8100000" scaled="1"/>
            </a:gradFill>
          </p:grpSpPr>
          <p:sp>
            <p:nvSpPr>
              <p:cNvPr id="48" name="Arrow: Right 56"/>
              <p:cNvSpPr/>
              <p:nvPr/>
            </p:nvSpPr>
            <p:spPr>
              <a:xfrm rot="18900000" flipH="1">
                <a:off x="5782165" y="1651488"/>
                <a:ext cx="2291004" cy="1891686"/>
              </a:xfrm>
              <a:prstGeom prst="righ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grpSp>
            <p:nvGrpSpPr>
              <p:cNvPr id="49" name="Group 57"/>
              <p:cNvGrpSpPr/>
              <p:nvPr/>
            </p:nvGrpSpPr>
            <p:grpSpPr>
              <a:xfrm>
                <a:off x="7454801" y="481983"/>
                <a:ext cx="1807978" cy="1561534"/>
                <a:chOff x="7454801" y="481983"/>
                <a:chExt cx="1807978" cy="1561534"/>
              </a:xfrm>
              <a:grpFill/>
            </p:grpSpPr>
            <p:sp>
              <p:nvSpPr>
                <p:cNvPr id="50" name="Rectangle 58"/>
                <p:cNvSpPr/>
                <p:nvPr/>
              </p:nvSpPr>
              <p:spPr bwMode="auto">
                <a:xfrm rot="8100000">
                  <a:off x="7916863" y="1084979"/>
                  <a:ext cx="179916" cy="1760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ea typeface="微软雅黑" panose="020B0503020204020204" pitchFamily="34" charset="-122"/>
                    <a:sym typeface="Arial" panose="020B0604020202020204" pitchFamily="34" charset="0"/>
                  </a:endParaRPr>
                </a:p>
              </p:txBody>
            </p:sp>
            <p:sp>
              <p:nvSpPr>
                <p:cNvPr id="51" name="Rectangle 59"/>
                <p:cNvSpPr/>
                <p:nvPr/>
              </p:nvSpPr>
              <p:spPr bwMode="auto">
                <a:xfrm rot="8100000">
                  <a:off x="7972437" y="1826848"/>
                  <a:ext cx="278579" cy="21666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ea typeface="微软雅黑" panose="020B0503020204020204" pitchFamily="34" charset="-122"/>
                    <a:sym typeface="Arial" panose="020B0604020202020204" pitchFamily="34" charset="0"/>
                  </a:endParaRPr>
                </a:p>
              </p:txBody>
            </p:sp>
            <p:sp>
              <p:nvSpPr>
                <p:cNvPr id="52" name="Rectangle 60"/>
                <p:cNvSpPr/>
                <p:nvPr/>
              </p:nvSpPr>
              <p:spPr bwMode="auto">
                <a:xfrm rot="8100000">
                  <a:off x="7454801" y="1301229"/>
                  <a:ext cx="278579" cy="2205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ea typeface="微软雅黑" panose="020B0503020204020204" pitchFamily="34" charset="-122"/>
                    <a:sym typeface="Arial" panose="020B0604020202020204" pitchFamily="34" charset="0"/>
                  </a:endParaRPr>
                </a:p>
              </p:txBody>
            </p:sp>
            <p:sp>
              <p:nvSpPr>
                <p:cNvPr id="53" name="Freeform: Shape 61"/>
                <p:cNvSpPr/>
                <p:nvPr/>
              </p:nvSpPr>
              <p:spPr bwMode="auto">
                <a:xfrm rot="8100000">
                  <a:off x="8213025" y="1221325"/>
                  <a:ext cx="315336" cy="319199"/>
                </a:xfrm>
                <a:custGeom>
                  <a:avLst/>
                  <a:gdLst>
                    <a:gd name="T0" fmla="*/ 40 w 163"/>
                    <a:gd name="T1" fmla="*/ 0 h 165"/>
                    <a:gd name="T2" fmla="*/ 163 w 163"/>
                    <a:gd name="T3" fmla="*/ 39 h 165"/>
                    <a:gd name="T4" fmla="*/ 125 w 163"/>
                    <a:gd name="T5" fmla="*/ 165 h 165"/>
                    <a:gd name="T6" fmla="*/ 0 w 163"/>
                    <a:gd name="T7" fmla="*/ 124 h 165"/>
                    <a:gd name="T8" fmla="*/ 40 w 163"/>
                    <a:gd name="T9" fmla="*/ 0 h 165"/>
                  </a:gdLst>
                  <a:ahLst/>
                  <a:cxnLst>
                    <a:cxn ang="0">
                      <a:pos x="T0" y="T1"/>
                    </a:cxn>
                    <a:cxn ang="0">
                      <a:pos x="T2" y="T3"/>
                    </a:cxn>
                    <a:cxn ang="0">
                      <a:pos x="T4" y="T5"/>
                    </a:cxn>
                    <a:cxn ang="0">
                      <a:pos x="T6" y="T7"/>
                    </a:cxn>
                    <a:cxn ang="0">
                      <a:pos x="T8" y="T9"/>
                    </a:cxn>
                  </a:cxnLst>
                  <a:rect l="0" t="0" r="r" b="b"/>
                  <a:pathLst>
                    <a:path w="163" h="165">
                      <a:moveTo>
                        <a:pt x="40" y="0"/>
                      </a:moveTo>
                      <a:lnTo>
                        <a:pt x="163" y="39"/>
                      </a:lnTo>
                      <a:lnTo>
                        <a:pt x="125" y="165"/>
                      </a:lnTo>
                      <a:lnTo>
                        <a:pt x="0" y="124"/>
                      </a:lnTo>
                      <a:lnTo>
                        <a:pt x="4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ea typeface="微软雅黑" panose="020B0503020204020204" pitchFamily="34" charset="-122"/>
                    <a:sym typeface="Arial" panose="020B0604020202020204" pitchFamily="34" charset="0"/>
                  </a:endParaRPr>
                </a:p>
              </p:txBody>
            </p:sp>
            <p:sp>
              <p:nvSpPr>
                <p:cNvPr id="54" name="Freeform: Shape 62"/>
                <p:cNvSpPr/>
                <p:nvPr/>
              </p:nvSpPr>
              <p:spPr bwMode="auto">
                <a:xfrm rot="8100000">
                  <a:off x="8449924" y="886025"/>
                  <a:ext cx="266972" cy="268901"/>
                </a:xfrm>
                <a:custGeom>
                  <a:avLst/>
                  <a:gdLst>
                    <a:gd name="T0" fmla="*/ 0 w 138"/>
                    <a:gd name="T1" fmla="*/ 38 h 139"/>
                    <a:gd name="T2" fmla="*/ 102 w 138"/>
                    <a:gd name="T3" fmla="*/ 0 h 139"/>
                    <a:gd name="T4" fmla="*/ 138 w 138"/>
                    <a:gd name="T5" fmla="*/ 103 h 139"/>
                    <a:gd name="T6" fmla="*/ 38 w 138"/>
                    <a:gd name="T7" fmla="*/ 139 h 139"/>
                    <a:gd name="T8" fmla="*/ 0 w 138"/>
                    <a:gd name="T9" fmla="*/ 38 h 139"/>
                  </a:gdLst>
                  <a:ahLst/>
                  <a:cxnLst>
                    <a:cxn ang="0">
                      <a:pos x="T0" y="T1"/>
                    </a:cxn>
                    <a:cxn ang="0">
                      <a:pos x="T2" y="T3"/>
                    </a:cxn>
                    <a:cxn ang="0">
                      <a:pos x="T4" y="T5"/>
                    </a:cxn>
                    <a:cxn ang="0">
                      <a:pos x="T6" y="T7"/>
                    </a:cxn>
                    <a:cxn ang="0">
                      <a:pos x="T8" y="T9"/>
                    </a:cxn>
                  </a:cxnLst>
                  <a:rect l="0" t="0" r="r" b="b"/>
                  <a:pathLst>
                    <a:path w="138" h="139">
                      <a:moveTo>
                        <a:pt x="0" y="38"/>
                      </a:moveTo>
                      <a:lnTo>
                        <a:pt x="102" y="0"/>
                      </a:lnTo>
                      <a:lnTo>
                        <a:pt x="138" y="103"/>
                      </a:lnTo>
                      <a:lnTo>
                        <a:pt x="38" y="139"/>
                      </a:lnTo>
                      <a:lnTo>
                        <a:pt x="0"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ea typeface="微软雅黑" panose="020B0503020204020204" pitchFamily="34" charset="-122"/>
                    <a:sym typeface="Arial" panose="020B0604020202020204" pitchFamily="34" charset="0"/>
                  </a:endParaRPr>
                </a:p>
              </p:txBody>
            </p:sp>
            <p:sp>
              <p:nvSpPr>
                <p:cNvPr id="55" name="Freeform: Shape 63"/>
                <p:cNvSpPr/>
                <p:nvPr/>
              </p:nvSpPr>
              <p:spPr bwMode="auto">
                <a:xfrm rot="8100000">
                  <a:off x="8144899" y="973602"/>
                  <a:ext cx="234084" cy="236013"/>
                </a:xfrm>
                <a:custGeom>
                  <a:avLst/>
                  <a:gdLst>
                    <a:gd name="T0" fmla="*/ 0 w 121"/>
                    <a:gd name="T1" fmla="*/ 12 h 122"/>
                    <a:gd name="T2" fmla="*/ 109 w 121"/>
                    <a:gd name="T3" fmla="*/ 0 h 122"/>
                    <a:gd name="T4" fmla="*/ 121 w 121"/>
                    <a:gd name="T5" fmla="*/ 110 h 122"/>
                    <a:gd name="T6" fmla="*/ 12 w 121"/>
                    <a:gd name="T7" fmla="*/ 122 h 122"/>
                    <a:gd name="T8" fmla="*/ 0 w 121"/>
                    <a:gd name="T9" fmla="*/ 12 h 122"/>
                  </a:gdLst>
                  <a:ahLst/>
                  <a:cxnLst>
                    <a:cxn ang="0">
                      <a:pos x="T0" y="T1"/>
                    </a:cxn>
                    <a:cxn ang="0">
                      <a:pos x="T2" y="T3"/>
                    </a:cxn>
                    <a:cxn ang="0">
                      <a:pos x="T4" y="T5"/>
                    </a:cxn>
                    <a:cxn ang="0">
                      <a:pos x="T6" y="T7"/>
                    </a:cxn>
                    <a:cxn ang="0">
                      <a:pos x="T8" y="T9"/>
                    </a:cxn>
                  </a:cxnLst>
                  <a:rect l="0" t="0" r="r" b="b"/>
                  <a:pathLst>
                    <a:path w="121" h="122">
                      <a:moveTo>
                        <a:pt x="0" y="12"/>
                      </a:moveTo>
                      <a:lnTo>
                        <a:pt x="109" y="0"/>
                      </a:lnTo>
                      <a:lnTo>
                        <a:pt x="121" y="110"/>
                      </a:lnTo>
                      <a:lnTo>
                        <a:pt x="12" y="122"/>
                      </a:lnTo>
                      <a:lnTo>
                        <a:pt x="0"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ea typeface="微软雅黑" panose="020B0503020204020204" pitchFamily="34" charset="-122"/>
                    <a:sym typeface="Arial" panose="020B0604020202020204" pitchFamily="34" charset="0"/>
                  </a:endParaRPr>
                </a:p>
              </p:txBody>
            </p:sp>
            <p:sp>
              <p:nvSpPr>
                <p:cNvPr id="56" name="Rectangle 64"/>
                <p:cNvSpPr/>
                <p:nvPr/>
              </p:nvSpPr>
              <p:spPr bwMode="auto">
                <a:xfrm rot="8100000">
                  <a:off x="8693291" y="721345"/>
                  <a:ext cx="183785" cy="18378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ea typeface="微软雅黑" panose="020B0503020204020204" pitchFamily="34" charset="-122"/>
                    <a:sym typeface="Arial" panose="020B0604020202020204" pitchFamily="34" charset="0"/>
                  </a:endParaRPr>
                </a:p>
              </p:txBody>
            </p:sp>
            <p:sp>
              <p:nvSpPr>
                <p:cNvPr id="57" name="Rectangle 65"/>
                <p:cNvSpPr/>
                <p:nvPr/>
              </p:nvSpPr>
              <p:spPr bwMode="auto">
                <a:xfrm rot="8100000">
                  <a:off x="8812870" y="489930"/>
                  <a:ext cx="179916" cy="1760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ea typeface="微软雅黑" panose="020B0503020204020204" pitchFamily="34" charset="-122"/>
                    <a:sym typeface="Arial" panose="020B0604020202020204" pitchFamily="34" charset="0"/>
                  </a:endParaRPr>
                </a:p>
              </p:txBody>
            </p:sp>
            <p:sp>
              <p:nvSpPr>
                <p:cNvPr id="58" name="Rectangle 66"/>
                <p:cNvSpPr/>
                <p:nvPr/>
              </p:nvSpPr>
              <p:spPr bwMode="auto">
                <a:xfrm rot="8100000">
                  <a:off x="7882439" y="1401644"/>
                  <a:ext cx="251496" cy="2321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ea typeface="微软雅黑" panose="020B0503020204020204" pitchFamily="34" charset="-122"/>
                    <a:sym typeface="Arial" panose="020B0604020202020204" pitchFamily="34" charset="0"/>
                  </a:endParaRPr>
                </a:p>
              </p:txBody>
            </p:sp>
            <p:sp>
              <p:nvSpPr>
                <p:cNvPr id="59" name="Freeform: Shape 67"/>
                <p:cNvSpPr/>
                <p:nvPr/>
              </p:nvSpPr>
              <p:spPr bwMode="auto">
                <a:xfrm rot="8100000">
                  <a:off x="8429249" y="641976"/>
                  <a:ext cx="216673" cy="216669"/>
                </a:xfrm>
                <a:custGeom>
                  <a:avLst/>
                  <a:gdLst>
                    <a:gd name="T0" fmla="*/ 24 w 112"/>
                    <a:gd name="T1" fmla="*/ 0 h 112"/>
                    <a:gd name="T2" fmla="*/ 112 w 112"/>
                    <a:gd name="T3" fmla="*/ 24 h 112"/>
                    <a:gd name="T4" fmla="*/ 88 w 112"/>
                    <a:gd name="T5" fmla="*/ 112 h 112"/>
                    <a:gd name="T6" fmla="*/ 0 w 112"/>
                    <a:gd name="T7" fmla="*/ 88 h 112"/>
                    <a:gd name="T8" fmla="*/ 24 w 112"/>
                    <a:gd name="T9" fmla="*/ 0 h 112"/>
                  </a:gdLst>
                  <a:ahLst/>
                  <a:cxnLst>
                    <a:cxn ang="0">
                      <a:pos x="T0" y="T1"/>
                    </a:cxn>
                    <a:cxn ang="0">
                      <a:pos x="T2" y="T3"/>
                    </a:cxn>
                    <a:cxn ang="0">
                      <a:pos x="T4" y="T5"/>
                    </a:cxn>
                    <a:cxn ang="0">
                      <a:pos x="T6" y="T7"/>
                    </a:cxn>
                    <a:cxn ang="0">
                      <a:pos x="T8" y="T9"/>
                    </a:cxn>
                  </a:cxnLst>
                  <a:rect l="0" t="0" r="r" b="b"/>
                  <a:pathLst>
                    <a:path w="112" h="112">
                      <a:moveTo>
                        <a:pt x="24" y="0"/>
                      </a:moveTo>
                      <a:lnTo>
                        <a:pt x="112" y="24"/>
                      </a:lnTo>
                      <a:lnTo>
                        <a:pt x="88" y="112"/>
                      </a:lnTo>
                      <a:lnTo>
                        <a:pt x="0" y="88"/>
                      </a:lnTo>
                      <a:lnTo>
                        <a:pt x="2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ea typeface="微软雅黑" panose="020B0503020204020204" pitchFamily="34" charset="-122"/>
                    <a:sym typeface="Arial" panose="020B0604020202020204" pitchFamily="34" charset="0"/>
                  </a:endParaRPr>
                </a:p>
              </p:txBody>
            </p:sp>
            <p:sp>
              <p:nvSpPr>
                <p:cNvPr id="60" name="Freeform: Shape 68"/>
                <p:cNvSpPr/>
                <p:nvPr/>
              </p:nvSpPr>
              <p:spPr bwMode="auto">
                <a:xfrm rot="8100000">
                  <a:off x="9111882" y="481983"/>
                  <a:ext cx="150897" cy="150894"/>
                </a:xfrm>
                <a:custGeom>
                  <a:avLst/>
                  <a:gdLst>
                    <a:gd name="T0" fmla="*/ 0 w 78"/>
                    <a:gd name="T1" fmla="*/ 16 h 78"/>
                    <a:gd name="T2" fmla="*/ 59 w 78"/>
                    <a:gd name="T3" fmla="*/ 0 h 78"/>
                    <a:gd name="T4" fmla="*/ 78 w 78"/>
                    <a:gd name="T5" fmla="*/ 59 h 78"/>
                    <a:gd name="T6" fmla="*/ 19 w 78"/>
                    <a:gd name="T7" fmla="*/ 78 h 78"/>
                    <a:gd name="T8" fmla="*/ 0 w 78"/>
                    <a:gd name="T9" fmla="*/ 16 h 78"/>
                  </a:gdLst>
                  <a:ahLst/>
                  <a:cxnLst>
                    <a:cxn ang="0">
                      <a:pos x="T0" y="T1"/>
                    </a:cxn>
                    <a:cxn ang="0">
                      <a:pos x="T2" y="T3"/>
                    </a:cxn>
                    <a:cxn ang="0">
                      <a:pos x="T4" y="T5"/>
                    </a:cxn>
                    <a:cxn ang="0">
                      <a:pos x="T6" y="T7"/>
                    </a:cxn>
                    <a:cxn ang="0">
                      <a:pos x="T8" y="T9"/>
                    </a:cxn>
                  </a:cxnLst>
                  <a:rect l="0" t="0" r="r" b="b"/>
                  <a:pathLst>
                    <a:path w="78" h="78">
                      <a:moveTo>
                        <a:pt x="0" y="16"/>
                      </a:moveTo>
                      <a:lnTo>
                        <a:pt x="59" y="0"/>
                      </a:lnTo>
                      <a:lnTo>
                        <a:pt x="78" y="59"/>
                      </a:lnTo>
                      <a:lnTo>
                        <a:pt x="19" y="78"/>
                      </a:lnTo>
                      <a:lnTo>
                        <a:pt x="0"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ea typeface="微软雅黑" panose="020B0503020204020204" pitchFamily="34" charset="-122"/>
                    <a:sym typeface="Arial" panose="020B0604020202020204" pitchFamily="34" charset="0"/>
                  </a:endParaRPr>
                </a:p>
              </p:txBody>
            </p:sp>
            <p:sp>
              <p:nvSpPr>
                <p:cNvPr id="61" name="Rectangle 69"/>
                <p:cNvSpPr/>
                <p:nvPr/>
              </p:nvSpPr>
              <p:spPr bwMode="auto">
                <a:xfrm rot="8100000">
                  <a:off x="7671010" y="1661502"/>
                  <a:ext cx="189641" cy="2321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ea typeface="微软雅黑" panose="020B0503020204020204" pitchFamily="34" charset="-122"/>
                    <a:sym typeface="Arial" panose="020B0604020202020204" pitchFamily="34" charset="0"/>
                  </a:endParaRPr>
                </a:p>
              </p:txBody>
            </p:sp>
          </p:grpSp>
        </p:grpSp>
        <p:grpSp>
          <p:nvGrpSpPr>
            <p:cNvPr id="10" name="Group 4"/>
            <p:cNvGrpSpPr/>
            <p:nvPr/>
          </p:nvGrpSpPr>
          <p:grpSpPr>
            <a:xfrm flipV="1">
              <a:off x="4394392" y="2561271"/>
              <a:ext cx="1859041" cy="1635020"/>
              <a:chOff x="5782165" y="481983"/>
              <a:chExt cx="3480614" cy="3061191"/>
            </a:xfrm>
            <a:gradFill>
              <a:gsLst>
                <a:gs pos="0">
                  <a:schemeClr val="accent1">
                    <a:lumMod val="5000"/>
                    <a:lumOff val="95000"/>
                  </a:schemeClr>
                </a:gs>
                <a:gs pos="58000">
                  <a:schemeClr val="accent4"/>
                </a:gs>
              </a:gsLst>
              <a:lin ang="8100000" scaled="1"/>
            </a:gradFill>
          </p:grpSpPr>
          <p:sp>
            <p:nvSpPr>
              <p:cNvPr id="34" name="Arrow: Right 42"/>
              <p:cNvSpPr/>
              <p:nvPr/>
            </p:nvSpPr>
            <p:spPr>
              <a:xfrm rot="18900000" flipH="1">
                <a:off x="5782165" y="1651488"/>
                <a:ext cx="2291004" cy="1891686"/>
              </a:xfrm>
              <a:prstGeom prst="righ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grpSp>
            <p:nvGrpSpPr>
              <p:cNvPr id="35" name="Group 43"/>
              <p:cNvGrpSpPr/>
              <p:nvPr/>
            </p:nvGrpSpPr>
            <p:grpSpPr>
              <a:xfrm>
                <a:off x="7454801" y="481983"/>
                <a:ext cx="1807978" cy="1561534"/>
                <a:chOff x="7454801" y="481983"/>
                <a:chExt cx="1807978" cy="1561534"/>
              </a:xfrm>
              <a:grpFill/>
            </p:grpSpPr>
            <p:sp>
              <p:nvSpPr>
                <p:cNvPr id="36" name="Rectangle 44"/>
                <p:cNvSpPr/>
                <p:nvPr/>
              </p:nvSpPr>
              <p:spPr bwMode="auto">
                <a:xfrm rot="8100000">
                  <a:off x="7916863" y="1084979"/>
                  <a:ext cx="179916" cy="1760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ea typeface="微软雅黑" panose="020B0503020204020204" pitchFamily="34" charset="-122"/>
                    <a:sym typeface="Arial" panose="020B0604020202020204" pitchFamily="34" charset="0"/>
                  </a:endParaRPr>
                </a:p>
              </p:txBody>
            </p:sp>
            <p:sp>
              <p:nvSpPr>
                <p:cNvPr id="37" name="Rectangle 45"/>
                <p:cNvSpPr/>
                <p:nvPr/>
              </p:nvSpPr>
              <p:spPr bwMode="auto">
                <a:xfrm rot="8100000">
                  <a:off x="7972437" y="1826848"/>
                  <a:ext cx="278579" cy="21666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ea typeface="微软雅黑" panose="020B0503020204020204" pitchFamily="34" charset="-122"/>
                    <a:sym typeface="Arial" panose="020B0604020202020204" pitchFamily="34" charset="0"/>
                  </a:endParaRPr>
                </a:p>
              </p:txBody>
            </p:sp>
            <p:sp>
              <p:nvSpPr>
                <p:cNvPr id="38" name="Rectangle 46"/>
                <p:cNvSpPr/>
                <p:nvPr/>
              </p:nvSpPr>
              <p:spPr bwMode="auto">
                <a:xfrm rot="8100000">
                  <a:off x="7454801" y="1301229"/>
                  <a:ext cx="278579" cy="2205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ea typeface="微软雅黑" panose="020B0503020204020204" pitchFamily="34" charset="-122"/>
                    <a:sym typeface="Arial" panose="020B0604020202020204" pitchFamily="34" charset="0"/>
                  </a:endParaRPr>
                </a:p>
              </p:txBody>
            </p:sp>
            <p:sp>
              <p:nvSpPr>
                <p:cNvPr id="39" name="Freeform: Shape 47"/>
                <p:cNvSpPr/>
                <p:nvPr/>
              </p:nvSpPr>
              <p:spPr bwMode="auto">
                <a:xfrm rot="8100000">
                  <a:off x="8213025" y="1221325"/>
                  <a:ext cx="315336" cy="319199"/>
                </a:xfrm>
                <a:custGeom>
                  <a:avLst/>
                  <a:gdLst>
                    <a:gd name="T0" fmla="*/ 40 w 163"/>
                    <a:gd name="T1" fmla="*/ 0 h 165"/>
                    <a:gd name="T2" fmla="*/ 163 w 163"/>
                    <a:gd name="T3" fmla="*/ 39 h 165"/>
                    <a:gd name="T4" fmla="*/ 125 w 163"/>
                    <a:gd name="T5" fmla="*/ 165 h 165"/>
                    <a:gd name="T6" fmla="*/ 0 w 163"/>
                    <a:gd name="T7" fmla="*/ 124 h 165"/>
                    <a:gd name="T8" fmla="*/ 40 w 163"/>
                    <a:gd name="T9" fmla="*/ 0 h 165"/>
                  </a:gdLst>
                  <a:ahLst/>
                  <a:cxnLst>
                    <a:cxn ang="0">
                      <a:pos x="T0" y="T1"/>
                    </a:cxn>
                    <a:cxn ang="0">
                      <a:pos x="T2" y="T3"/>
                    </a:cxn>
                    <a:cxn ang="0">
                      <a:pos x="T4" y="T5"/>
                    </a:cxn>
                    <a:cxn ang="0">
                      <a:pos x="T6" y="T7"/>
                    </a:cxn>
                    <a:cxn ang="0">
                      <a:pos x="T8" y="T9"/>
                    </a:cxn>
                  </a:cxnLst>
                  <a:rect l="0" t="0" r="r" b="b"/>
                  <a:pathLst>
                    <a:path w="163" h="165">
                      <a:moveTo>
                        <a:pt x="40" y="0"/>
                      </a:moveTo>
                      <a:lnTo>
                        <a:pt x="163" y="39"/>
                      </a:lnTo>
                      <a:lnTo>
                        <a:pt x="125" y="165"/>
                      </a:lnTo>
                      <a:lnTo>
                        <a:pt x="0" y="124"/>
                      </a:lnTo>
                      <a:lnTo>
                        <a:pt x="4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ea typeface="微软雅黑" panose="020B0503020204020204" pitchFamily="34" charset="-122"/>
                    <a:sym typeface="Arial" panose="020B0604020202020204" pitchFamily="34" charset="0"/>
                  </a:endParaRPr>
                </a:p>
              </p:txBody>
            </p:sp>
            <p:sp>
              <p:nvSpPr>
                <p:cNvPr id="40" name="Freeform: Shape 48"/>
                <p:cNvSpPr/>
                <p:nvPr/>
              </p:nvSpPr>
              <p:spPr bwMode="auto">
                <a:xfrm rot="8100000">
                  <a:off x="8449924" y="886025"/>
                  <a:ext cx="266972" cy="268901"/>
                </a:xfrm>
                <a:custGeom>
                  <a:avLst/>
                  <a:gdLst>
                    <a:gd name="T0" fmla="*/ 0 w 138"/>
                    <a:gd name="T1" fmla="*/ 38 h 139"/>
                    <a:gd name="T2" fmla="*/ 102 w 138"/>
                    <a:gd name="T3" fmla="*/ 0 h 139"/>
                    <a:gd name="T4" fmla="*/ 138 w 138"/>
                    <a:gd name="T5" fmla="*/ 103 h 139"/>
                    <a:gd name="T6" fmla="*/ 38 w 138"/>
                    <a:gd name="T7" fmla="*/ 139 h 139"/>
                    <a:gd name="T8" fmla="*/ 0 w 138"/>
                    <a:gd name="T9" fmla="*/ 38 h 139"/>
                  </a:gdLst>
                  <a:ahLst/>
                  <a:cxnLst>
                    <a:cxn ang="0">
                      <a:pos x="T0" y="T1"/>
                    </a:cxn>
                    <a:cxn ang="0">
                      <a:pos x="T2" y="T3"/>
                    </a:cxn>
                    <a:cxn ang="0">
                      <a:pos x="T4" y="T5"/>
                    </a:cxn>
                    <a:cxn ang="0">
                      <a:pos x="T6" y="T7"/>
                    </a:cxn>
                    <a:cxn ang="0">
                      <a:pos x="T8" y="T9"/>
                    </a:cxn>
                  </a:cxnLst>
                  <a:rect l="0" t="0" r="r" b="b"/>
                  <a:pathLst>
                    <a:path w="138" h="139">
                      <a:moveTo>
                        <a:pt x="0" y="38"/>
                      </a:moveTo>
                      <a:lnTo>
                        <a:pt x="102" y="0"/>
                      </a:lnTo>
                      <a:lnTo>
                        <a:pt x="138" y="103"/>
                      </a:lnTo>
                      <a:lnTo>
                        <a:pt x="38" y="139"/>
                      </a:lnTo>
                      <a:lnTo>
                        <a:pt x="0"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ea typeface="微软雅黑" panose="020B0503020204020204" pitchFamily="34" charset="-122"/>
                    <a:sym typeface="Arial" panose="020B0604020202020204" pitchFamily="34" charset="0"/>
                  </a:endParaRPr>
                </a:p>
              </p:txBody>
            </p:sp>
            <p:sp>
              <p:nvSpPr>
                <p:cNvPr id="41" name="Freeform: Shape 49"/>
                <p:cNvSpPr/>
                <p:nvPr/>
              </p:nvSpPr>
              <p:spPr bwMode="auto">
                <a:xfrm rot="8100000">
                  <a:off x="8144899" y="973602"/>
                  <a:ext cx="234084" cy="236013"/>
                </a:xfrm>
                <a:custGeom>
                  <a:avLst/>
                  <a:gdLst>
                    <a:gd name="T0" fmla="*/ 0 w 121"/>
                    <a:gd name="T1" fmla="*/ 12 h 122"/>
                    <a:gd name="T2" fmla="*/ 109 w 121"/>
                    <a:gd name="T3" fmla="*/ 0 h 122"/>
                    <a:gd name="T4" fmla="*/ 121 w 121"/>
                    <a:gd name="T5" fmla="*/ 110 h 122"/>
                    <a:gd name="T6" fmla="*/ 12 w 121"/>
                    <a:gd name="T7" fmla="*/ 122 h 122"/>
                    <a:gd name="T8" fmla="*/ 0 w 121"/>
                    <a:gd name="T9" fmla="*/ 12 h 122"/>
                  </a:gdLst>
                  <a:ahLst/>
                  <a:cxnLst>
                    <a:cxn ang="0">
                      <a:pos x="T0" y="T1"/>
                    </a:cxn>
                    <a:cxn ang="0">
                      <a:pos x="T2" y="T3"/>
                    </a:cxn>
                    <a:cxn ang="0">
                      <a:pos x="T4" y="T5"/>
                    </a:cxn>
                    <a:cxn ang="0">
                      <a:pos x="T6" y="T7"/>
                    </a:cxn>
                    <a:cxn ang="0">
                      <a:pos x="T8" y="T9"/>
                    </a:cxn>
                  </a:cxnLst>
                  <a:rect l="0" t="0" r="r" b="b"/>
                  <a:pathLst>
                    <a:path w="121" h="122">
                      <a:moveTo>
                        <a:pt x="0" y="12"/>
                      </a:moveTo>
                      <a:lnTo>
                        <a:pt x="109" y="0"/>
                      </a:lnTo>
                      <a:lnTo>
                        <a:pt x="121" y="110"/>
                      </a:lnTo>
                      <a:lnTo>
                        <a:pt x="12" y="122"/>
                      </a:lnTo>
                      <a:lnTo>
                        <a:pt x="0"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ea typeface="微软雅黑" panose="020B0503020204020204" pitchFamily="34" charset="-122"/>
                    <a:sym typeface="Arial" panose="020B0604020202020204" pitchFamily="34" charset="0"/>
                  </a:endParaRPr>
                </a:p>
              </p:txBody>
            </p:sp>
            <p:sp>
              <p:nvSpPr>
                <p:cNvPr id="42" name="Rectangle 50"/>
                <p:cNvSpPr/>
                <p:nvPr/>
              </p:nvSpPr>
              <p:spPr bwMode="auto">
                <a:xfrm rot="8100000">
                  <a:off x="8693291" y="721345"/>
                  <a:ext cx="183785" cy="18378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ea typeface="微软雅黑" panose="020B0503020204020204" pitchFamily="34" charset="-122"/>
                    <a:sym typeface="Arial" panose="020B0604020202020204" pitchFamily="34" charset="0"/>
                  </a:endParaRPr>
                </a:p>
              </p:txBody>
            </p:sp>
            <p:sp>
              <p:nvSpPr>
                <p:cNvPr id="43" name="Rectangle 51"/>
                <p:cNvSpPr/>
                <p:nvPr/>
              </p:nvSpPr>
              <p:spPr bwMode="auto">
                <a:xfrm rot="8100000">
                  <a:off x="8812870" y="489930"/>
                  <a:ext cx="179916" cy="1760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ea typeface="微软雅黑" panose="020B0503020204020204" pitchFamily="34" charset="-122"/>
                    <a:sym typeface="Arial" panose="020B0604020202020204" pitchFamily="34" charset="0"/>
                  </a:endParaRPr>
                </a:p>
              </p:txBody>
            </p:sp>
            <p:sp>
              <p:nvSpPr>
                <p:cNvPr id="44" name="Rectangle 52"/>
                <p:cNvSpPr/>
                <p:nvPr/>
              </p:nvSpPr>
              <p:spPr bwMode="auto">
                <a:xfrm rot="8100000">
                  <a:off x="7882439" y="1401644"/>
                  <a:ext cx="251496" cy="2321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ea typeface="微软雅黑" panose="020B0503020204020204" pitchFamily="34" charset="-122"/>
                    <a:sym typeface="Arial" panose="020B0604020202020204" pitchFamily="34" charset="0"/>
                  </a:endParaRPr>
                </a:p>
              </p:txBody>
            </p:sp>
            <p:sp>
              <p:nvSpPr>
                <p:cNvPr id="45" name="Freeform: Shape 53"/>
                <p:cNvSpPr/>
                <p:nvPr/>
              </p:nvSpPr>
              <p:spPr bwMode="auto">
                <a:xfrm rot="8100000">
                  <a:off x="8429249" y="641976"/>
                  <a:ext cx="216673" cy="216669"/>
                </a:xfrm>
                <a:custGeom>
                  <a:avLst/>
                  <a:gdLst>
                    <a:gd name="T0" fmla="*/ 24 w 112"/>
                    <a:gd name="T1" fmla="*/ 0 h 112"/>
                    <a:gd name="T2" fmla="*/ 112 w 112"/>
                    <a:gd name="T3" fmla="*/ 24 h 112"/>
                    <a:gd name="T4" fmla="*/ 88 w 112"/>
                    <a:gd name="T5" fmla="*/ 112 h 112"/>
                    <a:gd name="T6" fmla="*/ 0 w 112"/>
                    <a:gd name="T7" fmla="*/ 88 h 112"/>
                    <a:gd name="T8" fmla="*/ 24 w 112"/>
                    <a:gd name="T9" fmla="*/ 0 h 112"/>
                  </a:gdLst>
                  <a:ahLst/>
                  <a:cxnLst>
                    <a:cxn ang="0">
                      <a:pos x="T0" y="T1"/>
                    </a:cxn>
                    <a:cxn ang="0">
                      <a:pos x="T2" y="T3"/>
                    </a:cxn>
                    <a:cxn ang="0">
                      <a:pos x="T4" y="T5"/>
                    </a:cxn>
                    <a:cxn ang="0">
                      <a:pos x="T6" y="T7"/>
                    </a:cxn>
                    <a:cxn ang="0">
                      <a:pos x="T8" y="T9"/>
                    </a:cxn>
                  </a:cxnLst>
                  <a:rect l="0" t="0" r="r" b="b"/>
                  <a:pathLst>
                    <a:path w="112" h="112">
                      <a:moveTo>
                        <a:pt x="24" y="0"/>
                      </a:moveTo>
                      <a:lnTo>
                        <a:pt x="112" y="24"/>
                      </a:lnTo>
                      <a:lnTo>
                        <a:pt x="88" y="112"/>
                      </a:lnTo>
                      <a:lnTo>
                        <a:pt x="0" y="88"/>
                      </a:lnTo>
                      <a:lnTo>
                        <a:pt x="2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ea typeface="微软雅黑" panose="020B0503020204020204" pitchFamily="34" charset="-122"/>
                    <a:sym typeface="Arial" panose="020B0604020202020204" pitchFamily="34" charset="0"/>
                  </a:endParaRPr>
                </a:p>
              </p:txBody>
            </p:sp>
            <p:sp>
              <p:nvSpPr>
                <p:cNvPr id="46" name="Freeform: Shape 54"/>
                <p:cNvSpPr/>
                <p:nvPr/>
              </p:nvSpPr>
              <p:spPr bwMode="auto">
                <a:xfrm rot="8100000">
                  <a:off x="9111882" y="481983"/>
                  <a:ext cx="150897" cy="150894"/>
                </a:xfrm>
                <a:custGeom>
                  <a:avLst/>
                  <a:gdLst>
                    <a:gd name="T0" fmla="*/ 0 w 78"/>
                    <a:gd name="T1" fmla="*/ 16 h 78"/>
                    <a:gd name="T2" fmla="*/ 59 w 78"/>
                    <a:gd name="T3" fmla="*/ 0 h 78"/>
                    <a:gd name="T4" fmla="*/ 78 w 78"/>
                    <a:gd name="T5" fmla="*/ 59 h 78"/>
                    <a:gd name="T6" fmla="*/ 19 w 78"/>
                    <a:gd name="T7" fmla="*/ 78 h 78"/>
                    <a:gd name="T8" fmla="*/ 0 w 78"/>
                    <a:gd name="T9" fmla="*/ 16 h 78"/>
                  </a:gdLst>
                  <a:ahLst/>
                  <a:cxnLst>
                    <a:cxn ang="0">
                      <a:pos x="T0" y="T1"/>
                    </a:cxn>
                    <a:cxn ang="0">
                      <a:pos x="T2" y="T3"/>
                    </a:cxn>
                    <a:cxn ang="0">
                      <a:pos x="T4" y="T5"/>
                    </a:cxn>
                    <a:cxn ang="0">
                      <a:pos x="T6" y="T7"/>
                    </a:cxn>
                    <a:cxn ang="0">
                      <a:pos x="T8" y="T9"/>
                    </a:cxn>
                  </a:cxnLst>
                  <a:rect l="0" t="0" r="r" b="b"/>
                  <a:pathLst>
                    <a:path w="78" h="78">
                      <a:moveTo>
                        <a:pt x="0" y="16"/>
                      </a:moveTo>
                      <a:lnTo>
                        <a:pt x="59" y="0"/>
                      </a:lnTo>
                      <a:lnTo>
                        <a:pt x="78" y="59"/>
                      </a:lnTo>
                      <a:lnTo>
                        <a:pt x="19" y="78"/>
                      </a:lnTo>
                      <a:lnTo>
                        <a:pt x="0"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ea typeface="微软雅黑" panose="020B0503020204020204" pitchFamily="34" charset="-122"/>
                    <a:sym typeface="Arial" panose="020B0604020202020204" pitchFamily="34" charset="0"/>
                  </a:endParaRPr>
                </a:p>
              </p:txBody>
            </p:sp>
            <p:sp>
              <p:nvSpPr>
                <p:cNvPr id="47" name="Rectangle 55"/>
                <p:cNvSpPr/>
                <p:nvPr/>
              </p:nvSpPr>
              <p:spPr bwMode="auto">
                <a:xfrm rot="8100000">
                  <a:off x="7671010" y="1661502"/>
                  <a:ext cx="189641" cy="2321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ea typeface="微软雅黑" panose="020B0503020204020204" pitchFamily="34" charset="-122"/>
                    <a:sym typeface="Arial" panose="020B0604020202020204" pitchFamily="34" charset="0"/>
                  </a:endParaRPr>
                </a:p>
              </p:txBody>
            </p:sp>
          </p:grpSp>
        </p:grpSp>
        <p:grpSp>
          <p:nvGrpSpPr>
            <p:cNvPr id="11" name="Group 5"/>
            <p:cNvGrpSpPr/>
            <p:nvPr/>
          </p:nvGrpSpPr>
          <p:grpSpPr>
            <a:xfrm flipH="1" flipV="1">
              <a:off x="2855206" y="2560263"/>
              <a:ext cx="1859041" cy="1635020"/>
              <a:chOff x="5782165" y="481983"/>
              <a:chExt cx="3480614" cy="3061191"/>
            </a:xfrm>
            <a:gradFill>
              <a:gsLst>
                <a:gs pos="0">
                  <a:schemeClr val="accent1">
                    <a:lumMod val="5000"/>
                    <a:lumOff val="95000"/>
                  </a:schemeClr>
                </a:gs>
                <a:gs pos="58000">
                  <a:schemeClr val="accent3"/>
                </a:gs>
              </a:gsLst>
              <a:lin ang="8100000" scaled="1"/>
            </a:gradFill>
          </p:grpSpPr>
          <p:sp>
            <p:nvSpPr>
              <p:cNvPr id="20" name="Arrow: Right 28"/>
              <p:cNvSpPr/>
              <p:nvPr/>
            </p:nvSpPr>
            <p:spPr>
              <a:xfrm rot="18900000" flipH="1">
                <a:off x="5782165" y="1651488"/>
                <a:ext cx="2291004" cy="1891686"/>
              </a:xfrm>
              <a:prstGeom prst="righ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grpSp>
            <p:nvGrpSpPr>
              <p:cNvPr id="21" name="Group 29"/>
              <p:cNvGrpSpPr/>
              <p:nvPr/>
            </p:nvGrpSpPr>
            <p:grpSpPr>
              <a:xfrm>
                <a:off x="7454801" y="481983"/>
                <a:ext cx="1807978" cy="1561534"/>
                <a:chOff x="7454801" y="481983"/>
                <a:chExt cx="1807978" cy="1561534"/>
              </a:xfrm>
              <a:grpFill/>
            </p:grpSpPr>
            <p:sp>
              <p:nvSpPr>
                <p:cNvPr id="22" name="Rectangle 30"/>
                <p:cNvSpPr/>
                <p:nvPr/>
              </p:nvSpPr>
              <p:spPr bwMode="auto">
                <a:xfrm rot="8100000">
                  <a:off x="7916863" y="1084979"/>
                  <a:ext cx="179916" cy="1760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ea typeface="微软雅黑" panose="020B0503020204020204" pitchFamily="34" charset="-122"/>
                    <a:sym typeface="Arial" panose="020B0604020202020204" pitchFamily="34" charset="0"/>
                  </a:endParaRPr>
                </a:p>
              </p:txBody>
            </p:sp>
            <p:sp>
              <p:nvSpPr>
                <p:cNvPr id="23" name="Rectangle 31"/>
                <p:cNvSpPr/>
                <p:nvPr/>
              </p:nvSpPr>
              <p:spPr bwMode="auto">
                <a:xfrm rot="8100000">
                  <a:off x="7972437" y="1826848"/>
                  <a:ext cx="278579" cy="21666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ea typeface="微软雅黑" panose="020B0503020204020204" pitchFamily="34" charset="-122"/>
                    <a:sym typeface="Arial" panose="020B0604020202020204" pitchFamily="34" charset="0"/>
                  </a:endParaRPr>
                </a:p>
              </p:txBody>
            </p:sp>
            <p:sp>
              <p:nvSpPr>
                <p:cNvPr id="24" name="Rectangle 32"/>
                <p:cNvSpPr/>
                <p:nvPr/>
              </p:nvSpPr>
              <p:spPr bwMode="auto">
                <a:xfrm rot="8100000">
                  <a:off x="7454801" y="1301229"/>
                  <a:ext cx="278579" cy="2205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ea typeface="微软雅黑" panose="020B0503020204020204" pitchFamily="34" charset="-122"/>
                    <a:sym typeface="Arial" panose="020B0604020202020204" pitchFamily="34" charset="0"/>
                  </a:endParaRPr>
                </a:p>
              </p:txBody>
            </p:sp>
            <p:sp>
              <p:nvSpPr>
                <p:cNvPr id="25" name="Freeform: Shape 33"/>
                <p:cNvSpPr/>
                <p:nvPr/>
              </p:nvSpPr>
              <p:spPr bwMode="auto">
                <a:xfrm rot="8100000">
                  <a:off x="8213025" y="1221325"/>
                  <a:ext cx="315336" cy="319199"/>
                </a:xfrm>
                <a:custGeom>
                  <a:avLst/>
                  <a:gdLst>
                    <a:gd name="T0" fmla="*/ 40 w 163"/>
                    <a:gd name="T1" fmla="*/ 0 h 165"/>
                    <a:gd name="T2" fmla="*/ 163 w 163"/>
                    <a:gd name="T3" fmla="*/ 39 h 165"/>
                    <a:gd name="T4" fmla="*/ 125 w 163"/>
                    <a:gd name="T5" fmla="*/ 165 h 165"/>
                    <a:gd name="T6" fmla="*/ 0 w 163"/>
                    <a:gd name="T7" fmla="*/ 124 h 165"/>
                    <a:gd name="T8" fmla="*/ 40 w 163"/>
                    <a:gd name="T9" fmla="*/ 0 h 165"/>
                  </a:gdLst>
                  <a:ahLst/>
                  <a:cxnLst>
                    <a:cxn ang="0">
                      <a:pos x="T0" y="T1"/>
                    </a:cxn>
                    <a:cxn ang="0">
                      <a:pos x="T2" y="T3"/>
                    </a:cxn>
                    <a:cxn ang="0">
                      <a:pos x="T4" y="T5"/>
                    </a:cxn>
                    <a:cxn ang="0">
                      <a:pos x="T6" y="T7"/>
                    </a:cxn>
                    <a:cxn ang="0">
                      <a:pos x="T8" y="T9"/>
                    </a:cxn>
                  </a:cxnLst>
                  <a:rect l="0" t="0" r="r" b="b"/>
                  <a:pathLst>
                    <a:path w="163" h="165">
                      <a:moveTo>
                        <a:pt x="40" y="0"/>
                      </a:moveTo>
                      <a:lnTo>
                        <a:pt x="163" y="39"/>
                      </a:lnTo>
                      <a:lnTo>
                        <a:pt x="125" y="165"/>
                      </a:lnTo>
                      <a:lnTo>
                        <a:pt x="0" y="124"/>
                      </a:lnTo>
                      <a:lnTo>
                        <a:pt x="4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ea typeface="微软雅黑" panose="020B0503020204020204" pitchFamily="34" charset="-122"/>
                    <a:sym typeface="Arial" panose="020B0604020202020204" pitchFamily="34" charset="0"/>
                  </a:endParaRPr>
                </a:p>
              </p:txBody>
            </p:sp>
            <p:sp>
              <p:nvSpPr>
                <p:cNvPr id="26" name="Freeform: Shape 34"/>
                <p:cNvSpPr/>
                <p:nvPr/>
              </p:nvSpPr>
              <p:spPr bwMode="auto">
                <a:xfrm rot="8100000">
                  <a:off x="8449924" y="886025"/>
                  <a:ext cx="266972" cy="268901"/>
                </a:xfrm>
                <a:custGeom>
                  <a:avLst/>
                  <a:gdLst>
                    <a:gd name="T0" fmla="*/ 0 w 138"/>
                    <a:gd name="T1" fmla="*/ 38 h 139"/>
                    <a:gd name="T2" fmla="*/ 102 w 138"/>
                    <a:gd name="T3" fmla="*/ 0 h 139"/>
                    <a:gd name="T4" fmla="*/ 138 w 138"/>
                    <a:gd name="T5" fmla="*/ 103 h 139"/>
                    <a:gd name="T6" fmla="*/ 38 w 138"/>
                    <a:gd name="T7" fmla="*/ 139 h 139"/>
                    <a:gd name="T8" fmla="*/ 0 w 138"/>
                    <a:gd name="T9" fmla="*/ 38 h 139"/>
                  </a:gdLst>
                  <a:ahLst/>
                  <a:cxnLst>
                    <a:cxn ang="0">
                      <a:pos x="T0" y="T1"/>
                    </a:cxn>
                    <a:cxn ang="0">
                      <a:pos x="T2" y="T3"/>
                    </a:cxn>
                    <a:cxn ang="0">
                      <a:pos x="T4" y="T5"/>
                    </a:cxn>
                    <a:cxn ang="0">
                      <a:pos x="T6" y="T7"/>
                    </a:cxn>
                    <a:cxn ang="0">
                      <a:pos x="T8" y="T9"/>
                    </a:cxn>
                  </a:cxnLst>
                  <a:rect l="0" t="0" r="r" b="b"/>
                  <a:pathLst>
                    <a:path w="138" h="139">
                      <a:moveTo>
                        <a:pt x="0" y="38"/>
                      </a:moveTo>
                      <a:lnTo>
                        <a:pt x="102" y="0"/>
                      </a:lnTo>
                      <a:lnTo>
                        <a:pt x="138" y="103"/>
                      </a:lnTo>
                      <a:lnTo>
                        <a:pt x="38" y="139"/>
                      </a:lnTo>
                      <a:lnTo>
                        <a:pt x="0"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ea typeface="微软雅黑" panose="020B0503020204020204" pitchFamily="34" charset="-122"/>
                    <a:sym typeface="Arial" panose="020B0604020202020204" pitchFamily="34" charset="0"/>
                  </a:endParaRPr>
                </a:p>
              </p:txBody>
            </p:sp>
            <p:sp>
              <p:nvSpPr>
                <p:cNvPr id="27" name="Freeform: Shape 35"/>
                <p:cNvSpPr/>
                <p:nvPr/>
              </p:nvSpPr>
              <p:spPr bwMode="auto">
                <a:xfrm rot="8100000">
                  <a:off x="8144899" y="973602"/>
                  <a:ext cx="234084" cy="236013"/>
                </a:xfrm>
                <a:custGeom>
                  <a:avLst/>
                  <a:gdLst>
                    <a:gd name="T0" fmla="*/ 0 w 121"/>
                    <a:gd name="T1" fmla="*/ 12 h 122"/>
                    <a:gd name="T2" fmla="*/ 109 w 121"/>
                    <a:gd name="T3" fmla="*/ 0 h 122"/>
                    <a:gd name="T4" fmla="*/ 121 w 121"/>
                    <a:gd name="T5" fmla="*/ 110 h 122"/>
                    <a:gd name="T6" fmla="*/ 12 w 121"/>
                    <a:gd name="T7" fmla="*/ 122 h 122"/>
                    <a:gd name="T8" fmla="*/ 0 w 121"/>
                    <a:gd name="T9" fmla="*/ 12 h 122"/>
                  </a:gdLst>
                  <a:ahLst/>
                  <a:cxnLst>
                    <a:cxn ang="0">
                      <a:pos x="T0" y="T1"/>
                    </a:cxn>
                    <a:cxn ang="0">
                      <a:pos x="T2" y="T3"/>
                    </a:cxn>
                    <a:cxn ang="0">
                      <a:pos x="T4" y="T5"/>
                    </a:cxn>
                    <a:cxn ang="0">
                      <a:pos x="T6" y="T7"/>
                    </a:cxn>
                    <a:cxn ang="0">
                      <a:pos x="T8" y="T9"/>
                    </a:cxn>
                  </a:cxnLst>
                  <a:rect l="0" t="0" r="r" b="b"/>
                  <a:pathLst>
                    <a:path w="121" h="122">
                      <a:moveTo>
                        <a:pt x="0" y="12"/>
                      </a:moveTo>
                      <a:lnTo>
                        <a:pt x="109" y="0"/>
                      </a:lnTo>
                      <a:lnTo>
                        <a:pt x="121" y="110"/>
                      </a:lnTo>
                      <a:lnTo>
                        <a:pt x="12" y="122"/>
                      </a:lnTo>
                      <a:lnTo>
                        <a:pt x="0"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ea typeface="微软雅黑" panose="020B0503020204020204" pitchFamily="34" charset="-122"/>
                    <a:sym typeface="Arial" panose="020B0604020202020204" pitchFamily="34" charset="0"/>
                  </a:endParaRPr>
                </a:p>
              </p:txBody>
            </p:sp>
            <p:sp>
              <p:nvSpPr>
                <p:cNvPr id="28" name="Rectangle 36"/>
                <p:cNvSpPr/>
                <p:nvPr/>
              </p:nvSpPr>
              <p:spPr bwMode="auto">
                <a:xfrm rot="8100000">
                  <a:off x="8693291" y="721345"/>
                  <a:ext cx="183785" cy="18378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ea typeface="微软雅黑" panose="020B0503020204020204" pitchFamily="34" charset="-122"/>
                    <a:sym typeface="Arial" panose="020B0604020202020204" pitchFamily="34" charset="0"/>
                  </a:endParaRPr>
                </a:p>
              </p:txBody>
            </p:sp>
            <p:sp>
              <p:nvSpPr>
                <p:cNvPr id="29" name="Rectangle 37"/>
                <p:cNvSpPr/>
                <p:nvPr/>
              </p:nvSpPr>
              <p:spPr bwMode="auto">
                <a:xfrm rot="8100000">
                  <a:off x="8812870" y="489930"/>
                  <a:ext cx="179916" cy="1760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ea typeface="微软雅黑" panose="020B0503020204020204" pitchFamily="34" charset="-122"/>
                    <a:sym typeface="Arial" panose="020B0604020202020204" pitchFamily="34" charset="0"/>
                  </a:endParaRPr>
                </a:p>
              </p:txBody>
            </p:sp>
            <p:sp>
              <p:nvSpPr>
                <p:cNvPr id="30" name="Rectangle 38"/>
                <p:cNvSpPr/>
                <p:nvPr/>
              </p:nvSpPr>
              <p:spPr bwMode="auto">
                <a:xfrm rot="8100000">
                  <a:off x="7882439" y="1401644"/>
                  <a:ext cx="251496" cy="2321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ea typeface="微软雅黑" panose="020B0503020204020204" pitchFamily="34" charset="-122"/>
                    <a:sym typeface="Arial" panose="020B0604020202020204" pitchFamily="34" charset="0"/>
                  </a:endParaRPr>
                </a:p>
              </p:txBody>
            </p:sp>
            <p:sp>
              <p:nvSpPr>
                <p:cNvPr id="31" name="Freeform: Shape 39"/>
                <p:cNvSpPr/>
                <p:nvPr/>
              </p:nvSpPr>
              <p:spPr bwMode="auto">
                <a:xfrm rot="8100000">
                  <a:off x="8429249" y="641976"/>
                  <a:ext cx="216673" cy="216669"/>
                </a:xfrm>
                <a:custGeom>
                  <a:avLst/>
                  <a:gdLst>
                    <a:gd name="T0" fmla="*/ 24 w 112"/>
                    <a:gd name="T1" fmla="*/ 0 h 112"/>
                    <a:gd name="T2" fmla="*/ 112 w 112"/>
                    <a:gd name="T3" fmla="*/ 24 h 112"/>
                    <a:gd name="T4" fmla="*/ 88 w 112"/>
                    <a:gd name="T5" fmla="*/ 112 h 112"/>
                    <a:gd name="T6" fmla="*/ 0 w 112"/>
                    <a:gd name="T7" fmla="*/ 88 h 112"/>
                    <a:gd name="T8" fmla="*/ 24 w 112"/>
                    <a:gd name="T9" fmla="*/ 0 h 112"/>
                  </a:gdLst>
                  <a:ahLst/>
                  <a:cxnLst>
                    <a:cxn ang="0">
                      <a:pos x="T0" y="T1"/>
                    </a:cxn>
                    <a:cxn ang="0">
                      <a:pos x="T2" y="T3"/>
                    </a:cxn>
                    <a:cxn ang="0">
                      <a:pos x="T4" y="T5"/>
                    </a:cxn>
                    <a:cxn ang="0">
                      <a:pos x="T6" y="T7"/>
                    </a:cxn>
                    <a:cxn ang="0">
                      <a:pos x="T8" y="T9"/>
                    </a:cxn>
                  </a:cxnLst>
                  <a:rect l="0" t="0" r="r" b="b"/>
                  <a:pathLst>
                    <a:path w="112" h="112">
                      <a:moveTo>
                        <a:pt x="24" y="0"/>
                      </a:moveTo>
                      <a:lnTo>
                        <a:pt x="112" y="24"/>
                      </a:lnTo>
                      <a:lnTo>
                        <a:pt x="88" y="112"/>
                      </a:lnTo>
                      <a:lnTo>
                        <a:pt x="0" y="88"/>
                      </a:lnTo>
                      <a:lnTo>
                        <a:pt x="2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ea typeface="微软雅黑" panose="020B0503020204020204" pitchFamily="34" charset="-122"/>
                    <a:sym typeface="Arial" panose="020B0604020202020204" pitchFamily="34" charset="0"/>
                  </a:endParaRPr>
                </a:p>
              </p:txBody>
            </p:sp>
            <p:sp>
              <p:nvSpPr>
                <p:cNvPr id="32" name="Freeform: Shape 40"/>
                <p:cNvSpPr/>
                <p:nvPr/>
              </p:nvSpPr>
              <p:spPr bwMode="auto">
                <a:xfrm rot="8100000">
                  <a:off x="9111882" y="481983"/>
                  <a:ext cx="150897" cy="150894"/>
                </a:xfrm>
                <a:custGeom>
                  <a:avLst/>
                  <a:gdLst>
                    <a:gd name="T0" fmla="*/ 0 w 78"/>
                    <a:gd name="T1" fmla="*/ 16 h 78"/>
                    <a:gd name="T2" fmla="*/ 59 w 78"/>
                    <a:gd name="T3" fmla="*/ 0 h 78"/>
                    <a:gd name="T4" fmla="*/ 78 w 78"/>
                    <a:gd name="T5" fmla="*/ 59 h 78"/>
                    <a:gd name="T6" fmla="*/ 19 w 78"/>
                    <a:gd name="T7" fmla="*/ 78 h 78"/>
                    <a:gd name="T8" fmla="*/ 0 w 78"/>
                    <a:gd name="T9" fmla="*/ 16 h 78"/>
                  </a:gdLst>
                  <a:ahLst/>
                  <a:cxnLst>
                    <a:cxn ang="0">
                      <a:pos x="T0" y="T1"/>
                    </a:cxn>
                    <a:cxn ang="0">
                      <a:pos x="T2" y="T3"/>
                    </a:cxn>
                    <a:cxn ang="0">
                      <a:pos x="T4" y="T5"/>
                    </a:cxn>
                    <a:cxn ang="0">
                      <a:pos x="T6" y="T7"/>
                    </a:cxn>
                    <a:cxn ang="0">
                      <a:pos x="T8" y="T9"/>
                    </a:cxn>
                  </a:cxnLst>
                  <a:rect l="0" t="0" r="r" b="b"/>
                  <a:pathLst>
                    <a:path w="78" h="78">
                      <a:moveTo>
                        <a:pt x="0" y="16"/>
                      </a:moveTo>
                      <a:lnTo>
                        <a:pt x="59" y="0"/>
                      </a:lnTo>
                      <a:lnTo>
                        <a:pt x="78" y="59"/>
                      </a:lnTo>
                      <a:lnTo>
                        <a:pt x="19" y="78"/>
                      </a:lnTo>
                      <a:lnTo>
                        <a:pt x="0"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ea typeface="微软雅黑" panose="020B0503020204020204" pitchFamily="34" charset="-122"/>
                    <a:sym typeface="Arial" panose="020B0604020202020204" pitchFamily="34" charset="0"/>
                  </a:endParaRPr>
                </a:p>
              </p:txBody>
            </p:sp>
            <p:sp>
              <p:nvSpPr>
                <p:cNvPr id="33" name="Rectangle 41"/>
                <p:cNvSpPr/>
                <p:nvPr/>
              </p:nvSpPr>
              <p:spPr bwMode="auto">
                <a:xfrm rot="8100000">
                  <a:off x="7671010" y="1661502"/>
                  <a:ext cx="189641" cy="2321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ea typeface="微软雅黑" panose="020B0503020204020204" pitchFamily="34" charset="-122"/>
                    <a:sym typeface="Arial" panose="020B0604020202020204" pitchFamily="34" charset="0"/>
                  </a:endParaRPr>
                </a:p>
              </p:txBody>
            </p:sp>
          </p:grpSp>
        </p:grpSp>
        <p:sp>
          <p:nvSpPr>
            <p:cNvPr id="12" name="TextBox 10"/>
            <p:cNvSpPr txBox="1"/>
            <p:nvPr/>
          </p:nvSpPr>
          <p:spPr>
            <a:xfrm rot="2700000">
              <a:off x="3575747" y="1893001"/>
              <a:ext cx="744434" cy="190533"/>
            </a:xfrm>
            <a:prstGeom prst="rect">
              <a:avLst/>
            </a:prstGeom>
            <a:noFill/>
          </p:spPr>
          <p:txBody>
            <a:bodyPr wrap="none">
              <a:normAutofit fontScale="77500" lnSpcReduction="20000"/>
            </a:bodyPr>
            <a:lstStyle/>
            <a:p>
              <a:pPr algn="r"/>
              <a:r>
                <a:rPr lang="zh-CN" altLang="en-US" sz="1050">
                  <a:solidFill>
                    <a:schemeClr val="bg1"/>
                  </a:solidFill>
                  <a:ea typeface="微软雅黑" panose="020B0503020204020204" pitchFamily="34" charset="-122"/>
                  <a:sym typeface="Arial" panose="020B0604020202020204" pitchFamily="34" charset="0"/>
                </a:rPr>
                <a:t>标题文本预设</a:t>
              </a:r>
            </a:p>
          </p:txBody>
        </p:sp>
        <p:sp>
          <p:nvSpPr>
            <p:cNvPr id="13" name="TextBox 11"/>
            <p:cNvSpPr txBox="1"/>
            <p:nvPr/>
          </p:nvSpPr>
          <p:spPr>
            <a:xfrm rot="18900000">
              <a:off x="4828515" y="1887669"/>
              <a:ext cx="744434" cy="190533"/>
            </a:xfrm>
            <a:prstGeom prst="rect">
              <a:avLst/>
            </a:prstGeom>
            <a:noFill/>
          </p:spPr>
          <p:txBody>
            <a:bodyPr wrap="none">
              <a:normAutofit fontScale="77500" lnSpcReduction="20000"/>
            </a:bodyPr>
            <a:lstStyle/>
            <a:p>
              <a:r>
                <a:rPr lang="zh-CN" altLang="en-US" sz="1050">
                  <a:solidFill>
                    <a:schemeClr val="bg1"/>
                  </a:solidFill>
                  <a:ea typeface="微软雅黑" panose="020B0503020204020204" pitchFamily="34" charset="-122"/>
                  <a:sym typeface="Arial" panose="020B0604020202020204" pitchFamily="34" charset="0"/>
                </a:rPr>
                <a:t>标题文本预设</a:t>
              </a:r>
            </a:p>
          </p:txBody>
        </p:sp>
        <p:sp>
          <p:nvSpPr>
            <p:cNvPr id="14" name="TextBox 12"/>
            <p:cNvSpPr txBox="1"/>
            <p:nvPr/>
          </p:nvSpPr>
          <p:spPr>
            <a:xfrm rot="18900000" flipH="1">
              <a:off x="3559268" y="3138624"/>
              <a:ext cx="744434" cy="190533"/>
            </a:xfrm>
            <a:prstGeom prst="rect">
              <a:avLst/>
            </a:prstGeom>
            <a:noFill/>
          </p:spPr>
          <p:txBody>
            <a:bodyPr wrap="none">
              <a:normAutofit fontScale="77500" lnSpcReduction="20000"/>
            </a:bodyPr>
            <a:lstStyle/>
            <a:p>
              <a:pPr algn="r"/>
              <a:r>
                <a:rPr lang="zh-CN" altLang="en-US" sz="1050">
                  <a:solidFill>
                    <a:schemeClr val="bg1"/>
                  </a:solidFill>
                  <a:ea typeface="微软雅黑" panose="020B0503020204020204" pitchFamily="34" charset="-122"/>
                  <a:sym typeface="Arial" panose="020B0604020202020204" pitchFamily="34" charset="0"/>
                </a:rPr>
                <a:t>标题文本预设</a:t>
              </a:r>
            </a:p>
          </p:txBody>
        </p:sp>
        <p:sp>
          <p:nvSpPr>
            <p:cNvPr id="15" name="TextBox 13"/>
            <p:cNvSpPr txBox="1"/>
            <p:nvPr/>
          </p:nvSpPr>
          <p:spPr>
            <a:xfrm rot="2700000" flipH="1">
              <a:off x="4753788" y="3095154"/>
              <a:ext cx="744434" cy="190533"/>
            </a:xfrm>
            <a:prstGeom prst="rect">
              <a:avLst/>
            </a:prstGeom>
            <a:noFill/>
          </p:spPr>
          <p:txBody>
            <a:bodyPr wrap="none">
              <a:normAutofit fontScale="77500" lnSpcReduction="20000"/>
            </a:bodyPr>
            <a:lstStyle/>
            <a:p>
              <a:r>
                <a:rPr lang="zh-CN" altLang="en-US" sz="1050">
                  <a:solidFill>
                    <a:schemeClr val="bg1"/>
                  </a:solidFill>
                  <a:ea typeface="微软雅黑" panose="020B0503020204020204" pitchFamily="34" charset="-122"/>
                  <a:sym typeface="Arial" panose="020B0604020202020204" pitchFamily="34" charset="0"/>
                </a:rPr>
                <a:t>标题文本预设</a:t>
              </a:r>
            </a:p>
          </p:txBody>
        </p:sp>
        <p:sp>
          <p:nvSpPr>
            <p:cNvPr id="16" name="Freeform: Shape 84"/>
            <p:cNvSpPr/>
            <p:nvPr/>
          </p:nvSpPr>
          <p:spPr>
            <a:xfrm>
              <a:off x="4676922" y="2282687"/>
              <a:ext cx="241847" cy="241847"/>
            </a:xfrm>
            <a:custGeom>
              <a:avLst/>
              <a:gdLst/>
              <a:ahLst/>
              <a:cxnLst>
                <a:cxn ang="0">
                  <a:pos x="wd2" y="hd2"/>
                </a:cxn>
                <a:cxn ang="5400000">
                  <a:pos x="wd2" y="hd2"/>
                </a:cxn>
                <a:cxn ang="10800000">
                  <a:pos x="wd2" y="hd2"/>
                </a:cxn>
                <a:cxn ang="16200000">
                  <a:pos x="wd2" y="hd2"/>
                </a:cxn>
              </a:cxnLst>
              <a:rect l="0" t="0" r="r" b="b"/>
              <a:pathLst>
                <a:path w="21600" h="21600" extrusionOk="0">
                  <a:moveTo>
                    <a:pt x="14896" y="15577"/>
                  </a:moveTo>
                  <a:cubicBezTo>
                    <a:pt x="12144" y="16865"/>
                    <a:pt x="9844" y="18851"/>
                    <a:pt x="8177" y="21278"/>
                  </a:cubicBezTo>
                  <a:cubicBezTo>
                    <a:pt x="9017" y="21487"/>
                    <a:pt x="9895" y="21600"/>
                    <a:pt x="10801" y="21600"/>
                  </a:cubicBezTo>
                  <a:cubicBezTo>
                    <a:pt x="12429" y="21600"/>
                    <a:pt x="13973" y="21237"/>
                    <a:pt x="15358" y="20591"/>
                  </a:cubicBezTo>
                  <a:cubicBezTo>
                    <a:pt x="15580" y="19502"/>
                    <a:pt x="15699" y="18376"/>
                    <a:pt x="15699" y="17222"/>
                  </a:cubicBezTo>
                  <a:cubicBezTo>
                    <a:pt x="15699" y="16807"/>
                    <a:pt x="15679" y="16394"/>
                    <a:pt x="15648" y="15985"/>
                  </a:cubicBezTo>
                  <a:cubicBezTo>
                    <a:pt x="15371" y="15896"/>
                    <a:pt x="15116" y="15757"/>
                    <a:pt x="14896" y="15577"/>
                  </a:cubicBezTo>
                  <a:close/>
                  <a:moveTo>
                    <a:pt x="18049" y="2796"/>
                  </a:moveTo>
                  <a:cubicBezTo>
                    <a:pt x="16319" y="2963"/>
                    <a:pt x="14667" y="3397"/>
                    <a:pt x="13127" y="4050"/>
                  </a:cubicBezTo>
                  <a:cubicBezTo>
                    <a:pt x="13136" y="4125"/>
                    <a:pt x="13139" y="4202"/>
                    <a:pt x="13139" y="4280"/>
                  </a:cubicBezTo>
                  <a:cubicBezTo>
                    <a:pt x="13139" y="4642"/>
                    <a:pt x="13052" y="4984"/>
                    <a:pt x="12904" y="5289"/>
                  </a:cubicBezTo>
                  <a:cubicBezTo>
                    <a:pt x="14441" y="7094"/>
                    <a:pt x="15635" y="9198"/>
                    <a:pt x="16388" y="11500"/>
                  </a:cubicBezTo>
                  <a:cubicBezTo>
                    <a:pt x="17323" y="11517"/>
                    <a:pt x="18121" y="12090"/>
                    <a:pt x="18465" y="12903"/>
                  </a:cubicBezTo>
                  <a:cubicBezTo>
                    <a:pt x="19505" y="12797"/>
                    <a:pt x="20517" y="12599"/>
                    <a:pt x="21493" y="12312"/>
                  </a:cubicBezTo>
                  <a:cubicBezTo>
                    <a:pt x="21562" y="11817"/>
                    <a:pt x="21600" y="11314"/>
                    <a:pt x="21600" y="10799"/>
                  </a:cubicBezTo>
                  <a:cubicBezTo>
                    <a:pt x="21600" y="7626"/>
                    <a:pt x="20230" y="4772"/>
                    <a:pt x="18049" y="2796"/>
                  </a:cubicBezTo>
                  <a:close/>
                  <a:moveTo>
                    <a:pt x="13739" y="14349"/>
                  </a:moveTo>
                  <a:cubicBezTo>
                    <a:pt x="11074" y="13908"/>
                    <a:pt x="8601" y="12890"/>
                    <a:pt x="6450" y="11433"/>
                  </a:cubicBezTo>
                  <a:cubicBezTo>
                    <a:pt x="6101" y="11646"/>
                    <a:pt x="5691" y="11773"/>
                    <a:pt x="5251" y="11773"/>
                  </a:cubicBezTo>
                  <a:cubicBezTo>
                    <a:pt x="5090" y="11773"/>
                    <a:pt x="4933" y="11755"/>
                    <a:pt x="4781" y="11724"/>
                  </a:cubicBezTo>
                  <a:cubicBezTo>
                    <a:pt x="3750" y="13677"/>
                    <a:pt x="3093" y="15854"/>
                    <a:pt x="2903" y="18164"/>
                  </a:cubicBezTo>
                  <a:cubicBezTo>
                    <a:pt x="3931" y="19266"/>
                    <a:pt x="5186" y="20154"/>
                    <a:pt x="6595" y="20750"/>
                  </a:cubicBezTo>
                  <a:cubicBezTo>
                    <a:pt x="8345" y="18059"/>
                    <a:pt x="10792" y="15833"/>
                    <a:pt x="13739" y="14349"/>
                  </a:cubicBezTo>
                  <a:close/>
                  <a:moveTo>
                    <a:pt x="17258" y="15906"/>
                  </a:moveTo>
                  <a:cubicBezTo>
                    <a:pt x="17290" y="16340"/>
                    <a:pt x="17306" y="16780"/>
                    <a:pt x="17306" y="17222"/>
                  </a:cubicBezTo>
                  <a:cubicBezTo>
                    <a:pt x="17306" y="18003"/>
                    <a:pt x="17256" y="18770"/>
                    <a:pt x="17163" y="19525"/>
                  </a:cubicBezTo>
                  <a:cubicBezTo>
                    <a:pt x="18993" y="18186"/>
                    <a:pt x="20389" y="16288"/>
                    <a:pt x="21091" y="14080"/>
                  </a:cubicBezTo>
                  <a:cubicBezTo>
                    <a:pt x="20259" y="14281"/>
                    <a:pt x="19403" y="14425"/>
                    <a:pt x="18531" y="14508"/>
                  </a:cubicBezTo>
                  <a:cubicBezTo>
                    <a:pt x="18326" y="15137"/>
                    <a:pt x="17860" y="15646"/>
                    <a:pt x="17258" y="15906"/>
                  </a:cubicBezTo>
                  <a:close/>
                  <a:moveTo>
                    <a:pt x="14278" y="12804"/>
                  </a:moveTo>
                  <a:cubicBezTo>
                    <a:pt x="14421" y="12507"/>
                    <a:pt x="14624" y="12244"/>
                    <a:pt x="14874" y="12035"/>
                  </a:cubicBezTo>
                  <a:cubicBezTo>
                    <a:pt x="14196" y="9947"/>
                    <a:pt x="13122" y="8037"/>
                    <a:pt x="11738" y="6396"/>
                  </a:cubicBezTo>
                  <a:cubicBezTo>
                    <a:pt x="11462" y="6512"/>
                    <a:pt x="11160" y="6577"/>
                    <a:pt x="10842" y="6577"/>
                  </a:cubicBezTo>
                  <a:cubicBezTo>
                    <a:pt x="10343" y="6577"/>
                    <a:pt x="9883" y="6417"/>
                    <a:pt x="9507" y="6147"/>
                  </a:cubicBezTo>
                  <a:cubicBezTo>
                    <a:pt x="8673" y="6781"/>
                    <a:pt x="7903" y="7490"/>
                    <a:pt x="7202" y="8265"/>
                  </a:cubicBezTo>
                  <a:cubicBezTo>
                    <a:pt x="7421" y="8615"/>
                    <a:pt x="7550" y="9030"/>
                    <a:pt x="7550" y="9475"/>
                  </a:cubicBezTo>
                  <a:cubicBezTo>
                    <a:pt x="7550" y="9715"/>
                    <a:pt x="7513" y="9946"/>
                    <a:pt x="7444" y="10163"/>
                  </a:cubicBezTo>
                  <a:cubicBezTo>
                    <a:pt x="9459" y="11510"/>
                    <a:pt x="11779" y="12433"/>
                    <a:pt x="14278" y="12804"/>
                  </a:cubicBezTo>
                  <a:close/>
                  <a:moveTo>
                    <a:pt x="10842" y="1982"/>
                  </a:moveTo>
                  <a:cubicBezTo>
                    <a:pt x="11448" y="1982"/>
                    <a:pt x="11999" y="2219"/>
                    <a:pt x="12409" y="2604"/>
                  </a:cubicBezTo>
                  <a:cubicBezTo>
                    <a:pt x="13608" y="2088"/>
                    <a:pt x="14870" y="1692"/>
                    <a:pt x="16183" y="1439"/>
                  </a:cubicBezTo>
                  <a:cubicBezTo>
                    <a:pt x="14599" y="526"/>
                    <a:pt x="12761" y="0"/>
                    <a:pt x="10801" y="0"/>
                  </a:cubicBezTo>
                  <a:cubicBezTo>
                    <a:pt x="9464" y="0"/>
                    <a:pt x="8183" y="245"/>
                    <a:pt x="7001" y="690"/>
                  </a:cubicBezTo>
                  <a:cubicBezTo>
                    <a:pt x="7940" y="1152"/>
                    <a:pt x="8833" y="1693"/>
                    <a:pt x="9674" y="2303"/>
                  </a:cubicBezTo>
                  <a:cubicBezTo>
                    <a:pt x="10018" y="2100"/>
                    <a:pt x="10415" y="1982"/>
                    <a:pt x="10842" y="1982"/>
                  </a:cubicBezTo>
                  <a:close/>
                  <a:moveTo>
                    <a:pt x="2954" y="9475"/>
                  </a:moveTo>
                  <a:cubicBezTo>
                    <a:pt x="2954" y="9153"/>
                    <a:pt x="3021" y="8844"/>
                    <a:pt x="3141" y="8566"/>
                  </a:cubicBezTo>
                  <a:cubicBezTo>
                    <a:pt x="2404" y="7757"/>
                    <a:pt x="1736" y="6884"/>
                    <a:pt x="1151" y="5952"/>
                  </a:cubicBezTo>
                  <a:cubicBezTo>
                    <a:pt x="417" y="7410"/>
                    <a:pt x="0" y="9056"/>
                    <a:pt x="0" y="10799"/>
                  </a:cubicBezTo>
                  <a:cubicBezTo>
                    <a:pt x="0" y="12819"/>
                    <a:pt x="556" y="14708"/>
                    <a:pt x="1521" y="16325"/>
                  </a:cubicBezTo>
                  <a:cubicBezTo>
                    <a:pt x="1866" y="14381"/>
                    <a:pt x="2520" y="12545"/>
                    <a:pt x="3424" y="10861"/>
                  </a:cubicBezTo>
                  <a:cubicBezTo>
                    <a:pt x="3130" y="10477"/>
                    <a:pt x="2954" y="9996"/>
                    <a:pt x="2954" y="9475"/>
                  </a:cubicBezTo>
                  <a:close/>
                  <a:moveTo>
                    <a:pt x="5251" y="7176"/>
                  </a:moveTo>
                  <a:cubicBezTo>
                    <a:pt x="5487" y="7176"/>
                    <a:pt x="5715" y="7213"/>
                    <a:pt x="5930" y="7278"/>
                  </a:cubicBezTo>
                  <a:cubicBezTo>
                    <a:pt x="6738" y="6372"/>
                    <a:pt x="7636" y="5547"/>
                    <a:pt x="8608" y="4813"/>
                  </a:cubicBezTo>
                  <a:cubicBezTo>
                    <a:pt x="8567" y="4642"/>
                    <a:pt x="8543" y="4464"/>
                    <a:pt x="8543" y="4280"/>
                  </a:cubicBezTo>
                  <a:cubicBezTo>
                    <a:pt x="8543" y="4026"/>
                    <a:pt x="8587" y="3781"/>
                    <a:pt x="8663" y="3552"/>
                  </a:cubicBezTo>
                  <a:cubicBezTo>
                    <a:pt x="7575" y="2771"/>
                    <a:pt x="6391" y="2115"/>
                    <a:pt x="5131" y="1609"/>
                  </a:cubicBezTo>
                  <a:cubicBezTo>
                    <a:pt x="3949" y="2338"/>
                    <a:pt x="2920" y="3289"/>
                    <a:pt x="2099" y="4405"/>
                  </a:cubicBezTo>
                  <a:cubicBezTo>
                    <a:pt x="2708" y="5484"/>
                    <a:pt x="3433" y="6491"/>
                    <a:pt x="4256" y="7407"/>
                  </a:cubicBezTo>
                  <a:cubicBezTo>
                    <a:pt x="4557" y="7261"/>
                    <a:pt x="4895" y="7176"/>
                    <a:pt x="5251" y="7176"/>
                  </a:cubicBezTo>
                  <a:close/>
                </a:path>
              </a:pathLst>
            </a:custGeom>
            <a:solidFill>
              <a:schemeClr val="bg1"/>
            </a:solidFill>
            <a:ln w="12700">
              <a:miter lim="400000"/>
            </a:ln>
          </p:spPr>
          <p:txBody>
            <a:bodyPr anchor="ctr"/>
            <a:lstStyle/>
            <a:p>
              <a:pPr algn="ctr"/>
              <a:endParaRPr>
                <a:ea typeface="微软雅黑" panose="020B0503020204020204" pitchFamily="34" charset="-122"/>
                <a:sym typeface="Arial" panose="020B0604020202020204" pitchFamily="34" charset="0"/>
              </a:endParaRPr>
            </a:p>
          </p:txBody>
        </p:sp>
        <p:sp>
          <p:nvSpPr>
            <p:cNvPr id="17" name="Freeform: Shape 85"/>
            <p:cNvSpPr>
              <a:spLocks noChangeAspect="1"/>
            </p:cNvSpPr>
            <p:nvPr/>
          </p:nvSpPr>
          <p:spPr bwMode="auto">
            <a:xfrm>
              <a:off x="4679276" y="2751228"/>
              <a:ext cx="241959" cy="206673"/>
            </a:xfrm>
            <a:custGeom>
              <a:avLst/>
              <a:gdLst>
                <a:gd name="T0" fmla="*/ 48 w 48"/>
                <a:gd name="T1" fmla="*/ 38 h 41"/>
                <a:gd name="T2" fmla="*/ 45 w 48"/>
                <a:gd name="T3" fmla="*/ 41 h 41"/>
                <a:gd name="T4" fmla="*/ 37 w 48"/>
                <a:gd name="T5" fmla="*/ 41 h 41"/>
                <a:gd name="T6" fmla="*/ 34 w 48"/>
                <a:gd name="T7" fmla="*/ 38 h 41"/>
                <a:gd name="T8" fmla="*/ 34 w 48"/>
                <a:gd name="T9" fmla="*/ 30 h 41"/>
                <a:gd name="T10" fmla="*/ 37 w 48"/>
                <a:gd name="T11" fmla="*/ 27 h 41"/>
                <a:gd name="T12" fmla="*/ 39 w 48"/>
                <a:gd name="T13" fmla="*/ 27 h 41"/>
                <a:gd name="T14" fmla="*/ 39 w 48"/>
                <a:gd name="T15" fmla="*/ 22 h 41"/>
                <a:gd name="T16" fmla="*/ 25 w 48"/>
                <a:gd name="T17" fmla="*/ 22 h 41"/>
                <a:gd name="T18" fmla="*/ 25 w 48"/>
                <a:gd name="T19" fmla="*/ 27 h 41"/>
                <a:gd name="T20" fmla="*/ 28 w 48"/>
                <a:gd name="T21" fmla="*/ 27 h 41"/>
                <a:gd name="T22" fmla="*/ 31 w 48"/>
                <a:gd name="T23" fmla="*/ 30 h 41"/>
                <a:gd name="T24" fmla="*/ 31 w 48"/>
                <a:gd name="T25" fmla="*/ 38 h 41"/>
                <a:gd name="T26" fmla="*/ 28 w 48"/>
                <a:gd name="T27" fmla="*/ 41 h 41"/>
                <a:gd name="T28" fmla="*/ 19 w 48"/>
                <a:gd name="T29" fmla="*/ 41 h 41"/>
                <a:gd name="T30" fmla="*/ 17 w 48"/>
                <a:gd name="T31" fmla="*/ 38 h 41"/>
                <a:gd name="T32" fmla="*/ 17 w 48"/>
                <a:gd name="T33" fmla="*/ 30 h 41"/>
                <a:gd name="T34" fmla="*/ 19 w 48"/>
                <a:gd name="T35" fmla="*/ 27 h 41"/>
                <a:gd name="T36" fmla="*/ 22 w 48"/>
                <a:gd name="T37" fmla="*/ 27 h 41"/>
                <a:gd name="T38" fmla="*/ 22 w 48"/>
                <a:gd name="T39" fmla="*/ 22 h 41"/>
                <a:gd name="T40" fmla="*/ 8 w 48"/>
                <a:gd name="T41" fmla="*/ 22 h 41"/>
                <a:gd name="T42" fmla="*/ 8 w 48"/>
                <a:gd name="T43" fmla="*/ 27 h 41"/>
                <a:gd name="T44" fmla="*/ 11 w 48"/>
                <a:gd name="T45" fmla="*/ 27 h 41"/>
                <a:gd name="T46" fmla="*/ 13 w 48"/>
                <a:gd name="T47" fmla="*/ 30 h 41"/>
                <a:gd name="T48" fmla="*/ 13 w 48"/>
                <a:gd name="T49" fmla="*/ 38 h 41"/>
                <a:gd name="T50" fmla="*/ 11 w 48"/>
                <a:gd name="T51" fmla="*/ 41 h 41"/>
                <a:gd name="T52" fmla="*/ 2 w 48"/>
                <a:gd name="T53" fmla="*/ 41 h 41"/>
                <a:gd name="T54" fmla="*/ 0 w 48"/>
                <a:gd name="T55" fmla="*/ 38 h 41"/>
                <a:gd name="T56" fmla="*/ 0 w 48"/>
                <a:gd name="T57" fmla="*/ 30 h 41"/>
                <a:gd name="T58" fmla="*/ 2 w 48"/>
                <a:gd name="T59" fmla="*/ 27 h 41"/>
                <a:gd name="T60" fmla="*/ 5 w 48"/>
                <a:gd name="T61" fmla="*/ 27 h 41"/>
                <a:gd name="T62" fmla="*/ 5 w 48"/>
                <a:gd name="T63" fmla="*/ 22 h 41"/>
                <a:gd name="T64" fmla="*/ 8 w 48"/>
                <a:gd name="T65" fmla="*/ 19 h 41"/>
                <a:gd name="T66" fmla="*/ 22 w 48"/>
                <a:gd name="T67" fmla="*/ 19 h 41"/>
                <a:gd name="T68" fmla="*/ 22 w 48"/>
                <a:gd name="T69" fmla="*/ 13 h 41"/>
                <a:gd name="T70" fmla="*/ 19 w 48"/>
                <a:gd name="T71" fmla="*/ 13 h 41"/>
                <a:gd name="T72" fmla="*/ 17 w 48"/>
                <a:gd name="T73" fmla="*/ 11 h 41"/>
                <a:gd name="T74" fmla="*/ 17 w 48"/>
                <a:gd name="T75" fmla="*/ 2 h 41"/>
                <a:gd name="T76" fmla="*/ 19 w 48"/>
                <a:gd name="T77" fmla="*/ 0 h 41"/>
                <a:gd name="T78" fmla="*/ 28 w 48"/>
                <a:gd name="T79" fmla="*/ 0 h 41"/>
                <a:gd name="T80" fmla="*/ 31 w 48"/>
                <a:gd name="T81" fmla="*/ 2 h 41"/>
                <a:gd name="T82" fmla="*/ 31 w 48"/>
                <a:gd name="T83" fmla="*/ 11 h 41"/>
                <a:gd name="T84" fmla="*/ 28 w 48"/>
                <a:gd name="T85" fmla="*/ 13 h 41"/>
                <a:gd name="T86" fmla="*/ 25 w 48"/>
                <a:gd name="T87" fmla="*/ 13 h 41"/>
                <a:gd name="T88" fmla="*/ 25 w 48"/>
                <a:gd name="T89" fmla="*/ 19 h 41"/>
                <a:gd name="T90" fmla="*/ 39 w 48"/>
                <a:gd name="T91" fmla="*/ 19 h 41"/>
                <a:gd name="T92" fmla="*/ 43 w 48"/>
                <a:gd name="T93" fmla="*/ 22 h 41"/>
                <a:gd name="T94" fmla="*/ 43 w 48"/>
                <a:gd name="T95" fmla="*/ 27 h 41"/>
                <a:gd name="T96" fmla="*/ 45 w 48"/>
                <a:gd name="T97" fmla="*/ 27 h 41"/>
                <a:gd name="T98" fmla="*/ 48 w 48"/>
                <a:gd name="T99" fmla="*/ 30 h 41"/>
                <a:gd name="T100" fmla="*/ 48 w 48"/>
                <a:gd name="T101" fmla="*/ 3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8" h="41">
                  <a:moveTo>
                    <a:pt x="48" y="38"/>
                  </a:moveTo>
                  <a:cubicBezTo>
                    <a:pt x="48" y="40"/>
                    <a:pt x="47" y="41"/>
                    <a:pt x="45" y="41"/>
                  </a:cubicBezTo>
                  <a:cubicBezTo>
                    <a:pt x="37" y="41"/>
                    <a:pt x="37" y="41"/>
                    <a:pt x="37" y="41"/>
                  </a:cubicBezTo>
                  <a:cubicBezTo>
                    <a:pt x="35" y="41"/>
                    <a:pt x="34" y="40"/>
                    <a:pt x="34" y="38"/>
                  </a:cubicBezTo>
                  <a:cubicBezTo>
                    <a:pt x="34" y="30"/>
                    <a:pt x="34" y="30"/>
                    <a:pt x="34" y="30"/>
                  </a:cubicBezTo>
                  <a:cubicBezTo>
                    <a:pt x="34" y="28"/>
                    <a:pt x="35" y="27"/>
                    <a:pt x="37" y="27"/>
                  </a:cubicBezTo>
                  <a:cubicBezTo>
                    <a:pt x="39" y="27"/>
                    <a:pt x="39" y="27"/>
                    <a:pt x="39" y="27"/>
                  </a:cubicBezTo>
                  <a:cubicBezTo>
                    <a:pt x="39" y="22"/>
                    <a:pt x="39" y="22"/>
                    <a:pt x="39" y="22"/>
                  </a:cubicBezTo>
                  <a:cubicBezTo>
                    <a:pt x="25" y="22"/>
                    <a:pt x="25" y="22"/>
                    <a:pt x="25" y="22"/>
                  </a:cubicBezTo>
                  <a:cubicBezTo>
                    <a:pt x="25" y="27"/>
                    <a:pt x="25" y="27"/>
                    <a:pt x="25" y="27"/>
                  </a:cubicBezTo>
                  <a:cubicBezTo>
                    <a:pt x="28" y="27"/>
                    <a:pt x="28" y="27"/>
                    <a:pt x="28" y="27"/>
                  </a:cubicBezTo>
                  <a:cubicBezTo>
                    <a:pt x="29" y="27"/>
                    <a:pt x="31" y="28"/>
                    <a:pt x="31" y="30"/>
                  </a:cubicBezTo>
                  <a:cubicBezTo>
                    <a:pt x="31" y="38"/>
                    <a:pt x="31" y="38"/>
                    <a:pt x="31" y="38"/>
                  </a:cubicBezTo>
                  <a:cubicBezTo>
                    <a:pt x="31" y="40"/>
                    <a:pt x="29" y="41"/>
                    <a:pt x="28" y="41"/>
                  </a:cubicBezTo>
                  <a:cubicBezTo>
                    <a:pt x="19" y="41"/>
                    <a:pt x="19" y="41"/>
                    <a:pt x="19" y="41"/>
                  </a:cubicBezTo>
                  <a:cubicBezTo>
                    <a:pt x="18" y="41"/>
                    <a:pt x="17" y="40"/>
                    <a:pt x="17" y="38"/>
                  </a:cubicBezTo>
                  <a:cubicBezTo>
                    <a:pt x="17" y="30"/>
                    <a:pt x="17" y="30"/>
                    <a:pt x="17" y="30"/>
                  </a:cubicBezTo>
                  <a:cubicBezTo>
                    <a:pt x="17" y="28"/>
                    <a:pt x="18" y="27"/>
                    <a:pt x="19" y="27"/>
                  </a:cubicBezTo>
                  <a:cubicBezTo>
                    <a:pt x="22" y="27"/>
                    <a:pt x="22" y="27"/>
                    <a:pt x="22" y="27"/>
                  </a:cubicBezTo>
                  <a:cubicBezTo>
                    <a:pt x="22" y="22"/>
                    <a:pt x="22" y="22"/>
                    <a:pt x="22" y="22"/>
                  </a:cubicBezTo>
                  <a:cubicBezTo>
                    <a:pt x="8" y="22"/>
                    <a:pt x="8" y="22"/>
                    <a:pt x="8" y="22"/>
                  </a:cubicBezTo>
                  <a:cubicBezTo>
                    <a:pt x="8" y="27"/>
                    <a:pt x="8" y="27"/>
                    <a:pt x="8" y="27"/>
                  </a:cubicBezTo>
                  <a:cubicBezTo>
                    <a:pt x="11" y="27"/>
                    <a:pt x="11" y="27"/>
                    <a:pt x="11" y="27"/>
                  </a:cubicBezTo>
                  <a:cubicBezTo>
                    <a:pt x="12" y="27"/>
                    <a:pt x="13" y="28"/>
                    <a:pt x="13" y="30"/>
                  </a:cubicBezTo>
                  <a:cubicBezTo>
                    <a:pt x="13" y="38"/>
                    <a:pt x="13" y="38"/>
                    <a:pt x="13" y="38"/>
                  </a:cubicBezTo>
                  <a:cubicBezTo>
                    <a:pt x="13" y="40"/>
                    <a:pt x="12" y="41"/>
                    <a:pt x="11" y="41"/>
                  </a:cubicBezTo>
                  <a:cubicBezTo>
                    <a:pt x="2" y="41"/>
                    <a:pt x="2" y="41"/>
                    <a:pt x="2" y="41"/>
                  </a:cubicBezTo>
                  <a:cubicBezTo>
                    <a:pt x="1" y="41"/>
                    <a:pt x="0" y="40"/>
                    <a:pt x="0" y="38"/>
                  </a:cubicBezTo>
                  <a:cubicBezTo>
                    <a:pt x="0" y="30"/>
                    <a:pt x="0" y="30"/>
                    <a:pt x="0" y="30"/>
                  </a:cubicBezTo>
                  <a:cubicBezTo>
                    <a:pt x="0" y="28"/>
                    <a:pt x="1" y="27"/>
                    <a:pt x="2" y="27"/>
                  </a:cubicBezTo>
                  <a:cubicBezTo>
                    <a:pt x="5" y="27"/>
                    <a:pt x="5" y="27"/>
                    <a:pt x="5" y="27"/>
                  </a:cubicBezTo>
                  <a:cubicBezTo>
                    <a:pt x="5" y="22"/>
                    <a:pt x="5" y="22"/>
                    <a:pt x="5" y="22"/>
                  </a:cubicBezTo>
                  <a:cubicBezTo>
                    <a:pt x="5" y="20"/>
                    <a:pt x="6" y="19"/>
                    <a:pt x="8" y="19"/>
                  </a:cubicBezTo>
                  <a:cubicBezTo>
                    <a:pt x="22" y="19"/>
                    <a:pt x="22" y="19"/>
                    <a:pt x="22" y="19"/>
                  </a:cubicBezTo>
                  <a:cubicBezTo>
                    <a:pt x="22" y="13"/>
                    <a:pt x="22" y="13"/>
                    <a:pt x="22" y="13"/>
                  </a:cubicBezTo>
                  <a:cubicBezTo>
                    <a:pt x="19" y="13"/>
                    <a:pt x="19" y="13"/>
                    <a:pt x="19" y="13"/>
                  </a:cubicBezTo>
                  <a:cubicBezTo>
                    <a:pt x="18" y="13"/>
                    <a:pt x="17" y="12"/>
                    <a:pt x="17" y="11"/>
                  </a:cubicBezTo>
                  <a:cubicBezTo>
                    <a:pt x="17" y="2"/>
                    <a:pt x="17" y="2"/>
                    <a:pt x="17" y="2"/>
                  </a:cubicBezTo>
                  <a:cubicBezTo>
                    <a:pt x="17" y="1"/>
                    <a:pt x="18" y="0"/>
                    <a:pt x="19" y="0"/>
                  </a:cubicBezTo>
                  <a:cubicBezTo>
                    <a:pt x="28" y="0"/>
                    <a:pt x="28" y="0"/>
                    <a:pt x="28" y="0"/>
                  </a:cubicBezTo>
                  <a:cubicBezTo>
                    <a:pt x="29" y="0"/>
                    <a:pt x="31" y="1"/>
                    <a:pt x="31" y="2"/>
                  </a:cubicBezTo>
                  <a:cubicBezTo>
                    <a:pt x="31" y="11"/>
                    <a:pt x="31" y="11"/>
                    <a:pt x="31" y="11"/>
                  </a:cubicBezTo>
                  <a:cubicBezTo>
                    <a:pt x="31" y="12"/>
                    <a:pt x="29" y="13"/>
                    <a:pt x="28" y="13"/>
                  </a:cubicBezTo>
                  <a:cubicBezTo>
                    <a:pt x="25" y="13"/>
                    <a:pt x="25" y="13"/>
                    <a:pt x="25" y="13"/>
                  </a:cubicBezTo>
                  <a:cubicBezTo>
                    <a:pt x="25" y="19"/>
                    <a:pt x="25" y="19"/>
                    <a:pt x="25" y="19"/>
                  </a:cubicBezTo>
                  <a:cubicBezTo>
                    <a:pt x="39" y="19"/>
                    <a:pt x="39" y="19"/>
                    <a:pt x="39" y="19"/>
                  </a:cubicBezTo>
                  <a:cubicBezTo>
                    <a:pt x="41" y="19"/>
                    <a:pt x="43" y="20"/>
                    <a:pt x="43" y="22"/>
                  </a:cubicBezTo>
                  <a:cubicBezTo>
                    <a:pt x="43" y="27"/>
                    <a:pt x="43" y="27"/>
                    <a:pt x="43" y="27"/>
                  </a:cubicBezTo>
                  <a:cubicBezTo>
                    <a:pt x="45" y="27"/>
                    <a:pt x="45" y="27"/>
                    <a:pt x="45" y="27"/>
                  </a:cubicBezTo>
                  <a:cubicBezTo>
                    <a:pt x="47" y="27"/>
                    <a:pt x="48" y="28"/>
                    <a:pt x="48" y="30"/>
                  </a:cubicBezTo>
                  <a:lnTo>
                    <a:pt x="48" y="38"/>
                  </a:lnTo>
                  <a:close/>
                </a:path>
              </a:pathLst>
            </a:custGeom>
            <a:solidFill>
              <a:schemeClr val="bg1"/>
            </a:solidFill>
            <a:ln>
              <a:noFill/>
            </a:ln>
          </p:spPr>
          <p:txBody>
            <a:bodyPr anchor="ctr"/>
            <a:lstStyle/>
            <a:p>
              <a:pPr algn="ctr"/>
              <a:endParaRPr>
                <a:ea typeface="微软雅黑" panose="020B0503020204020204" pitchFamily="34" charset="-122"/>
                <a:sym typeface="Arial" panose="020B0604020202020204" pitchFamily="34" charset="0"/>
              </a:endParaRPr>
            </a:p>
          </p:txBody>
        </p:sp>
        <p:sp>
          <p:nvSpPr>
            <p:cNvPr id="18" name="Freeform: Shape 86"/>
            <p:cNvSpPr/>
            <p:nvPr/>
          </p:nvSpPr>
          <p:spPr bwMode="auto">
            <a:xfrm>
              <a:off x="4161343" y="2737990"/>
              <a:ext cx="253157" cy="253157"/>
            </a:xfrm>
            <a:custGeom>
              <a:avLst/>
              <a:gdLst>
                <a:gd name="T0" fmla="*/ 116 w 232"/>
                <a:gd name="T1" fmla="*/ 0 h 232"/>
                <a:gd name="T2" fmla="*/ 0 w 232"/>
                <a:gd name="T3" fmla="*/ 116 h 232"/>
                <a:gd name="T4" fmla="*/ 116 w 232"/>
                <a:gd name="T5" fmla="*/ 232 h 232"/>
                <a:gd name="T6" fmla="*/ 232 w 232"/>
                <a:gd name="T7" fmla="*/ 116 h 232"/>
                <a:gd name="T8" fmla="*/ 116 w 232"/>
                <a:gd name="T9" fmla="*/ 0 h 232"/>
                <a:gd name="T10" fmla="*/ 129 w 232"/>
                <a:gd name="T11" fmla="*/ 208 h 232"/>
                <a:gd name="T12" fmla="*/ 129 w 232"/>
                <a:gd name="T13" fmla="*/ 190 h 232"/>
                <a:gd name="T14" fmla="*/ 117 w 232"/>
                <a:gd name="T15" fmla="*/ 178 h 232"/>
                <a:gd name="T16" fmla="*/ 105 w 232"/>
                <a:gd name="T17" fmla="*/ 190 h 232"/>
                <a:gd name="T18" fmla="*/ 105 w 232"/>
                <a:gd name="T19" fmla="*/ 208 h 232"/>
                <a:gd name="T20" fmla="*/ 25 w 232"/>
                <a:gd name="T21" fmla="*/ 129 h 232"/>
                <a:gd name="T22" fmla="*/ 42 w 232"/>
                <a:gd name="T23" fmla="*/ 129 h 232"/>
                <a:gd name="T24" fmla="*/ 53 w 232"/>
                <a:gd name="T25" fmla="*/ 117 h 232"/>
                <a:gd name="T26" fmla="*/ 42 w 232"/>
                <a:gd name="T27" fmla="*/ 105 h 232"/>
                <a:gd name="T28" fmla="*/ 24 w 232"/>
                <a:gd name="T29" fmla="*/ 105 h 232"/>
                <a:gd name="T30" fmla="*/ 104 w 232"/>
                <a:gd name="T31" fmla="*/ 25 h 232"/>
                <a:gd name="T32" fmla="*/ 104 w 232"/>
                <a:gd name="T33" fmla="*/ 41 h 232"/>
                <a:gd name="T34" fmla="*/ 116 w 232"/>
                <a:gd name="T35" fmla="*/ 53 h 232"/>
                <a:gd name="T36" fmla="*/ 128 w 232"/>
                <a:gd name="T37" fmla="*/ 41 h 232"/>
                <a:gd name="T38" fmla="*/ 128 w 232"/>
                <a:gd name="T39" fmla="*/ 25 h 232"/>
                <a:gd name="T40" fmla="*/ 208 w 232"/>
                <a:gd name="T41" fmla="*/ 104 h 232"/>
                <a:gd name="T42" fmla="*/ 190 w 232"/>
                <a:gd name="T43" fmla="*/ 104 h 232"/>
                <a:gd name="T44" fmla="*/ 179 w 232"/>
                <a:gd name="T45" fmla="*/ 116 h 232"/>
                <a:gd name="T46" fmla="*/ 190 w 232"/>
                <a:gd name="T47" fmla="*/ 128 h 232"/>
                <a:gd name="T48" fmla="*/ 208 w 232"/>
                <a:gd name="T49" fmla="*/ 128 h 232"/>
                <a:gd name="T50" fmla="*/ 129 w 232"/>
                <a:gd name="T51" fmla="*/ 208 h 232"/>
                <a:gd name="T52" fmla="*/ 124 w 232"/>
                <a:gd name="T53" fmla="*/ 94 h 232"/>
                <a:gd name="T54" fmla="*/ 70 w 232"/>
                <a:gd name="T55" fmla="*/ 69 h 232"/>
                <a:gd name="T56" fmla="*/ 94 w 232"/>
                <a:gd name="T57" fmla="*/ 124 h 232"/>
                <a:gd name="T58" fmla="*/ 109 w 232"/>
                <a:gd name="T59" fmla="*/ 138 h 232"/>
                <a:gd name="T60" fmla="*/ 163 w 232"/>
                <a:gd name="T61" fmla="*/ 163 h 232"/>
                <a:gd name="T62" fmla="*/ 138 w 232"/>
                <a:gd name="T63" fmla="*/ 108 h 232"/>
                <a:gd name="T64" fmla="*/ 124 w 232"/>
                <a:gd name="T65" fmla="*/ 94 h 232"/>
                <a:gd name="T66" fmla="*/ 123 w 232"/>
                <a:gd name="T67" fmla="*/ 123 h 232"/>
                <a:gd name="T68" fmla="*/ 110 w 232"/>
                <a:gd name="T69" fmla="*/ 123 h 232"/>
                <a:gd name="T70" fmla="*/ 110 w 232"/>
                <a:gd name="T71" fmla="*/ 109 h 232"/>
                <a:gd name="T72" fmla="*/ 123 w 232"/>
                <a:gd name="T73" fmla="*/ 109 h 232"/>
                <a:gd name="T74" fmla="*/ 123 w 232"/>
                <a:gd name="T75" fmla="*/ 12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 h="232">
                  <a:moveTo>
                    <a:pt x="116" y="0"/>
                  </a:moveTo>
                  <a:cubicBezTo>
                    <a:pt x="52" y="0"/>
                    <a:pt x="0" y="52"/>
                    <a:pt x="0" y="116"/>
                  </a:cubicBezTo>
                  <a:cubicBezTo>
                    <a:pt x="0" y="180"/>
                    <a:pt x="52" y="232"/>
                    <a:pt x="116" y="232"/>
                  </a:cubicBezTo>
                  <a:cubicBezTo>
                    <a:pt x="180" y="232"/>
                    <a:pt x="232" y="180"/>
                    <a:pt x="232" y="116"/>
                  </a:cubicBezTo>
                  <a:cubicBezTo>
                    <a:pt x="232" y="52"/>
                    <a:pt x="180" y="0"/>
                    <a:pt x="116" y="0"/>
                  </a:cubicBezTo>
                  <a:close/>
                  <a:moveTo>
                    <a:pt x="129" y="208"/>
                  </a:moveTo>
                  <a:cubicBezTo>
                    <a:pt x="129" y="190"/>
                    <a:pt x="129" y="190"/>
                    <a:pt x="129" y="190"/>
                  </a:cubicBezTo>
                  <a:cubicBezTo>
                    <a:pt x="129" y="183"/>
                    <a:pt x="123" y="178"/>
                    <a:pt x="117" y="178"/>
                  </a:cubicBezTo>
                  <a:cubicBezTo>
                    <a:pt x="110" y="178"/>
                    <a:pt x="105" y="183"/>
                    <a:pt x="105" y="190"/>
                  </a:cubicBezTo>
                  <a:cubicBezTo>
                    <a:pt x="105" y="208"/>
                    <a:pt x="105" y="208"/>
                    <a:pt x="105" y="208"/>
                  </a:cubicBezTo>
                  <a:cubicBezTo>
                    <a:pt x="63" y="203"/>
                    <a:pt x="30" y="170"/>
                    <a:pt x="25" y="129"/>
                  </a:cubicBezTo>
                  <a:cubicBezTo>
                    <a:pt x="42" y="129"/>
                    <a:pt x="42" y="129"/>
                    <a:pt x="42" y="129"/>
                  </a:cubicBezTo>
                  <a:cubicBezTo>
                    <a:pt x="48" y="129"/>
                    <a:pt x="53" y="123"/>
                    <a:pt x="53" y="117"/>
                  </a:cubicBezTo>
                  <a:cubicBezTo>
                    <a:pt x="53" y="110"/>
                    <a:pt x="48" y="105"/>
                    <a:pt x="42" y="105"/>
                  </a:cubicBezTo>
                  <a:cubicBezTo>
                    <a:pt x="24" y="105"/>
                    <a:pt x="24" y="105"/>
                    <a:pt x="24" y="105"/>
                  </a:cubicBezTo>
                  <a:cubicBezTo>
                    <a:pt x="29" y="63"/>
                    <a:pt x="63" y="30"/>
                    <a:pt x="104" y="25"/>
                  </a:cubicBezTo>
                  <a:cubicBezTo>
                    <a:pt x="104" y="41"/>
                    <a:pt x="104" y="41"/>
                    <a:pt x="104" y="41"/>
                  </a:cubicBezTo>
                  <a:cubicBezTo>
                    <a:pt x="104" y="47"/>
                    <a:pt x="109" y="53"/>
                    <a:pt x="116" y="53"/>
                  </a:cubicBezTo>
                  <a:cubicBezTo>
                    <a:pt x="122" y="53"/>
                    <a:pt x="128" y="47"/>
                    <a:pt x="128" y="41"/>
                  </a:cubicBezTo>
                  <a:cubicBezTo>
                    <a:pt x="128" y="25"/>
                    <a:pt x="128" y="25"/>
                    <a:pt x="128" y="25"/>
                  </a:cubicBezTo>
                  <a:cubicBezTo>
                    <a:pt x="169" y="30"/>
                    <a:pt x="202" y="63"/>
                    <a:pt x="208" y="104"/>
                  </a:cubicBezTo>
                  <a:cubicBezTo>
                    <a:pt x="190" y="104"/>
                    <a:pt x="190" y="104"/>
                    <a:pt x="190" y="104"/>
                  </a:cubicBezTo>
                  <a:cubicBezTo>
                    <a:pt x="184" y="104"/>
                    <a:pt x="179" y="109"/>
                    <a:pt x="179" y="116"/>
                  </a:cubicBezTo>
                  <a:cubicBezTo>
                    <a:pt x="179" y="122"/>
                    <a:pt x="184" y="128"/>
                    <a:pt x="190" y="128"/>
                  </a:cubicBezTo>
                  <a:cubicBezTo>
                    <a:pt x="208" y="128"/>
                    <a:pt x="208" y="128"/>
                    <a:pt x="208" y="128"/>
                  </a:cubicBezTo>
                  <a:cubicBezTo>
                    <a:pt x="203" y="169"/>
                    <a:pt x="170" y="202"/>
                    <a:pt x="129" y="208"/>
                  </a:cubicBezTo>
                  <a:close/>
                  <a:moveTo>
                    <a:pt x="124" y="94"/>
                  </a:moveTo>
                  <a:cubicBezTo>
                    <a:pt x="70" y="69"/>
                    <a:pt x="70" y="69"/>
                    <a:pt x="70" y="69"/>
                  </a:cubicBezTo>
                  <a:cubicBezTo>
                    <a:pt x="94" y="124"/>
                    <a:pt x="94" y="124"/>
                    <a:pt x="94" y="124"/>
                  </a:cubicBezTo>
                  <a:cubicBezTo>
                    <a:pt x="97" y="129"/>
                    <a:pt x="103" y="136"/>
                    <a:pt x="109" y="138"/>
                  </a:cubicBezTo>
                  <a:cubicBezTo>
                    <a:pt x="163" y="163"/>
                    <a:pt x="163" y="163"/>
                    <a:pt x="163" y="163"/>
                  </a:cubicBezTo>
                  <a:cubicBezTo>
                    <a:pt x="138" y="108"/>
                    <a:pt x="138" y="108"/>
                    <a:pt x="138" y="108"/>
                  </a:cubicBezTo>
                  <a:cubicBezTo>
                    <a:pt x="136" y="103"/>
                    <a:pt x="130" y="96"/>
                    <a:pt x="124" y="94"/>
                  </a:cubicBezTo>
                  <a:close/>
                  <a:moveTo>
                    <a:pt x="123" y="123"/>
                  </a:moveTo>
                  <a:cubicBezTo>
                    <a:pt x="119" y="126"/>
                    <a:pt x="113" y="126"/>
                    <a:pt x="110" y="123"/>
                  </a:cubicBezTo>
                  <a:cubicBezTo>
                    <a:pt x="106" y="119"/>
                    <a:pt x="106" y="113"/>
                    <a:pt x="110" y="109"/>
                  </a:cubicBezTo>
                  <a:cubicBezTo>
                    <a:pt x="113" y="106"/>
                    <a:pt x="119" y="106"/>
                    <a:pt x="123" y="109"/>
                  </a:cubicBezTo>
                  <a:cubicBezTo>
                    <a:pt x="127" y="113"/>
                    <a:pt x="127" y="119"/>
                    <a:pt x="123" y="123"/>
                  </a:cubicBezTo>
                  <a:close/>
                </a:path>
              </a:pathLst>
            </a:custGeom>
            <a:solidFill>
              <a:schemeClr val="bg1"/>
            </a:solidFill>
            <a:ln>
              <a:noFill/>
            </a:ln>
          </p:spPr>
          <p:txBody>
            <a:bodyPr anchor="ctr"/>
            <a:lstStyle/>
            <a:p>
              <a:pPr algn="ctr"/>
              <a:endParaRPr>
                <a:ea typeface="微软雅黑" panose="020B0503020204020204" pitchFamily="34" charset="-122"/>
                <a:sym typeface="Arial" panose="020B0604020202020204" pitchFamily="34" charset="0"/>
              </a:endParaRPr>
            </a:p>
          </p:txBody>
        </p:sp>
        <p:sp>
          <p:nvSpPr>
            <p:cNvPr id="19" name="Freeform: Shape 87"/>
            <p:cNvSpPr>
              <a:spLocks noChangeAspect="1"/>
            </p:cNvSpPr>
            <p:nvPr/>
          </p:nvSpPr>
          <p:spPr bwMode="auto">
            <a:xfrm>
              <a:off x="4171249" y="2274342"/>
              <a:ext cx="226837" cy="241959"/>
            </a:xfrm>
            <a:custGeom>
              <a:avLst/>
              <a:gdLst>
                <a:gd name="T0" fmla="*/ 41 w 45"/>
                <a:gd name="T1" fmla="*/ 48 h 48"/>
                <a:gd name="T2" fmla="*/ 0 w 45"/>
                <a:gd name="T3" fmla="*/ 44 h 48"/>
                <a:gd name="T4" fmla="*/ 3 w 45"/>
                <a:gd name="T5" fmla="*/ 7 h 48"/>
                <a:gd name="T6" fmla="*/ 7 w 45"/>
                <a:gd name="T7" fmla="*/ 4 h 48"/>
                <a:gd name="T8" fmla="*/ 13 w 45"/>
                <a:gd name="T9" fmla="*/ 0 h 48"/>
                <a:gd name="T10" fmla="*/ 17 w 45"/>
                <a:gd name="T11" fmla="*/ 7 h 48"/>
                <a:gd name="T12" fmla="*/ 27 w 45"/>
                <a:gd name="T13" fmla="*/ 4 h 48"/>
                <a:gd name="T14" fmla="*/ 33 w 45"/>
                <a:gd name="T15" fmla="*/ 0 h 48"/>
                <a:gd name="T16" fmla="*/ 38 w 45"/>
                <a:gd name="T17" fmla="*/ 7 h 48"/>
                <a:gd name="T18" fmla="*/ 45 w 45"/>
                <a:gd name="T19" fmla="*/ 10 h 48"/>
                <a:gd name="T20" fmla="*/ 11 w 45"/>
                <a:gd name="T21" fmla="*/ 25 h 48"/>
                <a:gd name="T22" fmla="*/ 3 w 45"/>
                <a:gd name="T23" fmla="*/ 17 h 48"/>
                <a:gd name="T24" fmla="*/ 11 w 45"/>
                <a:gd name="T25" fmla="*/ 25 h 48"/>
                <a:gd name="T26" fmla="*/ 11 w 45"/>
                <a:gd name="T27" fmla="*/ 26 h 48"/>
                <a:gd name="T28" fmla="*/ 3 w 45"/>
                <a:gd name="T29" fmla="*/ 35 h 48"/>
                <a:gd name="T30" fmla="*/ 11 w 45"/>
                <a:gd name="T31" fmla="*/ 44 h 48"/>
                <a:gd name="T32" fmla="*/ 3 w 45"/>
                <a:gd name="T33" fmla="*/ 37 h 48"/>
                <a:gd name="T34" fmla="*/ 11 w 45"/>
                <a:gd name="T35" fmla="*/ 44 h 48"/>
                <a:gd name="T36" fmla="*/ 13 w 45"/>
                <a:gd name="T37" fmla="*/ 3 h 48"/>
                <a:gd name="T38" fmla="*/ 10 w 45"/>
                <a:gd name="T39" fmla="*/ 4 h 48"/>
                <a:gd name="T40" fmla="*/ 11 w 45"/>
                <a:gd name="T41" fmla="*/ 13 h 48"/>
                <a:gd name="T42" fmla="*/ 14 w 45"/>
                <a:gd name="T43" fmla="*/ 12 h 48"/>
                <a:gd name="T44" fmla="*/ 21 w 45"/>
                <a:gd name="T45" fmla="*/ 25 h 48"/>
                <a:gd name="T46" fmla="*/ 13 w 45"/>
                <a:gd name="T47" fmla="*/ 17 h 48"/>
                <a:gd name="T48" fmla="*/ 21 w 45"/>
                <a:gd name="T49" fmla="*/ 25 h 48"/>
                <a:gd name="T50" fmla="*/ 21 w 45"/>
                <a:gd name="T51" fmla="*/ 26 h 48"/>
                <a:gd name="T52" fmla="*/ 13 w 45"/>
                <a:gd name="T53" fmla="*/ 35 h 48"/>
                <a:gd name="T54" fmla="*/ 21 w 45"/>
                <a:gd name="T55" fmla="*/ 44 h 48"/>
                <a:gd name="T56" fmla="*/ 13 w 45"/>
                <a:gd name="T57" fmla="*/ 37 h 48"/>
                <a:gd name="T58" fmla="*/ 21 w 45"/>
                <a:gd name="T59" fmla="*/ 44 h 48"/>
                <a:gd name="T60" fmla="*/ 32 w 45"/>
                <a:gd name="T61" fmla="*/ 17 h 48"/>
                <a:gd name="T62" fmla="*/ 23 w 45"/>
                <a:gd name="T63" fmla="*/ 25 h 48"/>
                <a:gd name="T64" fmla="*/ 32 w 45"/>
                <a:gd name="T65" fmla="*/ 35 h 48"/>
                <a:gd name="T66" fmla="*/ 23 w 45"/>
                <a:gd name="T67" fmla="*/ 26 h 48"/>
                <a:gd name="T68" fmla="*/ 32 w 45"/>
                <a:gd name="T69" fmla="*/ 35 h 48"/>
                <a:gd name="T70" fmla="*/ 32 w 45"/>
                <a:gd name="T71" fmla="*/ 37 h 48"/>
                <a:gd name="T72" fmla="*/ 23 w 45"/>
                <a:gd name="T73" fmla="*/ 44 h 48"/>
                <a:gd name="T74" fmla="*/ 34 w 45"/>
                <a:gd name="T75" fmla="*/ 4 h 48"/>
                <a:gd name="T76" fmla="*/ 32 w 45"/>
                <a:gd name="T77" fmla="*/ 3 h 48"/>
                <a:gd name="T78" fmla="*/ 31 w 45"/>
                <a:gd name="T79" fmla="*/ 12 h 48"/>
                <a:gd name="T80" fmla="*/ 33 w 45"/>
                <a:gd name="T81" fmla="*/ 13 h 48"/>
                <a:gd name="T82" fmla="*/ 34 w 45"/>
                <a:gd name="T83" fmla="*/ 4 h 48"/>
                <a:gd name="T84" fmla="*/ 41 w 45"/>
                <a:gd name="T85" fmla="*/ 17 h 48"/>
                <a:gd name="T86" fmla="*/ 33 w 45"/>
                <a:gd name="T87" fmla="*/ 25 h 48"/>
                <a:gd name="T88" fmla="*/ 41 w 45"/>
                <a:gd name="T89" fmla="*/ 35 h 48"/>
                <a:gd name="T90" fmla="*/ 33 w 45"/>
                <a:gd name="T91" fmla="*/ 26 h 48"/>
                <a:gd name="T92" fmla="*/ 41 w 45"/>
                <a:gd name="T93" fmla="*/ 35 h 48"/>
                <a:gd name="T94" fmla="*/ 41 w 45"/>
                <a:gd name="T95" fmla="*/ 37 h 48"/>
                <a:gd name="T96" fmla="*/ 33 w 45"/>
                <a:gd name="T97"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5" h="48">
                  <a:moveTo>
                    <a:pt x="45" y="44"/>
                  </a:moveTo>
                  <a:cubicBezTo>
                    <a:pt x="45" y="46"/>
                    <a:pt x="43" y="48"/>
                    <a:pt x="41" y="48"/>
                  </a:cubicBezTo>
                  <a:cubicBezTo>
                    <a:pt x="3" y="48"/>
                    <a:pt x="3" y="48"/>
                    <a:pt x="3" y="48"/>
                  </a:cubicBezTo>
                  <a:cubicBezTo>
                    <a:pt x="1" y="48"/>
                    <a:pt x="0" y="46"/>
                    <a:pt x="0" y="44"/>
                  </a:cubicBezTo>
                  <a:cubicBezTo>
                    <a:pt x="0" y="10"/>
                    <a:pt x="0" y="10"/>
                    <a:pt x="0" y="10"/>
                  </a:cubicBezTo>
                  <a:cubicBezTo>
                    <a:pt x="0" y="8"/>
                    <a:pt x="1" y="7"/>
                    <a:pt x="3" y="7"/>
                  </a:cubicBezTo>
                  <a:cubicBezTo>
                    <a:pt x="7" y="7"/>
                    <a:pt x="7" y="7"/>
                    <a:pt x="7" y="7"/>
                  </a:cubicBezTo>
                  <a:cubicBezTo>
                    <a:pt x="7" y="4"/>
                    <a:pt x="7" y="4"/>
                    <a:pt x="7" y="4"/>
                  </a:cubicBezTo>
                  <a:cubicBezTo>
                    <a:pt x="7" y="2"/>
                    <a:pt x="9" y="0"/>
                    <a:pt x="11" y="0"/>
                  </a:cubicBezTo>
                  <a:cubicBezTo>
                    <a:pt x="13" y="0"/>
                    <a:pt x="13" y="0"/>
                    <a:pt x="13" y="0"/>
                  </a:cubicBezTo>
                  <a:cubicBezTo>
                    <a:pt x="15" y="0"/>
                    <a:pt x="17" y="2"/>
                    <a:pt x="17" y="4"/>
                  </a:cubicBezTo>
                  <a:cubicBezTo>
                    <a:pt x="17" y="7"/>
                    <a:pt x="17" y="7"/>
                    <a:pt x="17" y="7"/>
                  </a:cubicBezTo>
                  <a:cubicBezTo>
                    <a:pt x="27" y="7"/>
                    <a:pt x="27" y="7"/>
                    <a:pt x="27" y="7"/>
                  </a:cubicBezTo>
                  <a:cubicBezTo>
                    <a:pt x="27" y="4"/>
                    <a:pt x="27" y="4"/>
                    <a:pt x="27" y="4"/>
                  </a:cubicBezTo>
                  <a:cubicBezTo>
                    <a:pt x="27" y="2"/>
                    <a:pt x="29" y="0"/>
                    <a:pt x="32" y="0"/>
                  </a:cubicBezTo>
                  <a:cubicBezTo>
                    <a:pt x="33" y="0"/>
                    <a:pt x="33" y="0"/>
                    <a:pt x="33" y="0"/>
                  </a:cubicBezTo>
                  <a:cubicBezTo>
                    <a:pt x="36" y="0"/>
                    <a:pt x="38" y="2"/>
                    <a:pt x="38" y="4"/>
                  </a:cubicBezTo>
                  <a:cubicBezTo>
                    <a:pt x="38" y="7"/>
                    <a:pt x="38" y="7"/>
                    <a:pt x="38" y="7"/>
                  </a:cubicBezTo>
                  <a:cubicBezTo>
                    <a:pt x="41" y="7"/>
                    <a:pt x="41" y="7"/>
                    <a:pt x="41" y="7"/>
                  </a:cubicBezTo>
                  <a:cubicBezTo>
                    <a:pt x="43" y="7"/>
                    <a:pt x="45" y="8"/>
                    <a:pt x="45" y="10"/>
                  </a:cubicBezTo>
                  <a:lnTo>
                    <a:pt x="45" y="44"/>
                  </a:lnTo>
                  <a:close/>
                  <a:moveTo>
                    <a:pt x="11" y="25"/>
                  </a:moveTo>
                  <a:cubicBezTo>
                    <a:pt x="11" y="17"/>
                    <a:pt x="11" y="17"/>
                    <a:pt x="11" y="17"/>
                  </a:cubicBezTo>
                  <a:cubicBezTo>
                    <a:pt x="3" y="17"/>
                    <a:pt x="3" y="17"/>
                    <a:pt x="3" y="17"/>
                  </a:cubicBezTo>
                  <a:cubicBezTo>
                    <a:pt x="3" y="25"/>
                    <a:pt x="3" y="25"/>
                    <a:pt x="3" y="25"/>
                  </a:cubicBezTo>
                  <a:lnTo>
                    <a:pt x="11" y="25"/>
                  </a:lnTo>
                  <a:close/>
                  <a:moveTo>
                    <a:pt x="11" y="35"/>
                  </a:moveTo>
                  <a:cubicBezTo>
                    <a:pt x="11" y="26"/>
                    <a:pt x="11" y="26"/>
                    <a:pt x="11" y="26"/>
                  </a:cubicBezTo>
                  <a:cubicBezTo>
                    <a:pt x="3" y="26"/>
                    <a:pt x="3" y="26"/>
                    <a:pt x="3" y="26"/>
                  </a:cubicBezTo>
                  <a:cubicBezTo>
                    <a:pt x="3" y="35"/>
                    <a:pt x="3" y="35"/>
                    <a:pt x="3" y="35"/>
                  </a:cubicBezTo>
                  <a:lnTo>
                    <a:pt x="11" y="35"/>
                  </a:lnTo>
                  <a:close/>
                  <a:moveTo>
                    <a:pt x="11" y="44"/>
                  </a:moveTo>
                  <a:cubicBezTo>
                    <a:pt x="11" y="37"/>
                    <a:pt x="11" y="37"/>
                    <a:pt x="11" y="37"/>
                  </a:cubicBezTo>
                  <a:cubicBezTo>
                    <a:pt x="3" y="37"/>
                    <a:pt x="3" y="37"/>
                    <a:pt x="3" y="37"/>
                  </a:cubicBezTo>
                  <a:cubicBezTo>
                    <a:pt x="3" y="44"/>
                    <a:pt x="3" y="44"/>
                    <a:pt x="3" y="44"/>
                  </a:cubicBezTo>
                  <a:lnTo>
                    <a:pt x="11" y="44"/>
                  </a:lnTo>
                  <a:close/>
                  <a:moveTo>
                    <a:pt x="14" y="4"/>
                  </a:moveTo>
                  <a:cubicBezTo>
                    <a:pt x="14" y="4"/>
                    <a:pt x="13" y="3"/>
                    <a:pt x="13" y="3"/>
                  </a:cubicBezTo>
                  <a:cubicBezTo>
                    <a:pt x="11" y="3"/>
                    <a:pt x="11" y="3"/>
                    <a:pt x="11" y="3"/>
                  </a:cubicBezTo>
                  <a:cubicBezTo>
                    <a:pt x="11" y="3"/>
                    <a:pt x="10" y="4"/>
                    <a:pt x="10" y="4"/>
                  </a:cubicBezTo>
                  <a:cubicBezTo>
                    <a:pt x="10" y="12"/>
                    <a:pt x="10" y="12"/>
                    <a:pt x="10" y="12"/>
                  </a:cubicBezTo>
                  <a:cubicBezTo>
                    <a:pt x="10" y="12"/>
                    <a:pt x="11" y="13"/>
                    <a:pt x="11" y="13"/>
                  </a:cubicBezTo>
                  <a:cubicBezTo>
                    <a:pt x="13" y="13"/>
                    <a:pt x="13" y="13"/>
                    <a:pt x="13" y="13"/>
                  </a:cubicBezTo>
                  <a:cubicBezTo>
                    <a:pt x="13" y="13"/>
                    <a:pt x="14" y="12"/>
                    <a:pt x="14" y="12"/>
                  </a:cubicBezTo>
                  <a:lnTo>
                    <a:pt x="14" y="4"/>
                  </a:lnTo>
                  <a:close/>
                  <a:moveTo>
                    <a:pt x="21" y="25"/>
                  </a:moveTo>
                  <a:cubicBezTo>
                    <a:pt x="21" y="17"/>
                    <a:pt x="21" y="17"/>
                    <a:pt x="21" y="17"/>
                  </a:cubicBezTo>
                  <a:cubicBezTo>
                    <a:pt x="13" y="17"/>
                    <a:pt x="13" y="17"/>
                    <a:pt x="13" y="17"/>
                  </a:cubicBezTo>
                  <a:cubicBezTo>
                    <a:pt x="13" y="25"/>
                    <a:pt x="13" y="25"/>
                    <a:pt x="13" y="25"/>
                  </a:cubicBezTo>
                  <a:lnTo>
                    <a:pt x="21" y="25"/>
                  </a:lnTo>
                  <a:close/>
                  <a:moveTo>
                    <a:pt x="21" y="35"/>
                  </a:moveTo>
                  <a:cubicBezTo>
                    <a:pt x="21" y="26"/>
                    <a:pt x="21" y="26"/>
                    <a:pt x="21" y="26"/>
                  </a:cubicBezTo>
                  <a:cubicBezTo>
                    <a:pt x="13" y="26"/>
                    <a:pt x="13" y="26"/>
                    <a:pt x="13" y="26"/>
                  </a:cubicBezTo>
                  <a:cubicBezTo>
                    <a:pt x="13" y="35"/>
                    <a:pt x="13" y="35"/>
                    <a:pt x="13" y="35"/>
                  </a:cubicBezTo>
                  <a:lnTo>
                    <a:pt x="21" y="35"/>
                  </a:lnTo>
                  <a:close/>
                  <a:moveTo>
                    <a:pt x="21" y="44"/>
                  </a:moveTo>
                  <a:cubicBezTo>
                    <a:pt x="21" y="37"/>
                    <a:pt x="21" y="37"/>
                    <a:pt x="21" y="37"/>
                  </a:cubicBezTo>
                  <a:cubicBezTo>
                    <a:pt x="13" y="37"/>
                    <a:pt x="13" y="37"/>
                    <a:pt x="13" y="37"/>
                  </a:cubicBezTo>
                  <a:cubicBezTo>
                    <a:pt x="13" y="44"/>
                    <a:pt x="13" y="44"/>
                    <a:pt x="13" y="44"/>
                  </a:cubicBezTo>
                  <a:lnTo>
                    <a:pt x="21" y="44"/>
                  </a:lnTo>
                  <a:close/>
                  <a:moveTo>
                    <a:pt x="32" y="25"/>
                  </a:moveTo>
                  <a:cubicBezTo>
                    <a:pt x="32" y="17"/>
                    <a:pt x="32" y="17"/>
                    <a:pt x="32" y="17"/>
                  </a:cubicBezTo>
                  <a:cubicBezTo>
                    <a:pt x="23" y="17"/>
                    <a:pt x="23" y="17"/>
                    <a:pt x="23" y="17"/>
                  </a:cubicBezTo>
                  <a:cubicBezTo>
                    <a:pt x="23" y="25"/>
                    <a:pt x="23" y="25"/>
                    <a:pt x="23" y="25"/>
                  </a:cubicBezTo>
                  <a:lnTo>
                    <a:pt x="32" y="25"/>
                  </a:lnTo>
                  <a:close/>
                  <a:moveTo>
                    <a:pt x="32" y="35"/>
                  </a:moveTo>
                  <a:cubicBezTo>
                    <a:pt x="32" y="26"/>
                    <a:pt x="32" y="26"/>
                    <a:pt x="32" y="26"/>
                  </a:cubicBezTo>
                  <a:cubicBezTo>
                    <a:pt x="23" y="26"/>
                    <a:pt x="23" y="26"/>
                    <a:pt x="23" y="26"/>
                  </a:cubicBezTo>
                  <a:cubicBezTo>
                    <a:pt x="23" y="35"/>
                    <a:pt x="23" y="35"/>
                    <a:pt x="23" y="35"/>
                  </a:cubicBezTo>
                  <a:lnTo>
                    <a:pt x="32" y="35"/>
                  </a:lnTo>
                  <a:close/>
                  <a:moveTo>
                    <a:pt x="32" y="44"/>
                  </a:moveTo>
                  <a:cubicBezTo>
                    <a:pt x="32" y="37"/>
                    <a:pt x="32" y="37"/>
                    <a:pt x="32" y="37"/>
                  </a:cubicBezTo>
                  <a:cubicBezTo>
                    <a:pt x="23" y="37"/>
                    <a:pt x="23" y="37"/>
                    <a:pt x="23" y="37"/>
                  </a:cubicBezTo>
                  <a:cubicBezTo>
                    <a:pt x="23" y="44"/>
                    <a:pt x="23" y="44"/>
                    <a:pt x="23" y="44"/>
                  </a:cubicBezTo>
                  <a:lnTo>
                    <a:pt x="32" y="44"/>
                  </a:lnTo>
                  <a:close/>
                  <a:moveTo>
                    <a:pt x="34" y="4"/>
                  </a:moveTo>
                  <a:cubicBezTo>
                    <a:pt x="34" y="4"/>
                    <a:pt x="34" y="3"/>
                    <a:pt x="33" y="3"/>
                  </a:cubicBezTo>
                  <a:cubicBezTo>
                    <a:pt x="32" y="3"/>
                    <a:pt x="32" y="3"/>
                    <a:pt x="32" y="3"/>
                  </a:cubicBezTo>
                  <a:cubicBezTo>
                    <a:pt x="31" y="3"/>
                    <a:pt x="31" y="4"/>
                    <a:pt x="31" y="4"/>
                  </a:cubicBezTo>
                  <a:cubicBezTo>
                    <a:pt x="31" y="12"/>
                    <a:pt x="31" y="12"/>
                    <a:pt x="31" y="12"/>
                  </a:cubicBezTo>
                  <a:cubicBezTo>
                    <a:pt x="31" y="12"/>
                    <a:pt x="31" y="13"/>
                    <a:pt x="32" y="13"/>
                  </a:cubicBezTo>
                  <a:cubicBezTo>
                    <a:pt x="33" y="13"/>
                    <a:pt x="33" y="13"/>
                    <a:pt x="33" y="13"/>
                  </a:cubicBezTo>
                  <a:cubicBezTo>
                    <a:pt x="34" y="13"/>
                    <a:pt x="34" y="12"/>
                    <a:pt x="34" y="12"/>
                  </a:cubicBezTo>
                  <a:lnTo>
                    <a:pt x="34" y="4"/>
                  </a:lnTo>
                  <a:close/>
                  <a:moveTo>
                    <a:pt x="41" y="25"/>
                  </a:moveTo>
                  <a:cubicBezTo>
                    <a:pt x="41" y="17"/>
                    <a:pt x="41" y="17"/>
                    <a:pt x="41" y="17"/>
                  </a:cubicBezTo>
                  <a:cubicBezTo>
                    <a:pt x="33" y="17"/>
                    <a:pt x="33" y="17"/>
                    <a:pt x="33" y="17"/>
                  </a:cubicBezTo>
                  <a:cubicBezTo>
                    <a:pt x="33" y="25"/>
                    <a:pt x="33" y="25"/>
                    <a:pt x="33" y="25"/>
                  </a:cubicBezTo>
                  <a:lnTo>
                    <a:pt x="41" y="25"/>
                  </a:lnTo>
                  <a:close/>
                  <a:moveTo>
                    <a:pt x="41" y="35"/>
                  </a:moveTo>
                  <a:cubicBezTo>
                    <a:pt x="41" y="26"/>
                    <a:pt x="41" y="26"/>
                    <a:pt x="41" y="26"/>
                  </a:cubicBezTo>
                  <a:cubicBezTo>
                    <a:pt x="33" y="26"/>
                    <a:pt x="33" y="26"/>
                    <a:pt x="33" y="26"/>
                  </a:cubicBezTo>
                  <a:cubicBezTo>
                    <a:pt x="33" y="35"/>
                    <a:pt x="33" y="35"/>
                    <a:pt x="33" y="35"/>
                  </a:cubicBezTo>
                  <a:lnTo>
                    <a:pt x="41" y="35"/>
                  </a:lnTo>
                  <a:close/>
                  <a:moveTo>
                    <a:pt x="41" y="44"/>
                  </a:moveTo>
                  <a:cubicBezTo>
                    <a:pt x="41" y="37"/>
                    <a:pt x="41" y="37"/>
                    <a:pt x="41" y="37"/>
                  </a:cubicBezTo>
                  <a:cubicBezTo>
                    <a:pt x="33" y="37"/>
                    <a:pt x="33" y="37"/>
                    <a:pt x="33" y="37"/>
                  </a:cubicBezTo>
                  <a:cubicBezTo>
                    <a:pt x="33" y="44"/>
                    <a:pt x="33" y="44"/>
                    <a:pt x="33" y="44"/>
                  </a:cubicBezTo>
                  <a:lnTo>
                    <a:pt x="41" y="44"/>
                  </a:lnTo>
                  <a:close/>
                </a:path>
              </a:pathLst>
            </a:custGeom>
            <a:solidFill>
              <a:schemeClr val="bg1"/>
            </a:solidFill>
            <a:ln>
              <a:noFill/>
            </a:ln>
          </p:spPr>
          <p:txBody>
            <a:bodyPr anchor="ctr"/>
            <a:lstStyle/>
            <a:p>
              <a:pPr algn="ctr"/>
              <a:endParaRPr>
                <a:ea typeface="微软雅黑" panose="020B0503020204020204" pitchFamily="34" charset="-122"/>
                <a:sym typeface="Arial" panose="020B0604020202020204" pitchFamily="34" charset="0"/>
              </a:endParaRPr>
            </a:p>
          </p:txBody>
        </p:sp>
      </p:grpSp>
      <p:grpSp>
        <p:nvGrpSpPr>
          <p:cNvPr id="76" name="Group 88"/>
          <p:cNvGrpSpPr/>
          <p:nvPr/>
        </p:nvGrpSpPr>
        <p:grpSpPr>
          <a:xfrm>
            <a:off x="980602" y="1937647"/>
            <a:ext cx="7209801" cy="1604637"/>
            <a:chOff x="1307468" y="2624665"/>
            <a:chExt cx="9613068" cy="2139516"/>
          </a:xfrm>
        </p:grpSpPr>
        <p:grpSp>
          <p:nvGrpSpPr>
            <p:cNvPr id="77" name="Group 89"/>
            <p:cNvGrpSpPr/>
            <p:nvPr/>
          </p:nvGrpSpPr>
          <p:grpSpPr>
            <a:xfrm>
              <a:off x="8170814" y="2624665"/>
              <a:ext cx="2749722" cy="2139516"/>
              <a:chOff x="8170814" y="1912116"/>
              <a:chExt cx="2749722" cy="2139516"/>
            </a:xfrm>
          </p:grpSpPr>
          <p:grpSp>
            <p:nvGrpSpPr>
              <p:cNvPr id="87" name="Group 99"/>
              <p:cNvGrpSpPr/>
              <p:nvPr/>
            </p:nvGrpSpPr>
            <p:grpSpPr>
              <a:xfrm>
                <a:off x="8170814" y="1912116"/>
                <a:ext cx="2611177" cy="2139516"/>
                <a:chOff x="1193500" y="1491637"/>
                <a:chExt cx="3761195" cy="2139516"/>
              </a:xfrm>
            </p:grpSpPr>
            <p:grpSp>
              <p:nvGrpSpPr>
                <p:cNvPr id="89" name="Group 101"/>
                <p:cNvGrpSpPr/>
                <p:nvPr/>
              </p:nvGrpSpPr>
              <p:grpSpPr>
                <a:xfrm>
                  <a:off x="1193500" y="1491637"/>
                  <a:ext cx="3761195" cy="815608"/>
                  <a:chOff x="1317257" y="1824875"/>
                  <a:chExt cx="3761195" cy="815608"/>
                </a:xfrm>
              </p:grpSpPr>
              <p:sp>
                <p:nvSpPr>
                  <p:cNvPr id="93" name="TextBox 105"/>
                  <p:cNvSpPr txBox="1"/>
                  <p:nvPr/>
                </p:nvSpPr>
                <p:spPr>
                  <a:xfrm>
                    <a:off x="1317257" y="2132652"/>
                    <a:ext cx="3761195" cy="507831"/>
                  </a:xfrm>
                  <a:prstGeom prst="rect">
                    <a:avLst/>
                  </a:prstGeom>
                  <a:noFill/>
                </p:spPr>
                <p:txBody>
                  <a:bodyPr wrap="square" lIns="0" tIns="0" rIns="0" bIns="0">
                    <a:normAutofit/>
                  </a:bodyPr>
                  <a:lstStyle/>
                  <a:p>
                    <a:pPr algn="r">
                      <a:lnSpc>
                        <a:spcPct val="120000"/>
                      </a:lnSpc>
                    </a:pPr>
                    <a:r>
                      <a:rPr lang="zh-CN" altLang="en-US" sz="1000" dirty="0">
                        <a:ea typeface="微软雅黑" panose="020B0503020204020204" pitchFamily="34" charset="-122"/>
                        <a:sym typeface="Arial" panose="020B0604020202020204" pitchFamily="34" charset="0"/>
                      </a:rPr>
                      <a:t>此部分内容作为文字排版占位显示</a:t>
                    </a:r>
                    <a:br>
                      <a:rPr lang="zh-CN" altLang="en-US" sz="1000" dirty="0">
                        <a:ea typeface="微软雅黑" panose="020B0503020204020204" pitchFamily="34" charset="-122"/>
                        <a:sym typeface="Arial" panose="020B0604020202020204" pitchFamily="34" charset="0"/>
                      </a:rPr>
                    </a:br>
                    <a:endParaRPr lang="zh-CN" altLang="en-US" sz="1000" dirty="0">
                      <a:ea typeface="微软雅黑" panose="020B0503020204020204" pitchFamily="34" charset="-122"/>
                      <a:sym typeface="Arial" panose="020B0604020202020204" pitchFamily="34" charset="0"/>
                    </a:endParaRPr>
                  </a:p>
                </p:txBody>
              </p:sp>
              <p:sp>
                <p:nvSpPr>
                  <p:cNvPr id="94" name="Rectangle 106"/>
                  <p:cNvSpPr/>
                  <p:nvPr/>
                </p:nvSpPr>
                <p:spPr>
                  <a:xfrm>
                    <a:off x="1317257" y="1824875"/>
                    <a:ext cx="3761195" cy="307777"/>
                  </a:xfrm>
                  <a:prstGeom prst="rect">
                    <a:avLst/>
                  </a:prstGeom>
                </p:spPr>
                <p:txBody>
                  <a:bodyPr wrap="none" lIns="0" tIns="0" rIns="0" bIns="0">
                    <a:normAutofit lnSpcReduction="10000"/>
                  </a:bodyPr>
                  <a:lstStyle/>
                  <a:p>
                    <a:pPr algn="r"/>
                    <a:r>
                      <a:rPr lang="zh-CN" altLang="en-US" sz="1600" b="1">
                        <a:solidFill>
                          <a:schemeClr val="accent1"/>
                        </a:solidFill>
                        <a:ea typeface="微软雅黑" panose="020B0503020204020204" pitchFamily="34" charset="-122"/>
                        <a:sym typeface="Arial" panose="020B0604020202020204" pitchFamily="34" charset="0"/>
                      </a:rPr>
                      <a:t>标题文本预设</a:t>
                    </a:r>
                  </a:p>
                </p:txBody>
              </p:sp>
            </p:grpSp>
            <p:grpSp>
              <p:nvGrpSpPr>
                <p:cNvPr id="90" name="Group 102"/>
                <p:cNvGrpSpPr/>
                <p:nvPr/>
              </p:nvGrpSpPr>
              <p:grpSpPr>
                <a:xfrm>
                  <a:off x="1193500" y="2815545"/>
                  <a:ext cx="3761195" cy="815608"/>
                  <a:chOff x="1317257" y="1824875"/>
                  <a:chExt cx="3761195" cy="815608"/>
                </a:xfrm>
              </p:grpSpPr>
              <p:sp>
                <p:nvSpPr>
                  <p:cNvPr id="91" name="TextBox 103"/>
                  <p:cNvSpPr txBox="1"/>
                  <p:nvPr/>
                </p:nvSpPr>
                <p:spPr>
                  <a:xfrm>
                    <a:off x="1317257" y="2132652"/>
                    <a:ext cx="3761195" cy="507831"/>
                  </a:xfrm>
                  <a:prstGeom prst="rect">
                    <a:avLst/>
                  </a:prstGeom>
                  <a:noFill/>
                </p:spPr>
                <p:txBody>
                  <a:bodyPr wrap="square" lIns="0" tIns="0" rIns="0" bIns="0">
                    <a:normAutofit/>
                  </a:bodyPr>
                  <a:lstStyle/>
                  <a:p>
                    <a:pPr algn="r">
                      <a:lnSpc>
                        <a:spcPct val="120000"/>
                      </a:lnSpc>
                    </a:pPr>
                    <a:r>
                      <a:rPr lang="zh-CN" altLang="en-US" sz="1000" dirty="0">
                        <a:ea typeface="微软雅黑" panose="020B0503020204020204" pitchFamily="34" charset="-122"/>
                        <a:sym typeface="Arial" panose="020B0604020202020204" pitchFamily="34" charset="0"/>
                      </a:rPr>
                      <a:t>此部分内容作为文字排版占位显示</a:t>
                    </a:r>
                    <a:br>
                      <a:rPr lang="zh-CN" altLang="en-US" sz="1000" dirty="0">
                        <a:ea typeface="微软雅黑" panose="020B0503020204020204" pitchFamily="34" charset="-122"/>
                        <a:sym typeface="Arial" panose="020B0604020202020204" pitchFamily="34" charset="0"/>
                      </a:rPr>
                    </a:br>
                    <a:endParaRPr lang="zh-CN" altLang="en-US" sz="1000" dirty="0">
                      <a:ea typeface="微软雅黑" panose="020B0503020204020204" pitchFamily="34" charset="-122"/>
                      <a:sym typeface="Arial" panose="020B0604020202020204" pitchFamily="34" charset="0"/>
                    </a:endParaRPr>
                  </a:p>
                </p:txBody>
              </p:sp>
              <p:sp>
                <p:nvSpPr>
                  <p:cNvPr id="92" name="Rectangle 104"/>
                  <p:cNvSpPr/>
                  <p:nvPr/>
                </p:nvSpPr>
                <p:spPr>
                  <a:xfrm>
                    <a:off x="1317257" y="1824875"/>
                    <a:ext cx="3761195" cy="307777"/>
                  </a:xfrm>
                  <a:prstGeom prst="rect">
                    <a:avLst/>
                  </a:prstGeom>
                </p:spPr>
                <p:txBody>
                  <a:bodyPr wrap="none" lIns="0" tIns="0" rIns="0" bIns="0">
                    <a:normAutofit lnSpcReduction="10000"/>
                  </a:bodyPr>
                  <a:lstStyle/>
                  <a:p>
                    <a:pPr algn="r"/>
                    <a:r>
                      <a:rPr lang="zh-CN" altLang="en-US" sz="1600" b="1">
                        <a:solidFill>
                          <a:schemeClr val="accent2"/>
                        </a:solidFill>
                        <a:ea typeface="微软雅黑" panose="020B0503020204020204" pitchFamily="34" charset="-122"/>
                        <a:sym typeface="Arial" panose="020B0604020202020204" pitchFamily="34" charset="0"/>
                      </a:rPr>
                      <a:t>标题文本预设</a:t>
                    </a:r>
                  </a:p>
                </p:txBody>
              </p:sp>
            </p:grpSp>
          </p:grpSp>
          <p:cxnSp>
            <p:nvCxnSpPr>
              <p:cNvPr id="88" name="Straight Connector 100"/>
              <p:cNvCxnSpPr/>
              <p:nvPr/>
            </p:nvCxnSpPr>
            <p:spPr>
              <a:xfrm>
                <a:off x="8472264" y="2924944"/>
                <a:ext cx="2448272" cy="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78" name="Group 90"/>
            <p:cNvGrpSpPr/>
            <p:nvPr/>
          </p:nvGrpSpPr>
          <p:grpSpPr>
            <a:xfrm>
              <a:off x="1307468" y="2624665"/>
              <a:ext cx="2713719" cy="2139516"/>
              <a:chOff x="1307468" y="1697288"/>
              <a:chExt cx="2713719" cy="2139516"/>
            </a:xfrm>
          </p:grpSpPr>
          <p:grpSp>
            <p:nvGrpSpPr>
              <p:cNvPr id="79" name="Group 91"/>
              <p:cNvGrpSpPr/>
              <p:nvPr/>
            </p:nvGrpSpPr>
            <p:grpSpPr>
              <a:xfrm>
                <a:off x="1410010" y="1697288"/>
                <a:ext cx="2611177" cy="2139516"/>
                <a:chOff x="1193500" y="1491637"/>
                <a:chExt cx="3761195" cy="2139516"/>
              </a:xfrm>
            </p:grpSpPr>
            <p:grpSp>
              <p:nvGrpSpPr>
                <p:cNvPr id="81" name="Group 93"/>
                <p:cNvGrpSpPr/>
                <p:nvPr/>
              </p:nvGrpSpPr>
              <p:grpSpPr>
                <a:xfrm>
                  <a:off x="1193500" y="1491637"/>
                  <a:ext cx="3761195" cy="815608"/>
                  <a:chOff x="1317257" y="1824875"/>
                  <a:chExt cx="3761195" cy="815608"/>
                </a:xfrm>
              </p:grpSpPr>
              <p:sp>
                <p:nvSpPr>
                  <p:cNvPr id="85" name="TextBox 97"/>
                  <p:cNvSpPr txBox="1"/>
                  <p:nvPr/>
                </p:nvSpPr>
                <p:spPr>
                  <a:xfrm>
                    <a:off x="1317257" y="2132652"/>
                    <a:ext cx="3761195" cy="507831"/>
                  </a:xfrm>
                  <a:prstGeom prst="rect">
                    <a:avLst/>
                  </a:prstGeom>
                  <a:noFill/>
                </p:spPr>
                <p:txBody>
                  <a:bodyPr wrap="square" lIns="0" tIns="0" rIns="0" bIns="0">
                    <a:normAutofit/>
                  </a:bodyPr>
                  <a:lstStyle/>
                  <a:p>
                    <a:pPr>
                      <a:lnSpc>
                        <a:spcPct val="120000"/>
                      </a:lnSpc>
                    </a:pPr>
                    <a:r>
                      <a:rPr lang="zh-CN" altLang="en-US" sz="1000" dirty="0">
                        <a:ea typeface="微软雅黑" panose="020B0503020204020204" pitchFamily="34" charset="-122"/>
                        <a:sym typeface="Arial" panose="020B0604020202020204" pitchFamily="34" charset="0"/>
                      </a:rPr>
                      <a:t>此部分内容作为文字排版占位显示</a:t>
                    </a:r>
                    <a:br>
                      <a:rPr lang="zh-CN" altLang="en-US" sz="1000" dirty="0">
                        <a:ea typeface="微软雅黑" panose="020B0503020204020204" pitchFamily="34" charset="-122"/>
                        <a:sym typeface="Arial" panose="020B0604020202020204" pitchFamily="34" charset="0"/>
                      </a:rPr>
                    </a:br>
                    <a:endParaRPr lang="zh-CN" altLang="en-US" sz="1000" dirty="0">
                      <a:ea typeface="微软雅黑" panose="020B0503020204020204" pitchFamily="34" charset="-122"/>
                      <a:sym typeface="Arial" panose="020B0604020202020204" pitchFamily="34" charset="0"/>
                    </a:endParaRPr>
                  </a:p>
                </p:txBody>
              </p:sp>
              <p:sp>
                <p:nvSpPr>
                  <p:cNvPr id="86" name="Rectangle 98"/>
                  <p:cNvSpPr/>
                  <p:nvPr/>
                </p:nvSpPr>
                <p:spPr>
                  <a:xfrm>
                    <a:off x="1317257" y="1824875"/>
                    <a:ext cx="3761195" cy="307777"/>
                  </a:xfrm>
                  <a:prstGeom prst="rect">
                    <a:avLst/>
                  </a:prstGeom>
                </p:spPr>
                <p:txBody>
                  <a:bodyPr wrap="none" lIns="0" tIns="0" rIns="0" bIns="0">
                    <a:normAutofit lnSpcReduction="10000"/>
                  </a:bodyPr>
                  <a:lstStyle/>
                  <a:p>
                    <a:r>
                      <a:rPr lang="zh-CN" altLang="en-US" sz="1600" b="1">
                        <a:solidFill>
                          <a:schemeClr val="accent1"/>
                        </a:solidFill>
                        <a:ea typeface="微软雅黑" panose="020B0503020204020204" pitchFamily="34" charset="-122"/>
                        <a:sym typeface="Arial" panose="020B0604020202020204" pitchFamily="34" charset="0"/>
                      </a:rPr>
                      <a:t>标题文本预设</a:t>
                    </a:r>
                  </a:p>
                </p:txBody>
              </p:sp>
            </p:grpSp>
            <p:grpSp>
              <p:nvGrpSpPr>
                <p:cNvPr id="82" name="Group 94"/>
                <p:cNvGrpSpPr/>
                <p:nvPr/>
              </p:nvGrpSpPr>
              <p:grpSpPr>
                <a:xfrm>
                  <a:off x="1193500" y="2815545"/>
                  <a:ext cx="3761195" cy="815608"/>
                  <a:chOff x="1317257" y="1824875"/>
                  <a:chExt cx="3761195" cy="815608"/>
                </a:xfrm>
              </p:grpSpPr>
              <p:sp>
                <p:nvSpPr>
                  <p:cNvPr id="83" name="TextBox 95"/>
                  <p:cNvSpPr txBox="1"/>
                  <p:nvPr/>
                </p:nvSpPr>
                <p:spPr>
                  <a:xfrm>
                    <a:off x="1317257" y="2132652"/>
                    <a:ext cx="3761195" cy="507831"/>
                  </a:xfrm>
                  <a:prstGeom prst="rect">
                    <a:avLst/>
                  </a:prstGeom>
                  <a:noFill/>
                </p:spPr>
                <p:txBody>
                  <a:bodyPr wrap="square" lIns="0" tIns="0" rIns="0" bIns="0">
                    <a:normAutofit/>
                  </a:bodyPr>
                  <a:lstStyle/>
                  <a:p>
                    <a:pPr>
                      <a:lnSpc>
                        <a:spcPct val="120000"/>
                      </a:lnSpc>
                    </a:pPr>
                    <a:r>
                      <a:rPr lang="zh-CN" altLang="en-US" sz="1000" dirty="0">
                        <a:ea typeface="微软雅黑" panose="020B0503020204020204" pitchFamily="34" charset="-122"/>
                        <a:sym typeface="Arial" panose="020B0604020202020204" pitchFamily="34" charset="0"/>
                      </a:rPr>
                      <a:t>此部分内容作为文字排版占位显示</a:t>
                    </a:r>
                    <a:br>
                      <a:rPr lang="zh-CN" altLang="en-US" sz="1000" dirty="0">
                        <a:ea typeface="微软雅黑" panose="020B0503020204020204" pitchFamily="34" charset="-122"/>
                        <a:sym typeface="Arial" panose="020B0604020202020204" pitchFamily="34" charset="0"/>
                      </a:rPr>
                    </a:br>
                    <a:endParaRPr lang="zh-CN" altLang="en-US" sz="1000" dirty="0">
                      <a:ea typeface="微软雅黑" panose="020B0503020204020204" pitchFamily="34" charset="-122"/>
                      <a:sym typeface="Arial" panose="020B0604020202020204" pitchFamily="34" charset="0"/>
                    </a:endParaRPr>
                  </a:p>
                </p:txBody>
              </p:sp>
              <p:sp>
                <p:nvSpPr>
                  <p:cNvPr id="84" name="Rectangle 96"/>
                  <p:cNvSpPr/>
                  <p:nvPr/>
                </p:nvSpPr>
                <p:spPr>
                  <a:xfrm>
                    <a:off x="1317257" y="1824875"/>
                    <a:ext cx="3761195" cy="307777"/>
                  </a:xfrm>
                  <a:prstGeom prst="rect">
                    <a:avLst/>
                  </a:prstGeom>
                </p:spPr>
                <p:txBody>
                  <a:bodyPr wrap="none" lIns="0" tIns="0" rIns="0" bIns="0">
                    <a:normAutofit lnSpcReduction="10000"/>
                  </a:bodyPr>
                  <a:lstStyle/>
                  <a:p>
                    <a:r>
                      <a:rPr lang="zh-CN" altLang="en-US" sz="1600" b="1">
                        <a:solidFill>
                          <a:schemeClr val="accent2"/>
                        </a:solidFill>
                        <a:ea typeface="微软雅黑" panose="020B0503020204020204" pitchFamily="34" charset="-122"/>
                        <a:sym typeface="Arial" panose="020B0604020202020204" pitchFamily="34" charset="0"/>
                      </a:rPr>
                      <a:t>标题文本预设</a:t>
                    </a:r>
                  </a:p>
                </p:txBody>
              </p:sp>
            </p:grpSp>
          </p:grpSp>
          <p:cxnSp>
            <p:nvCxnSpPr>
              <p:cNvPr id="80" name="Straight Connector 92"/>
              <p:cNvCxnSpPr/>
              <p:nvPr/>
            </p:nvCxnSpPr>
            <p:spPr>
              <a:xfrm>
                <a:off x="1307468" y="2710116"/>
                <a:ext cx="2448272" cy="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sp>
        <p:nvSpPr>
          <p:cNvPr id="95" name="矩形 94"/>
          <p:cNvSpPr/>
          <p:nvPr/>
        </p:nvSpPr>
        <p:spPr>
          <a:xfrm>
            <a:off x="0" y="-30852"/>
            <a:ext cx="9144000"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76"/>
                                        </p:tgtEl>
                                        <p:attrNameLst>
                                          <p:attrName>style.visibility</p:attrName>
                                        </p:attrNameLst>
                                      </p:cBhvr>
                                      <p:to>
                                        <p:strVal val="visible"/>
                                      </p:to>
                                    </p:set>
                                    <p:anim calcmode="lin" valueType="num">
                                      <p:cBhvr>
                                        <p:cTn id="15" dur="500" fill="hold"/>
                                        <p:tgtEl>
                                          <p:spTgt spid="76"/>
                                        </p:tgtEl>
                                        <p:attrNameLst>
                                          <p:attrName>ppt_w</p:attrName>
                                        </p:attrNameLst>
                                      </p:cBhvr>
                                      <p:tavLst>
                                        <p:tav tm="0">
                                          <p:val>
                                            <p:fltVal val="0"/>
                                          </p:val>
                                        </p:tav>
                                        <p:tav tm="100000">
                                          <p:val>
                                            <p:strVal val="#ppt_w"/>
                                          </p:val>
                                        </p:tav>
                                      </p:tavLst>
                                    </p:anim>
                                    <p:anim calcmode="lin" valueType="num">
                                      <p:cBhvr>
                                        <p:cTn id="16" dur="500" fill="hold"/>
                                        <p:tgtEl>
                                          <p:spTgt spid="76"/>
                                        </p:tgtEl>
                                        <p:attrNameLst>
                                          <p:attrName>ppt_h</p:attrName>
                                        </p:attrNameLst>
                                      </p:cBhvr>
                                      <p:tavLst>
                                        <p:tav tm="0">
                                          <p:val>
                                            <p:fltVal val="0"/>
                                          </p:val>
                                        </p:tav>
                                        <p:tav tm="100000">
                                          <p:val>
                                            <p:strVal val="#ppt_h"/>
                                          </p:val>
                                        </p:tav>
                                      </p:tavLst>
                                    </p:anim>
                                    <p:animEffect transition="in" filter="fade">
                                      <p:cBhvr>
                                        <p:cTn id="17"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任意多边形 3"/>
          <p:cNvSpPr/>
          <p:nvPr>
            <p:custDataLst>
              <p:tags r:id="rId1"/>
            </p:custDataLst>
          </p:nvPr>
        </p:nvSpPr>
        <p:spPr>
          <a:xfrm>
            <a:off x="521545" y="459719"/>
            <a:ext cx="8622455" cy="22245"/>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1"/>
          </a:solidFill>
          <a:ln>
            <a:solidFill>
              <a:srgbClr val="88D27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6" tIns="34288" rIns="68576" bIns="34288" numCol="1" spcCol="0" rtlCol="0" fromWordArt="0" anchor="ctr" anchorCtr="0" forceAA="0" compatLnSpc="1">
            <a:noAutofit/>
          </a:bodyPr>
          <a:lstStyle/>
          <a:p>
            <a:pPr algn="ctr"/>
            <a:endParaRPr lang="zh-CN" altLang="en-US" sz="1420">
              <a:latin typeface="Arial" panose="020B0604020202020204" pitchFamily="34" charset="0"/>
              <a:ea typeface="微软雅黑" panose="020B0503020204020204" pitchFamily="34" charset="-122"/>
              <a:sym typeface="Arial" panose="020B0604020202020204" pitchFamily="34" charset="0"/>
            </a:endParaRPr>
          </a:p>
        </p:txBody>
      </p:sp>
      <p:sp>
        <p:nvSpPr>
          <p:cNvPr id="5" name="任意多边形 4"/>
          <p:cNvSpPr/>
          <p:nvPr>
            <p:custDataLst>
              <p:tags r:id="rId2"/>
            </p:custDataLst>
          </p:nvPr>
        </p:nvSpPr>
        <p:spPr>
          <a:xfrm>
            <a:off x="1" y="100217"/>
            <a:ext cx="410465" cy="381747"/>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6" tIns="34288" rIns="68576" bIns="34288" numCol="1" spcCol="0" rtlCol="0" fromWordArt="0" anchor="ctr" anchorCtr="0" forceAA="0" compatLnSpc="1">
            <a:noAutofit/>
          </a:bodyPr>
          <a:lstStyle/>
          <a:p>
            <a:pPr algn="ctr"/>
            <a:endParaRPr lang="zh-CN" altLang="en-US" sz="142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Content Placeholder 2"/>
          <p:cNvSpPr txBox="1"/>
          <p:nvPr/>
        </p:nvSpPr>
        <p:spPr>
          <a:xfrm>
            <a:off x="699345" y="161315"/>
            <a:ext cx="2181013" cy="246221"/>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1600" dirty="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点击添加小标题</a:t>
            </a:r>
            <a:endParaRPr lang="en-US" sz="1600" dirty="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7" name="Straight Arrow Connector 46"/>
          <p:cNvCxnSpPr/>
          <p:nvPr/>
        </p:nvCxnSpPr>
        <p:spPr>
          <a:xfrm>
            <a:off x="2220797" y="2310790"/>
            <a:ext cx="2025690" cy="0"/>
          </a:xfrm>
          <a:prstGeom prst="straightConnector1">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8" name="Freeform 8"/>
          <p:cNvSpPr>
            <a:spLocks noEditPoints="1"/>
          </p:cNvSpPr>
          <p:nvPr/>
        </p:nvSpPr>
        <p:spPr bwMode="auto">
          <a:xfrm>
            <a:off x="4092111" y="1645810"/>
            <a:ext cx="959778" cy="3258022"/>
          </a:xfrm>
          <a:custGeom>
            <a:avLst/>
            <a:gdLst/>
            <a:ahLst/>
            <a:cxnLst>
              <a:cxn ang="0">
                <a:pos x="256" y="150"/>
              </a:cxn>
              <a:cxn ang="0">
                <a:pos x="194" y="60"/>
              </a:cxn>
              <a:cxn ang="0">
                <a:pos x="168" y="0"/>
              </a:cxn>
              <a:cxn ang="0">
                <a:pos x="125" y="26"/>
              </a:cxn>
              <a:cxn ang="0">
                <a:pos x="69" y="150"/>
              </a:cxn>
              <a:cxn ang="0">
                <a:pos x="80" y="311"/>
              </a:cxn>
              <a:cxn ang="0">
                <a:pos x="0" y="972"/>
              </a:cxn>
              <a:cxn ang="0">
                <a:pos x="294" y="972"/>
              </a:cxn>
              <a:cxn ang="0">
                <a:pos x="168" y="377"/>
              </a:cxn>
              <a:cxn ang="0">
                <a:pos x="168" y="308"/>
              </a:cxn>
              <a:cxn ang="0">
                <a:pos x="168" y="308"/>
              </a:cxn>
              <a:cxn ang="0">
                <a:pos x="239" y="687"/>
              </a:cxn>
              <a:cxn ang="0">
                <a:pos x="168" y="792"/>
              </a:cxn>
              <a:cxn ang="0">
                <a:pos x="168" y="491"/>
              </a:cxn>
              <a:cxn ang="0">
                <a:pos x="168" y="491"/>
              </a:cxn>
              <a:cxn ang="0">
                <a:pos x="168" y="505"/>
              </a:cxn>
              <a:cxn ang="0">
                <a:pos x="99" y="323"/>
              </a:cxn>
              <a:cxn ang="0">
                <a:pos x="154" y="491"/>
              </a:cxn>
              <a:cxn ang="0">
                <a:pos x="154" y="491"/>
              </a:cxn>
              <a:cxn ang="0">
                <a:pos x="88" y="505"/>
              </a:cxn>
              <a:cxn ang="0">
                <a:pos x="71" y="687"/>
              </a:cxn>
              <a:cxn ang="0">
                <a:pos x="154" y="702"/>
              </a:cxn>
              <a:cxn ang="0">
                <a:pos x="69" y="702"/>
              </a:cxn>
              <a:cxn ang="0">
                <a:pos x="246" y="709"/>
              </a:cxn>
              <a:cxn ang="0">
                <a:pos x="168" y="815"/>
              </a:cxn>
              <a:cxn ang="0">
                <a:pos x="237" y="515"/>
              </a:cxn>
              <a:cxn ang="0">
                <a:pos x="168" y="401"/>
              </a:cxn>
              <a:cxn ang="0">
                <a:pos x="234" y="479"/>
              </a:cxn>
              <a:cxn ang="0">
                <a:pos x="168" y="218"/>
              </a:cxn>
              <a:cxn ang="0">
                <a:pos x="168" y="221"/>
              </a:cxn>
              <a:cxn ang="0">
                <a:pos x="206" y="150"/>
              </a:cxn>
              <a:cxn ang="0">
                <a:pos x="154" y="202"/>
              </a:cxn>
              <a:cxn ang="0">
                <a:pos x="154" y="308"/>
              </a:cxn>
              <a:cxn ang="0">
                <a:pos x="154" y="308"/>
              </a:cxn>
              <a:cxn ang="0">
                <a:pos x="92" y="334"/>
              </a:cxn>
              <a:cxn ang="0">
                <a:pos x="147" y="588"/>
              </a:cxn>
              <a:cxn ang="0">
                <a:pos x="144" y="827"/>
              </a:cxn>
              <a:cxn ang="0">
                <a:pos x="144" y="827"/>
              </a:cxn>
              <a:cxn ang="0">
                <a:pos x="154" y="972"/>
              </a:cxn>
              <a:cxn ang="0">
                <a:pos x="168" y="860"/>
              </a:cxn>
              <a:cxn ang="0">
                <a:pos x="168" y="860"/>
              </a:cxn>
              <a:cxn ang="0">
                <a:pos x="232" y="135"/>
              </a:cxn>
              <a:cxn ang="0">
                <a:pos x="168" y="74"/>
              </a:cxn>
              <a:cxn ang="0">
                <a:pos x="80" y="74"/>
              </a:cxn>
              <a:cxn ang="0">
                <a:pos x="80" y="135"/>
              </a:cxn>
              <a:cxn ang="0">
                <a:pos x="149" y="221"/>
              </a:cxn>
            </a:cxnLst>
            <a:rect l="0" t="0" r="r" b="b"/>
            <a:pathLst>
              <a:path w="294" h="998">
                <a:moveTo>
                  <a:pt x="275" y="972"/>
                </a:moveTo>
                <a:lnTo>
                  <a:pt x="232" y="150"/>
                </a:lnTo>
                <a:lnTo>
                  <a:pt x="256" y="150"/>
                </a:lnTo>
                <a:lnTo>
                  <a:pt x="256" y="143"/>
                </a:lnTo>
                <a:lnTo>
                  <a:pt x="256" y="60"/>
                </a:lnTo>
                <a:lnTo>
                  <a:pt x="194" y="60"/>
                </a:lnTo>
                <a:lnTo>
                  <a:pt x="194" y="26"/>
                </a:lnTo>
                <a:lnTo>
                  <a:pt x="168" y="26"/>
                </a:lnTo>
                <a:lnTo>
                  <a:pt x="168" y="0"/>
                </a:lnTo>
                <a:lnTo>
                  <a:pt x="154" y="0"/>
                </a:lnTo>
                <a:lnTo>
                  <a:pt x="154" y="26"/>
                </a:lnTo>
                <a:lnTo>
                  <a:pt x="125" y="26"/>
                </a:lnTo>
                <a:lnTo>
                  <a:pt x="125" y="60"/>
                </a:lnTo>
                <a:lnTo>
                  <a:pt x="69" y="60"/>
                </a:lnTo>
                <a:lnTo>
                  <a:pt x="69" y="150"/>
                </a:lnTo>
                <a:lnTo>
                  <a:pt x="92" y="150"/>
                </a:lnTo>
                <a:lnTo>
                  <a:pt x="80" y="311"/>
                </a:lnTo>
                <a:lnTo>
                  <a:pt x="80" y="311"/>
                </a:lnTo>
                <a:lnTo>
                  <a:pt x="80" y="315"/>
                </a:lnTo>
                <a:lnTo>
                  <a:pt x="26" y="972"/>
                </a:lnTo>
                <a:lnTo>
                  <a:pt x="0" y="972"/>
                </a:lnTo>
                <a:lnTo>
                  <a:pt x="0" y="998"/>
                </a:lnTo>
                <a:lnTo>
                  <a:pt x="294" y="998"/>
                </a:lnTo>
                <a:lnTo>
                  <a:pt x="294" y="972"/>
                </a:lnTo>
                <a:lnTo>
                  <a:pt x="275" y="972"/>
                </a:lnTo>
                <a:close/>
                <a:moveTo>
                  <a:pt x="218" y="323"/>
                </a:moveTo>
                <a:lnTo>
                  <a:pt x="168" y="377"/>
                </a:lnTo>
                <a:lnTo>
                  <a:pt x="168" y="323"/>
                </a:lnTo>
                <a:lnTo>
                  <a:pt x="218" y="323"/>
                </a:lnTo>
                <a:close/>
                <a:moveTo>
                  <a:pt x="168" y="308"/>
                </a:moveTo>
                <a:lnTo>
                  <a:pt x="168" y="244"/>
                </a:lnTo>
                <a:lnTo>
                  <a:pt x="220" y="308"/>
                </a:lnTo>
                <a:lnTo>
                  <a:pt x="168" y="308"/>
                </a:lnTo>
                <a:close/>
                <a:moveTo>
                  <a:pt x="168" y="687"/>
                </a:moveTo>
                <a:lnTo>
                  <a:pt x="168" y="612"/>
                </a:lnTo>
                <a:lnTo>
                  <a:pt x="239" y="687"/>
                </a:lnTo>
                <a:lnTo>
                  <a:pt x="168" y="687"/>
                </a:lnTo>
                <a:close/>
                <a:moveTo>
                  <a:pt x="237" y="702"/>
                </a:moveTo>
                <a:lnTo>
                  <a:pt x="168" y="792"/>
                </a:lnTo>
                <a:lnTo>
                  <a:pt x="168" y="702"/>
                </a:lnTo>
                <a:lnTo>
                  <a:pt x="237" y="702"/>
                </a:lnTo>
                <a:close/>
                <a:moveTo>
                  <a:pt x="168" y="491"/>
                </a:moveTo>
                <a:lnTo>
                  <a:pt x="168" y="424"/>
                </a:lnTo>
                <a:lnTo>
                  <a:pt x="227" y="491"/>
                </a:lnTo>
                <a:lnTo>
                  <a:pt x="168" y="491"/>
                </a:lnTo>
                <a:close/>
                <a:moveTo>
                  <a:pt x="227" y="505"/>
                </a:moveTo>
                <a:lnTo>
                  <a:pt x="168" y="567"/>
                </a:lnTo>
                <a:lnTo>
                  <a:pt x="168" y="505"/>
                </a:lnTo>
                <a:lnTo>
                  <a:pt x="227" y="505"/>
                </a:lnTo>
                <a:close/>
                <a:moveTo>
                  <a:pt x="154" y="387"/>
                </a:moveTo>
                <a:lnTo>
                  <a:pt x="99" y="323"/>
                </a:lnTo>
                <a:lnTo>
                  <a:pt x="154" y="323"/>
                </a:lnTo>
                <a:lnTo>
                  <a:pt x="154" y="387"/>
                </a:lnTo>
                <a:close/>
                <a:moveTo>
                  <a:pt x="154" y="491"/>
                </a:moveTo>
                <a:lnTo>
                  <a:pt x="88" y="491"/>
                </a:lnTo>
                <a:lnTo>
                  <a:pt x="154" y="415"/>
                </a:lnTo>
                <a:lnTo>
                  <a:pt x="154" y="491"/>
                </a:lnTo>
                <a:close/>
                <a:moveTo>
                  <a:pt x="154" y="505"/>
                </a:moveTo>
                <a:lnTo>
                  <a:pt x="154" y="576"/>
                </a:lnTo>
                <a:lnTo>
                  <a:pt x="88" y="505"/>
                </a:lnTo>
                <a:lnTo>
                  <a:pt x="154" y="505"/>
                </a:lnTo>
                <a:close/>
                <a:moveTo>
                  <a:pt x="154" y="687"/>
                </a:moveTo>
                <a:lnTo>
                  <a:pt x="71" y="687"/>
                </a:lnTo>
                <a:lnTo>
                  <a:pt x="154" y="600"/>
                </a:lnTo>
                <a:lnTo>
                  <a:pt x="154" y="687"/>
                </a:lnTo>
                <a:close/>
                <a:moveTo>
                  <a:pt x="154" y="702"/>
                </a:moveTo>
                <a:lnTo>
                  <a:pt x="154" y="811"/>
                </a:lnTo>
                <a:lnTo>
                  <a:pt x="152" y="815"/>
                </a:lnTo>
                <a:lnTo>
                  <a:pt x="69" y="702"/>
                </a:lnTo>
                <a:lnTo>
                  <a:pt x="154" y="702"/>
                </a:lnTo>
                <a:close/>
                <a:moveTo>
                  <a:pt x="168" y="815"/>
                </a:moveTo>
                <a:lnTo>
                  <a:pt x="246" y="709"/>
                </a:lnTo>
                <a:lnTo>
                  <a:pt x="260" y="962"/>
                </a:lnTo>
                <a:lnTo>
                  <a:pt x="168" y="837"/>
                </a:lnTo>
                <a:lnTo>
                  <a:pt x="168" y="815"/>
                </a:lnTo>
                <a:close/>
                <a:moveTo>
                  <a:pt x="168" y="590"/>
                </a:moveTo>
                <a:lnTo>
                  <a:pt x="168" y="586"/>
                </a:lnTo>
                <a:lnTo>
                  <a:pt x="237" y="515"/>
                </a:lnTo>
                <a:lnTo>
                  <a:pt x="246" y="673"/>
                </a:lnTo>
                <a:lnTo>
                  <a:pt x="168" y="590"/>
                </a:lnTo>
                <a:close/>
                <a:moveTo>
                  <a:pt x="168" y="401"/>
                </a:moveTo>
                <a:lnTo>
                  <a:pt x="168" y="398"/>
                </a:lnTo>
                <a:lnTo>
                  <a:pt x="227" y="332"/>
                </a:lnTo>
                <a:lnTo>
                  <a:pt x="234" y="479"/>
                </a:lnTo>
                <a:lnTo>
                  <a:pt x="168" y="401"/>
                </a:lnTo>
                <a:close/>
                <a:moveTo>
                  <a:pt x="168" y="221"/>
                </a:moveTo>
                <a:lnTo>
                  <a:pt x="168" y="218"/>
                </a:lnTo>
                <a:lnTo>
                  <a:pt x="218" y="154"/>
                </a:lnTo>
                <a:lnTo>
                  <a:pt x="225" y="294"/>
                </a:lnTo>
                <a:lnTo>
                  <a:pt x="168" y="221"/>
                </a:lnTo>
                <a:close/>
                <a:moveTo>
                  <a:pt x="168" y="197"/>
                </a:moveTo>
                <a:lnTo>
                  <a:pt x="168" y="150"/>
                </a:lnTo>
                <a:lnTo>
                  <a:pt x="206" y="150"/>
                </a:lnTo>
                <a:lnTo>
                  <a:pt x="168" y="197"/>
                </a:lnTo>
                <a:close/>
                <a:moveTo>
                  <a:pt x="154" y="150"/>
                </a:moveTo>
                <a:lnTo>
                  <a:pt x="154" y="202"/>
                </a:lnTo>
                <a:lnTo>
                  <a:pt x="114" y="150"/>
                </a:lnTo>
                <a:lnTo>
                  <a:pt x="154" y="150"/>
                </a:lnTo>
                <a:close/>
                <a:moveTo>
                  <a:pt x="154" y="308"/>
                </a:moveTo>
                <a:lnTo>
                  <a:pt x="99" y="308"/>
                </a:lnTo>
                <a:lnTo>
                  <a:pt x="154" y="237"/>
                </a:lnTo>
                <a:lnTo>
                  <a:pt x="154" y="308"/>
                </a:lnTo>
                <a:close/>
                <a:moveTo>
                  <a:pt x="149" y="401"/>
                </a:moveTo>
                <a:lnTo>
                  <a:pt x="80" y="479"/>
                </a:lnTo>
                <a:lnTo>
                  <a:pt x="92" y="334"/>
                </a:lnTo>
                <a:lnTo>
                  <a:pt x="149" y="401"/>
                </a:lnTo>
                <a:close/>
                <a:moveTo>
                  <a:pt x="78" y="515"/>
                </a:moveTo>
                <a:lnTo>
                  <a:pt x="147" y="588"/>
                </a:lnTo>
                <a:lnTo>
                  <a:pt x="64" y="673"/>
                </a:lnTo>
                <a:lnTo>
                  <a:pt x="78" y="515"/>
                </a:lnTo>
                <a:close/>
                <a:moveTo>
                  <a:pt x="144" y="827"/>
                </a:moveTo>
                <a:lnTo>
                  <a:pt x="40" y="965"/>
                </a:lnTo>
                <a:lnTo>
                  <a:pt x="62" y="714"/>
                </a:lnTo>
                <a:lnTo>
                  <a:pt x="144" y="827"/>
                </a:lnTo>
                <a:close/>
                <a:moveTo>
                  <a:pt x="152" y="839"/>
                </a:moveTo>
                <a:lnTo>
                  <a:pt x="154" y="842"/>
                </a:lnTo>
                <a:lnTo>
                  <a:pt x="154" y="972"/>
                </a:lnTo>
                <a:lnTo>
                  <a:pt x="54" y="972"/>
                </a:lnTo>
                <a:lnTo>
                  <a:pt x="152" y="839"/>
                </a:lnTo>
                <a:close/>
                <a:moveTo>
                  <a:pt x="168" y="860"/>
                </a:moveTo>
                <a:lnTo>
                  <a:pt x="251" y="972"/>
                </a:lnTo>
                <a:lnTo>
                  <a:pt x="168" y="972"/>
                </a:lnTo>
                <a:lnTo>
                  <a:pt x="168" y="860"/>
                </a:lnTo>
                <a:close/>
                <a:moveTo>
                  <a:pt x="241" y="135"/>
                </a:moveTo>
                <a:lnTo>
                  <a:pt x="232" y="135"/>
                </a:lnTo>
                <a:lnTo>
                  <a:pt x="232" y="135"/>
                </a:lnTo>
                <a:lnTo>
                  <a:pt x="225" y="135"/>
                </a:lnTo>
                <a:lnTo>
                  <a:pt x="168" y="135"/>
                </a:lnTo>
                <a:lnTo>
                  <a:pt x="168" y="74"/>
                </a:lnTo>
                <a:lnTo>
                  <a:pt x="241" y="74"/>
                </a:lnTo>
                <a:lnTo>
                  <a:pt x="241" y="135"/>
                </a:lnTo>
                <a:close/>
                <a:moveTo>
                  <a:pt x="80" y="74"/>
                </a:moveTo>
                <a:lnTo>
                  <a:pt x="154" y="74"/>
                </a:lnTo>
                <a:lnTo>
                  <a:pt x="154" y="135"/>
                </a:lnTo>
                <a:lnTo>
                  <a:pt x="80" y="135"/>
                </a:lnTo>
                <a:lnTo>
                  <a:pt x="80" y="74"/>
                </a:lnTo>
                <a:close/>
                <a:moveTo>
                  <a:pt x="107" y="164"/>
                </a:moveTo>
                <a:lnTo>
                  <a:pt x="149" y="221"/>
                </a:lnTo>
                <a:lnTo>
                  <a:pt x="95" y="289"/>
                </a:lnTo>
                <a:lnTo>
                  <a:pt x="107" y="164"/>
                </a:lnTo>
                <a:close/>
              </a:path>
            </a:pathLst>
          </a:custGeom>
          <a:solidFill>
            <a:schemeClr val="bg1">
              <a:lumMod val="65000"/>
            </a:schemeClr>
          </a:solidFill>
          <a:ln w="9525">
            <a:noFill/>
            <a:round/>
          </a:ln>
        </p:spPr>
        <p:txBody>
          <a:bodyPr vert="horz" wrap="square" lIns="91440" tIns="45720" rIns="91440" bIns="45720" numCol="1" anchor="t" anchorCtr="0" compatLnSpc="1"/>
          <a:lstStyle/>
          <a:p>
            <a:endParaRPr lang="en-US">
              <a:ea typeface="微软雅黑" panose="020B0503020204020204" pitchFamily="34" charset="-122"/>
              <a:sym typeface="Arial" panose="020B0604020202020204" pitchFamily="34" charset="0"/>
            </a:endParaRPr>
          </a:p>
        </p:txBody>
      </p:sp>
      <p:grpSp>
        <p:nvGrpSpPr>
          <p:cNvPr id="9" name="Group 8"/>
          <p:cNvGrpSpPr/>
          <p:nvPr/>
        </p:nvGrpSpPr>
        <p:grpSpPr>
          <a:xfrm>
            <a:off x="4072587" y="1053690"/>
            <a:ext cx="1052690" cy="649727"/>
            <a:chOff x="5758943" y="1150694"/>
            <a:chExt cx="753077" cy="464804"/>
          </a:xfrm>
          <a:solidFill>
            <a:schemeClr val="accent1"/>
          </a:solidFill>
        </p:grpSpPr>
        <p:sp>
          <p:nvSpPr>
            <p:cNvPr id="10" name="Freeform 6"/>
            <p:cNvSpPr>
              <a:spLocks noEditPoints="1"/>
            </p:cNvSpPr>
            <p:nvPr/>
          </p:nvSpPr>
          <p:spPr bwMode="auto">
            <a:xfrm rot="15791816">
              <a:off x="6251459" y="1350215"/>
              <a:ext cx="211641" cy="309481"/>
            </a:xfrm>
            <a:custGeom>
              <a:avLst/>
              <a:gdLst/>
              <a:ahLst/>
              <a:cxnLst>
                <a:cxn ang="0">
                  <a:pos x="164" y="29"/>
                </a:cxn>
                <a:cxn ang="0">
                  <a:pos x="136" y="6"/>
                </a:cxn>
                <a:cxn ang="0">
                  <a:pos x="115" y="20"/>
                </a:cxn>
                <a:cxn ang="0">
                  <a:pos x="101" y="93"/>
                </a:cxn>
                <a:cxn ang="0">
                  <a:pos x="60" y="323"/>
                </a:cxn>
                <a:cxn ang="0">
                  <a:pos x="209" y="345"/>
                </a:cxn>
                <a:cxn ang="0">
                  <a:pos x="253" y="217"/>
                </a:cxn>
                <a:cxn ang="0">
                  <a:pos x="164" y="29"/>
                </a:cxn>
                <a:cxn ang="0">
                  <a:pos x="164" y="29"/>
                </a:cxn>
                <a:cxn ang="0">
                  <a:pos x="164" y="29"/>
                </a:cxn>
              </a:cxnLst>
              <a:rect l="0" t="0" r="r" b="b"/>
              <a:pathLst>
                <a:path w="259" h="378">
                  <a:moveTo>
                    <a:pt x="164" y="29"/>
                  </a:moveTo>
                  <a:cubicBezTo>
                    <a:pt x="155" y="20"/>
                    <a:pt x="146" y="13"/>
                    <a:pt x="136" y="6"/>
                  </a:cubicBezTo>
                  <a:cubicBezTo>
                    <a:pt x="126" y="0"/>
                    <a:pt x="113" y="8"/>
                    <a:pt x="115" y="20"/>
                  </a:cubicBezTo>
                  <a:cubicBezTo>
                    <a:pt x="118" y="45"/>
                    <a:pt x="112" y="69"/>
                    <a:pt x="101" y="93"/>
                  </a:cubicBezTo>
                  <a:cubicBezTo>
                    <a:pt x="67" y="162"/>
                    <a:pt x="0" y="248"/>
                    <a:pt x="60" y="323"/>
                  </a:cubicBezTo>
                  <a:cubicBezTo>
                    <a:pt x="95" y="366"/>
                    <a:pt x="165" y="378"/>
                    <a:pt x="209" y="345"/>
                  </a:cubicBezTo>
                  <a:cubicBezTo>
                    <a:pt x="246" y="316"/>
                    <a:pt x="259" y="264"/>
                    <a:pt x="253" y="217"/>
                  </a:cubicBezTo>
                  <a:cubicBezTo>
                    <a:pt x="245" y="153"/>
                    <a:pt x="208" y="77"/>
                    <a:pt x="164" y="29"/>
                  </a:cubicBezTo>
                  <a:close/>
                  <a:moveTo>
                    <a:pt x="164" y="29"/>
                  </a:moveTo>
                  <a:cubicBezTo>
                    <a:pt x="164" y="29"/>
                    <a:pt x="164" y="29"/>
                    <a:pt x="164" y="29"/>
                  </a:cubicBezTo>
                </a:path>
              </a:pathLst>
            </a:custGeom>
            <a:grpFill/>
            <a:ln w="9525">
              <a:noFill/>
              <a:round/>
            </a:ln>
          </p:spPr>
          <p:txBody>
            <a:bodyPr vert="horz" wrap="square" lIns="91440" tIns="45720" rIns="91440" bIns="45720" numCol="1" anchor="t" anchorCtr="0" compatLnSpc="1"/>
            <a:lstStyle/>
            <a:p>
              <a:endParaRPr lang="en-US">
                <a:ea typeface="微软雅黑" panose="020B0503020204020204" pitchFamily="34" charset="-122"/>
                <a:sym typeface="Arial" panose="020B0604020202020204" pitchFamily="34" charset="0"/>
              </a:endParaRPr>
            </a:p>
          </p:txBody>
        </p:sp>
        <p:sp>
          <p:nvSpPr>
            <p:cNvPr id="11" name="Freeform 6"/>
            <p:cNvSpPr>
              <a:spLocks noEditPoints="1"/>
            </p:cNvSpPr>
            <p:nvPr/>
          </p:nvSpPr>
          <p:spPr bwMode="auto">
            <a:xfrm rot="5808184" flipH="1">
              <a:off x="5807863" y="1354937"/>
              <a:ext cx="211641" cy="309481"/>
            </a:xfrm>
            <a:custGeom>
              <a:avLst/>
              <a:gdLst/>
              <a:ahLst/>
              <a:cxnLst>
                <a:cxn ang="0">
                  <a:pos x="164" y="29"/>
                </a:cxn>
                <a:cxn ang="0">
                  <a:pos x="136" y="6"/>
                </a:cxn>
                <a:cxn ang="0">
                  <a:pos x="115" y="20"/>
                </a:cxn>
                <a:cxn ang="0">
                  <a:pos x="101" y="93"/>
                </a:cxn>
                <a:cxn ang="0">
                  <a:pos x="60" y="323"/>
                </a:cxn>
                <a:cxn ang="0">
                  <a:pos x="209" y="345"/>
                </a:cxn>
                <a:cxn ang="0">
                  <a:pos x="253" y="217"/>
                </a:cxn>
                <a:cxn ang="0">
                  <a:pos x="164" y="29"/>
                </a:cxn>
                <a:cxn ang="0">
                  <a:pos x="164" y="29"/>
                </a:cxn>
                <a:cxn ang="0">
                  <a:pos x="164" y="29"/>
                </a:cxn>
              </a:cxnLst>
              <a:rect l="0" t="0" r="r" b="b"/>
              <a:pathLst>
                <a:path w="259" h="378">
                  <a:moveTo>
                    <a:pt x="164" y="29"/>
                  </a:moveTo>
                  <a:cubicBezTo>
                    <a:pt x="155" y="20"/>
                    <a:pt x="146" y="13"/>
                    <a:pt x="136" y="6"/>
                  </a:cubicBezTo>
                  <a:cubicBezTo>
                    <a:pt x="126" y="0"/>
                    <a:pt x="113" y="8"/>
                    <a:pt x="115" y="20"/>
                  </a:cubicBezTo>
                  <a:cubicBezTo>
                    <a:pt x="118" y="45"/>
                    <a:pt x="112" y="69"/>
                    <a:pt x="101" y="93"/>
                  </a:cubicBezTo>
                  <a:cubicBezTo>
                    <a:pt x="67" y="162"/>
                    <a:pt x="0" y="248"/>
                    <a:pt x="60" y="323"/>
                  </a:cubicBezTo>
                  <a:cubicBezTo>
                    <a:pt x="95" y="366"/>
                    <a:pt x="165" y="378"/>
                    <a:pt x="209" y="345"/>
                  </a:cubicBezTo>
                  <a:cubicBezTo>
                    <a:pt x="246" y="316"/>
                    <a:pt x="259" y="264"/>
                    <a:pt x="253" y="217"/>
                  </a:cubicBezTo>
                  <a:cubicBezTo>
                    <a:pt x="245" y="153"/>
                    <a:pt x="208" y="77"/>
                    <a:pt x="164" y="29"/>
                  </a:cubicBezTo>
                  <a:close/>
                  <a:moveTo>
                    <a:pt x="164" y="29"/>
                  </a:moveTo>
                  <a:cubicBezTo>
                    <a:pt x="164" y="29"/>
                    <a:pt x="164" y="29"/>
                    <a:pt x="164" y="29"/>
                  </a:cubicBezTo>
                </a:path>
              </a:pathLst>
            </a:custGeom>
            <a:grpFill/>
            <a:ln w="9525">
              <a:noFill/>
              <a:round/>
            </a:ln>
          </p:spPr>
          <p:txBody>
            <a:bodyPr vert="horz" wrap="square" lIns="91440" tIns="45720" rIns="91440" bIns="45720" numCol="1" anchor="t" anchorCtr="0" compatLnSpc="1"/>
            <a:lstStyle/>
            <a:p>
              <a:endParaRPr lang="en-US">
                <a:ea typeface="微软雅黑" panose="020B0503020204020204" pitchFamily="34" charset="-122"/>
                <a:sym typeface="Arial" panose="020B0604020202020204" pitchFamily="34" charset="0"/>
              </a:endParaRPr>
            </a:p>
          </p:txBody>
        </p:sp>
        <p:sp>
          <p:nvSpPr>
            <p:cNvPr id="12" name="Freeform 6"/>
            <p:cNvSpPr>
              <a:spLocks noEditPoints="1"/>
            </p:cNvSpPr>
            <p:nvPr/>
          </p:nvSpPr>
          <p:spPr bwMode="auto">
            <a:xfrm rot="10237099" flipH="1">
              <a:off x="6005308" y="1150694"/>
              <a:ext cx="212844" cy="307731"/>
            </a:xfrm>
            <a:custGeom>
              <a:avLst/>
              <a:gdLst/>
              <a:ahLst/>
              <a:cxnLst>
                <a:cxn ang="0">
                  <a:pos x="164" y="29"/>
                </a:cxn>
                <a:cxn ang="0">
                  <a:pos x="136" y="6"/>
                </a:cxn>
                <a:cxn ang="0">
                  <a:pos x="115" y="20"/>
                </a:cxn>
                <a:cxn ang="0">
                  <a:pos x="101" y="93"/>
                </a:cxn>
                <a:cxn ang="0">
                  <a:pos x="60" y="323"/>
                </a:cxn>
                <a:cxn ang="0">
                  <a:pos x="209" y="345"/>
                </a:cxn>
                <a:cxn ang="0">
                  <a:pos x="253" y="217"/>
                </a:cxn>
                <a:cxn ang="0">
                  <a:pos x="164" y="29"/>
                </a:cxn>
                <a:cxn ang="0">
                  <a:pos x="164" y="29"/>
                </a:cxn>
                <a:cxn ang="0">
                  <a:pos x="164" y="29"/>
                </a:cxn>
              </a:cxnLst>
              <a:rect l="0" t="0" r="r" b="b"/>
              <a:pathLst>
                <a:path w="259" h="378">
                  <a:moveTo>
                    <a:pt x="164" y="29"/>
                  </a:moveTo>
                  <a:cubicBezTo>
                    <a:pt x="155" y="20"/>
                    <a:pt x="146" y="13"/>
                    <a:pt x="136" y="6"/>
                  </a:cubicBezTo>
                  <a:cubicBezTo>
                    <a:pt x="126" y="0"/>
                    <a:pt x="113" y="8"/>
                    <a:pt x="115" y="20"/>
                  </a:cubicBezTo>
                  <a:cubicBezTo>
                    <a:pt x="118" y="45"/>
                    <a:pt x="112" y="69"/>
                    <a:pt x="101" y="93"/>
                  </a:cubicBezTo>
                  <a:cubicBezTo>
                    <a:pt x="67" y="162"/>
                    <a:pt x="0" y="248"/>
                    <a:pt x="60" y="323"/>
                  </a:cubicBezTo>
                  <a:cubicBezTo>
                    <a:pt x="95" y="366"/>
                    <a:pt x="165" y="378"/>
                    <a:pt x="209" y="345"/>
                  </a:cubicBezTo>
                  <a:cubicBezTo>
                    <a:pt x="246" y="316"/>
                    <a:pt x="259" y="264"/>
                    <a:pt x="253" y="217"/>
                  </a:cubicBezTo>
                  <a:cubicBezTo>
                    <a:pt x="245" y="153"/>
                    <a:pt x="208" y="77"/>
                    <a:pt x="164" y="29"/>
                  </a:cubicBezTo>
                  <a:close/>
                  <a:moveTo>
                    <a:pt x="164" y="29"/>
                  </a:moveTo>
                  <a:cubicBezTo>
                    <a:pt x="164" y="29"/>
                    <a:pt x="164" y="29"/>
                    <a:pt x="164" y="29"/>
                  </a:cubicBezTo>
                </a:path>
              </a:pathLst>
            </a:custGeom>
            <a:grpFill/>
            <a:ln w="9525">
              <a:noFill/>
              <a:round/>
            </a:ln>
          </p:spPr>
          <p:txBody>
            <a:bodyPr vert="horz" wrap="square" lIns="91440" tIns="45720" rIns="91440" bIns="45720" numCol="1" anchor="t" anchorCtr="0" compatLnSpc="1"/>
            <a:lstStyle/>
            <a:p>
              <a:endParaRPr lang="en-US">
                <a:ea typeface="微软雅黑" panose="020B0503020204020204" pitchFamily="34" charset="-122"/>
                <a:sym typeface="Arial" panose="020B0604020202020204" pitchFamily="34" charset="0"/>
              </a:endParaRPr>
            </a:p>
          </p:txBody>
        </p:sp>
      </p:grpSp>
      <p:grpSp>
        <p:nvGrpSpPr>
          <p:cNvPr id="13" name="Group 63"/>
          <p:cNvGrpSpPr/>
          <p:nvPr/>
        </p:nvGrpSpPr>
        <p:grpSpPr>
          <a:xfrm>
            <a:off x="4082112" y="2625624"/>
            <a:ext cx="1077988" cy="1077988"/>
            <a:chOff x="6962626" y="2762119"/>
            <a:chExt cx="806498" cy="806498"/>
          </a:xfrm>
        </p:grpSpPr>
        <p:sp>
          <p:nvSpPr>
            <p:cNvPr id="14" name="Oval 29"/>
            <p:cNvSpPr/>
            <p:nvPr/>
          </p:nvSpPr>
          <p:spPr>
            <a:xfrm>
              <a:off x="6962626" y="2762119"/>
              <a:ext cx="806498" cy="806498"/>
            </a:xfrm>
            <a:prstGeom prst="ellipse">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nvGrpSpPr>
            <p:cNvPr id="15" name="Group 45"/>
            <p:cNvGrpSpPr/>
            <p:nvPr/>
          </p:nvGrpSpPr>
          <p:grpSpPr>
            <a:xfrm>
              <a:off x="7162764" y="2927666"/>
              <a:ext cx="404800" cy="478755"/>
              <a:chOff x="6134100" y="1365250"/>
              <a:chExt cx="495300" cy="585788"/>
            </a:xfrm>
            <a:solidFill>
              <a:schemeClr val="accent5"/>
            </a:solidFill>
          </p:grpSpPr>
          <p:sp>
            <p:nvSpPr>
              <p:cNvPr id="16" name="Rectangle 5"/>
              <p:cNvSpPr>
                <a:spLocks noChangeArrowheads="1"/>
              </p:cNvSpPr>
              <p:nvPr/>
            </p:nvSpPr>
            <p:spPr bwMode="auto">
              <a:xfrm>
                <a:off x="6134100" y="1873250"/>
                <a:ext cx="439738" cy="77788"/>
              </a:xfrm>
              <a:prstGeom prst="rect">
                <a:avLst/>
              </a:prstGeom>
              <a:solidFill>
                <a:schemeClr val="bg1">
                  <a:lumMod val="50000"/>
                </a:schemeClr>
              </a:solidFill>
              <a:ln w="9525">
                <a:noFill/>
                <a:miter lim="800000"/>
              </a:ln>
            </p:spPr>
            <p:txBody>
              <a:bodyPr vert="horz" wrap="square" lIns="91440" tIns="45720" rIns="91440" bIns="45720" numCol="1" anchor="t" anchorCtr="0" compatLnSpc="1"/>
              <a:lstStyle/>
              <a:p>
                <a:endParaRPr lang="en-US">
                  <a:ea typeface="微软雅黑" panose="020B0503020204020204" pitchFamily="34" charset="-122"/>
                  <a:sym typeface="Arial" panose="020B0604020202020204" pitchFamily="34" charset="0"/>
                </a:endParaRPr>
              </a:p>
            </p:txBody>
          </p:sp>
          <p:sp>
            <p:nvSpPr>
              <p:cNvPr id="17" name="Freeform 6"/>
              <p:cNvSpPr>
                <a:spLocks noEditPoints="1"/>
              </p:cNvSpPr>
              <p:nvPr/>
            </p:nvSpPr>
            <p:spPr bwMode="auto">
              <a:xfrm>
                <a:off x="6176963" y="1365250"/>
                <a:ext cx="441325" cy="485775"/>
              </a:xfrm>
              <a:custGeom>
                <a:avLst/>
                <a:gdLst/>
                <a:ahLst/>
                <a:cxnLst>
                  <a:cxn ang="0">
                    <a:pos x="0" y="44"/>
                  </a:cxn>
                  <a:cxn ang="0">
                    <a:pos x="0" y="752"/>
                  </a:cxn>
                  <a:cxn ang="0">
                    <a:pos x="547" y="752"/>
                  </a:cxn>
                  <a:cxn ang="0">
                    <a:pos x="547" y="427"/>
                  </a:cxn>
                  <a:cxn ang="0">
                    <a:pos x="564" y="427"/>
                  </a:cxn>
                  <a:cxn ang="0">
                    <a:pos x="564" y="671"/>
                  </a:cxn>
                  <a:cxn ang="0">
                    <a:pos x="582" y="731"/>
                  </a:cxn>
                  <a:cxn ang="0">
                    <a:pos x="624" y="749"/>
                  </a:cxn>
                  <a:cxn ang="0">
                    <a:pos x="665" y="732"/>
                  </a:cxn>
                  <a:cxn ang="0">
                    <a:pos x="684" y="668"/>
                  </a:cxn>
                  <a:cxn ang="0">
                    <a:pos x="684" y="290"/>
                  </a:cxn>
                  <a:cxn ang="0">
                    <a:pos x="650" y="290"/>
                  </a:cxn>
                  <a:cxn ang="0">
                    <a:pos x="650" y="671"/>
                  </a:cxn>
                  <a:cxn ang="0">
                    <a:pos x="639" y="709"/>
                  </a:cxn>
                  <a:cxn ang="0">
                    <a:pos x="624" y="715"/>
                  </a:cxn>
                  <a:cxn ang="0">
                    <a:pos x="607" y="709"/>
                  </a:cxn>
                  <a:cxn ang="0">
                    <a:pos x="598" y="672"/>
                  </a:cxn>
                  <a:cxn ang="0">
                    <a:pos x="598" y="393"/>
                  </a:cxn>
                  <a:cxn ang="0">
                    <a:pos x="547" y="393"/>
                  </a:cxn>
                  <a:cxn ang="0">
                    <a:pos x="547" y="44"/>
                  </a:cxn>
                  <a:cxn ang="0">
                    <a:pos x="509" y="0"/>
                  </a:cxn>
                  <a:cxn ang="0">
                    <a:pos x="38" y="0"/>
                  </a:cxn>
                  <a:cxn ang="0">
                    <a:pos x="0" y="44"/>
                  </a:cxn>
                  <a:cxn ang="0">
                    <a:pos x="462" y="444"/>
                  </a:cxn>
                  <a:cxn ang="0">
                    <a:pos x="342" y="444"/>
                  </a:cxn>
                  <a:cxn ang="0">
                    <a:pos x="342" y="393"/>
                  </a:cxn>
                  <a:cxn ang="0">
                    <a:pos x="462" y="393"/>
                  </a:cxn>
                  <a:cxn ang="0">
                    <a:pos x="462" y="444"/>
                  </a:cxn>
                  <a:cxn ang="0">
                    <a:pos x="103" y="103"/>
                  </a:cxn>
                  <a:cxn ang="0">
                    <a:pos x="462" y="103"/>
                  </a:cxn>
                  <a:cxn ang="0">
                    <a:pos x="462" y="325"/>
                  </a:cxn>
                  <a:cxn ang="0">
                    <a:pos x="103" y="325"/>
                  </a:cxn>
                  <a:cxn ang="0">
                    <a:pos x="103" y="103"/>
                  </a:cxn>
                  <a:cxn ang="0">
                    <a:pos x="103" y="393"/>
                  </a:cxn>
                  <a:cxn ang="0">
                    <a:pos x="240" y="393"/>
                  </a:cxn>
                  <a:cxn ang="0">
                    <a:pos x="240" y="444"/>
                  </a:cxn>
                  <a:cxn ang="0">
                    <a:pos x="103" y="444"/>
                  </a:cxn>
                  <a:cxn ang="0">
                    <a:pos x="103" y="393"/>
                  </a:cxn>
                  <a:cxn ang="0">
                    <a:pos x="103" y="393"/>
                  </a:cxn>
                  <a:cxn ang="0">
                    <a:pos x="103" y="393"/>
                  </a:cxn>
                </a:cxnLst>
                <a:rect l="0" t="0" r="r" b="b"/>
                <a:pathLst>
                  <a:path w="685" h="752">
                    <a:moveTo>
                      <a:pt x="0" y="44"/>
                    </a:moveTo>
                    <a:cubicBezTo>
                      <a:pt x="0" y="752"/>
                      <a:pt x="0" y="752"/>
                      <a:pt x="0" y="752"/>
                    </a:cubicBezTo>
                    <a:cubicBezTo>
                      <a:pt x="547" y="752"/>
                      <a:pt x="547" y="752"/>
                      <a:pt x="547" y="752"/>
                    </a:cubicBezTo>
                    <a:cubicBezTo>
                      <a:pt x="547" y="427"/>
                      <a:pt x="547" y="427"/>
                      <a:pt x="547" y="427"/>
                    </a:cubicBezTo>
                    <a:cubicBezTo>
                      <a:pt x="564" y="427"/>
                      <a:pt x="564" y="427"/>
                      <a:pt x="564" y="427"/>
                    </a:cubicBezTo>
                    <a:cubicBezTo>
                      <a:pt x="564" y="671"/>
                      <a:pt x="564" y="671"/>
                      <a:pt x="564" y="671"/>
                    </a:cubicBezTo>
                    <a:cubicBezTo>
                      <a:pt x="564" y="675"/>
                      <a:pt x="561" y="709"/>
                      <a:pt x="582" y="731"/>
                    </a:cubicBezTo>
                    <a:cubicBezTo>
                      <a:pt x="592" y="743"/>
                      <a:pt x="607" y="749"/>
                      <a:pt x="624" y="749"/>
                    </a:cubicBezTo>
                    <a:cubicBezTo>
                      <a:pt x="641" y="749"/>
                      <a:pt x="655" y="743"/>
                      <a:pt x="665" y="732"/>
                    </a:cubicBezTo>
                    <a:cubicBezTo>
                      <a:pt x="684" y="710"/>
                      <a:pt x="685" y="676"/>
                      <a:pt x="684" y="668"/>
                    </a:cubicBezTo>
                    <a:cubicBezTo>
                      <a:pt x="684" y="290"/>
                      <a:pt x="684" y="290"/>
                      <a:pt x="684" y="290"/>
                    </a:cubicBezTo>
                    <a:cubicBezTo>
                      <a:pt x="650" y="290"/>
                      <a:pt x="650" y="290"/>
                      <a:pt x="650" y="290"/>
                    </a:cubicBezTo>
                    <a:cubicBezTo>
                      <a:pt x="650" y="671"/>
                      <a:pt x="650" y="671"/>
                      <a:pt x="650" y="671"/>
                    </a:cubicBezTo>
                    <a:cubicBezTo>
                      <a:pt x="650" y="683"/>
                      <a:pt x="648" y="699"/>
                      <a:pt x="639" y="709"/>
                    </a:cubicBezTo>
                    <a:cubicBezTo>
                      <a:pt x="637" y="712"/>
                      <a:pt x="633" y="715"/>
                      <a:pt x="624" y="715"/>
                    </a:cubicBezTo>
                    <a:cubicBezTo>
                      <a:pt x="614" y="715"/>
                      <a:pt x="610" y="711"/>
                      <a:pt x="607" y="709"/>
                    </a:cubicBezTo>
                    <a:cubicBezTo>
                      <a:pt x="598" y="699"/>
                      <a:pt x="598" y="688"/>
                      <a:pt x="598" y="672"/>
                    </a:cubicBezTo>
                    <a:cubicBezTo>
                      <a:pt x="598" y="393"/>
                      <a:pt x="598" y="393"/>
                      <a:pt x="598" y="393"/>
                    </a:cubicBezTo>
                    <a:cubicBezTo>
                      <a:pt x="547" y="393"/>
                      <a:pt x="547" y="393"/>
                      <a:pt x="547" y="393"/>
                    </a:cubicBezTo>
                    <a:cubicBezTo>
                      <a:pt x="547" y="44"/>
                      <a:pt x="547" y="44"/>
                      <a:pt x="547" y="44"/>
                    </a:cubicBezTo>
                    <a:cubicBezTo>
                      <a:pt x="547" y="23"/>
                      <a:pt x="530" y="0"/>
                      <a:pt x="509" y="0"/>
                    </a:cubicBezTo>
                    <a:cubicBezTo>
                      <a:pt x="38" y="0"/>
                      <a:pt x="38" y="0"/>
                      <a:pt x="38" y="0"/>
                    </a:cubicBezTo>
                    <a:cubicBezTo>
                      <a:pt x="17" y="0"/>
                      <a:pt x="0" y="23"/>
                      <a:pt x="0" y="44"/>
                    </a:cubicBezTo>
                    <a:close/>
                    <a:moveTo>
                      <a:pt x="462" y="444"/>
                    </a:moveTo>
                    <a:cubicBezTo>
                      <a:pt x="342" y="444"/>
                      <a:pt x="342" y="444"/>
                      <a:pt x="342" y="444"/>
                    </a:cubicBezTo>
                    <a:cubicBezTo>
                      <a:pt x="342" y="393"/>
                      <a:pt x="342" y="393"/>
                      <a:pt x="342" y="393"/>
                    </a:cubicBezTo>
                    <a:cubicBezTo>
                      <a:pt x="462" y="393"/>
                      <a:pt x="462" y="393"/>
                      <a:pt x="462" y="393"/>
                    </a:cubicBezTo>
                    <a:lnTo>
                      <a:pt x="462" y="444"/>
                    </a:lnTo>
                    <a:close/>
                    <a:moveTo>
                      <a:pt x="103" y="103"/>
                    </a:moveTo>
                    <a:cubicBezTo>
                      <a:pt x="462" y="103"/>
                      <a:pt x="462" y="103"/>
                      <a:pt x="462" y="103"/>
                    </a:cubicBezTo>
                    <a:cubicBezTo>
                      <a:pt x="462" y="325"/>
                      <a:pt x="462" y="325"/>
                      <a:pt x="462" y="325"/>
                    </a:cubicBezTo>
                    <a:cubicBezTo>
                      <a:pt x="103" y="325"/>
                      <a:pt x="103" y="325"/>
                      <a:pt x="103" y="325"/>
                    </a:cubicBezTo>
                    <a:lnTo>
                      <a:pt x="103" y="103"/>
                    </a:lnTo>
                    <a:close/>
                    <a:moveTo>
                      <a:pt x="103" y="393"/>
                    </a:moveTo>
                    <a:cubicBezTo>
                      <a:pt x="240" y="393"/>
                      <a:pt x="240" y="393"/>
                      <a:pt x="240" y="393"/>
                    </a:cubicBezTo>
                    <a:cubicBezTo>
                      <a:pt x="240" y="444"/>
                      <a:pt x="240" y="444"/>
                      <a:pt x="240" y="444"/>
                    </a:cubicBezTo>
                    <a:cubicBezTo>
                      <a:pt x="103" y="444"/>
                      <a:pt x="103" y="444"/>
                      <a:pt x="103" y="444"/>
                    </a:cubicBezTo>
                    <a:lnTo>
                      <a:pt x="103" y="393"/>
                    </a:lnTo>
                    <a:close/>
                    <a:moveTo>
                      <a:pt x="103" y="393"/>
                    </a:moveTo>
                    <a:cubicBezTo>
                      <a:pt x="103" y="393"/>
                      <a:pt x="103" y="393"/>
                      <a:pt x="103" y="393"/>
                    </a:cubicBezTo>
                  </a:path>
                </a:pathLst>
              </a:custGeom>
              <a:solidFill>
                <a:schemeClr val="bg1">
                  <a:lumMod val="50000"/>
                </a:schemeClr>
              </a:solidFill>
              <a:ln w="9525">
                <a:noFill/>
                <a:round/>
              </a:ln>
            </p:spPr>
            <p:txBody>
              <a:bodyPr vert="horz" wrap="square" lIns="91440" tIns="45720" rIns="91440" bIns="45720" numCol="1" anchor="t" anchorCtr="0" compatLnSpc="1"/>
              <a:lstStyle/>
              <a:p>
                <a:endParaRPr lang="en-US">
                  <a:ea typeface="微软雅黑" panose="020B0503020204020204" pitchFamily="34" charset="-122"/>
                  <a:sym typeface="Arial" panose="020B0604020202020204" pitchFamily="34" charset="0"/>
                </a:endParaRPr>
              </a:p>
            </p:txBody>
          </p:sp>
          <p:sp>
            <p:nvSpPr>
              <p:cNvPr id="18" name="Freeform 7"/>
              <p:cNvSpPr>
                <a:spLocks noEditPoints="1"/>
              </p:cNvSpPr>
              <p:nvPr/>
            </p:nvSpPr>
            <p:spPr bwMode="auto">
              <a:xfrm>
                <a:off x="6540500" y="1411288"/>
                <a:ext cx="88900" cy="130175"/>
              </a:xfrm>
              <a:custGeom>
                <a:avLst/>
                <a:gdLst/>
                <a:ahLst/>
                <a:cxnLst>
                  <a:cxn ang="0">
                    <a:pos x="137" y="204"/>
                  </a:cxn>
                  <a:cxn ang="0">
                    <a:pos x="137" y="43"/>
                  </a:cxn>
                  <a:cxn ang="0">
                    <a:pos x="0" y="0"/>
                  </a:cxn>
                  <a:cxn ang="0">
                    <a:pos x="0" y="67"/>
                  </a:cxn>
                  <a:cxn ang="0">
                    <a:pos x="16" y="73"/>
                  </a:cxn>
                  <a:cxn ang="0">
                    <a:pos x="35" y="140"/>
                  </a:cxn>
                  <a:cxn ang="0">
                    <a:pos x="69" y="160"/>
                  </a:cxn>
                  <a:cxn ang="0">
                    <a:pos x="69" y="204"/>
                  </a:cxn>
                  <a:cxn ang="0">
                    <a:pos x="137" y="204"/>
                  </a:cxn>
                  <a:cxn ang="0">
                    <a:pos x="47" y="129"/>
                  </a:cxn>
                  <a:cxn ang="0">
                    <a:pos x="33" y="79"/>
                  </a:cxn>
                  <a:cxn ang="0">
                    <a:pos x="69" y="92"/>
                  </a:cxn>
                  <a:cxn ang="0">
                    <a:pos x="69" y="142"/>
                  </a:cxn>
                  <a:cxn ang="0">
                    <a:pos x="47" y="129"/>
                  </a:cxn>
                  <a:cxn ang="0">
                    <a:pos x="47" y="129"/>
                  </a:cxn>
                  <a:cxn ang="0">
                    <a:pos x="47" y="129"/>
                  </a:cxn>
                </a:cxnLst>
                <a:rect l="0" t="0" r="r" b="b"/>
                <a:pathLst>
                  <a:path w="137" h="204">
                    <a:moveTo>
                      <a:pt x="137" y="204"/>
                    </a:moveTo>
                    <a:cubicBezTo>
                      <a:pt x="137" y="43"/>
                      <a:pt x="137" y="43"/>
                      <a:pt x="137" y="43"/>
                    </a:cubicBezTo>
                    <a:cubicBezTo>
                      <a:pt x="0" y="0"/>
                      <a:pt x="0" y="0"/>
                      <a:pt x="0" y="0"/>
                    </a:cubicBezTo>
                    <a:cubicBezTo>
                      <a:pt x="0" y="67"/>
                      <a:pt x="0" y="67"/>
                      <a:pt x="0" y="67"/>
                    </a:cubicBezTo>
                    <a:cubicBezTo>
                      <a:pt x="16" y="73"/>
                      <a:pt x="16" y="73"/>
                      <a:pt x="16" y="73"/>
                    </a:cubicBezTo>
                    <a:cubicBezTo>
                      <a:pt x="15" y="91"/>
                      <a:pt x="18" y="120"/>
                      <a:pt x="35" y="140"/>
                    </a:cubicBezTo>
                    <a:cubicBezTo>
                      <a:pt x="43" y="150"/>
                      <a:pt x="56" y="156"/>
                      <a:pt x="69" y="160"/>
                    </a:cubicBezTo>
                    <a:cubicBezTo>
                      <a:pt x="69" y="204"/>
                      <a:pt x="69" y="204"/>
                      <a:pt x="69" y="204"/>
                    </a:cubicBezTo>
                    <a:lnTo>
                      <a:pt x="137" y="204"/>
                    </a:lnTo>
                    <a:close/>
                    <a:moveTo>
                      <a:pt x="47" y="129"/>
                    </a:moveTo>
                    <a:cubicBezTo>
                      <a:pt x="35" y="115"/>
                      <a:pt x="33" y="94"/>
                      <a:pt x="33" y="79"/>
                    </a:cubicBezTo>
                    <a:cubicBezTo>
                      <a:pt x="69" y="92"/>
                      <a:pt x="69" y="92"/>
                      <a:pt x="69" y="92"/>
                    </a:cubicBezTo>
                    <a:cubicBezTo>
                      <a:pt x="69" y="142"/>
                      <a:pt x="69" y="142"/>
                      <a:pt x="69" y="142"/>
                    </a:cubicBezTo>
                    <a:cubicBezTo>
                      <a:pt x="60" y="140"/>
                      <a:pt x="53" y="136"/>
                      <a:pt x="47" y="129"/>
                    </a:cubicBezTo>
                    <a:close/>
                    <a:moveTo>
                      <a:pt x="47" y="129"/>
                    </a:moveTo>
                    <a:cubicBezTo>
                      <a:pt x="47" y="129"/>
                      <a:pt x="47" y="129"/>
                      <a:pt x="47" y="129"/>
                    </a:cubicBezTo>
                  </a:path>
                </a:pathLst>
              </a:custGeom>
              <a:solidFill>
                <a:schemeClr val="bg1">
                  <a:lumMod val="50000"/>
                </a:schemeClr>
              </a:solidFill>
              <a:ln w="9525">
                <a:noFill/>
                <a:round/>
              </a:ln>
            </p:spPr>
            <p:txBody>
              <a:bodyPr vert="horz" wrap="square" lIns="91440" tIns="45720" rIns="91440" bIns="45720" numCol="1" anchor="t" anchorCtr="0" compatLnSpc="1"/>
              <a:lstStyle/>
              <a:p>
                <a:endParaRPr lang="en-US">
                  <a:ea typeface="微软雅黑" panose="020B0503020204020204" pitchFamily="34" charset="-122"/>
                  <a:sym typeface="Arial" panose="020B0604020202020204" pitchFamily="34" charset="0"/>
                </a:endParaRPr>
              </a:p>
            </p:txBody>
          </p:sp>
        </p:grpSp>
      </p:grpSp>
      <p:grpSp>
        <p:nvGrpSpPr>
          <p:cNvPr id="19" name="Group 53"/>
          <p:cNvGrpSpPr/>
          <p:nvPr/>
        </p:nvGrpSpPr>
        <p:grpSpPr>
          <a:xfrm>
            <a:off x="2643719" y="1896448"/>
            <a:ext cx="806498" cy="806498"/>
            <a:chOff x="2616469" y="1553587"/>
            <a:chExt cx="806498" cy="806498"/>
          </a:xfrm>
        </p:grpSpPr>
        <p:sp>
          <p:nvSpPr>
            <p:cNvPr id="20" name="Oval 35"/>
            <p:cNvSpPr/>
            <p:nvPr/>
          </p:nvSpPr>
          <p:spPr>
            <a:xfrm>
              <a:off x="2616469" y="1553587"/>
              <a:ext cx="806498" cy="806498"/>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21" name="Freeform 10"/>
            <p:cNvSpPr>
              <a:spLocks noEditPoints="1"/>
            </p:cNvSpPr>
            <p:nvPr/>
          </p:nvSpPr>
          <p:spPr bwMode="auto">
            <a:xfrm>
              <a:off x="2706675" y="1657174"/>
              <a:ext cx="626085" cy="587004"/>
            </a:xfrm>
            <a:custGeom>
              <a:avLst/>
              <a:gdLst/>
              <a:ahLst/>
              <a:cxnLst>
                <a:cxn ang="0">
                  <a:pos x="491" y="0"/>
                </a:cxn>
                <a:cxn ang="0">
                  <a:pos x="982" y="492"/>
                </a:cxn>
                <a:cxn ang="0">
                  <a:pos x="729" y="921"/>
                </a:cxn>
                <a:cxn ang="0">
                  <a:pos x="253" y="921"/>
                </a:cxn>
                <a:cxn ang="0">
                  <a:pos x="0" y="492"/>
                </a:cxn>
                <a:cxn ang="0">
                  <a:pos x="491" y="0"/>
                </a:cxn>
                <a:cxn ang="0">
                  <a:pos x="769" y="770"/>
                </a:cxn>
                <a:cxn ang="0">
                  <a:pos x="885" y="492"/>
                </a:cxn>
                <a:cxn ang="0">
                  <a:pos x="798" y="492"/>
                </a:cxn>
                <a:cxn ang="0">
                  <a:pos x="798" y="430"/>
                </a:cxn>
                <a:cxn ang="0">
                  <a:pos x="880" y="430"/>
                </a:cxn>
                <a:cxn ang="0">
                  <a:pos x="839" y="307"/>
                </a:cxn>
                <a:cxn ang="0">
                  <a:pos x="737" y="307"/>
                </a:cxn>
                <a:cxn ang="0">
                  <a:pos x="737" y="246"/>
                </a:cxn>
                <a:cxn ang="0">
                  <a:pos x="798" y="246"/>
                </a:cxn>
                <a:cxn ang="0">
                  <a:pos x="769" y="214"/>
                </a:cxn>
                <a:cxn ang="0">
                  <a:pos x="614" y="118"/>
                </a:cxn>
                <a:cxn ang="0">
                  <a:pos x="614" y="185"/>
                </a:cxn>
                <a:cxn ang="0">
                  <a:pos x="553" y="185"/>
                </a:cxn>
                <a:cxn ang="0">
                  <a:pos x="553" y="103"/>
                </a:cxn>
                <a:cxn ang="0">
                  <a:pos x="491" y="98"/>
                </a:cxn>
                <a:cxn ang="0">
                  <a:pos x="430" y="103"/>
                </a:cxn>
                <a:cxn ang="0">
                  <a:pos x="430" y="185"/>
                </a:cxn>
                <a:cxn ang="0">
                  <a:pos x="368" y="185"/>
                </a:cxn>
                <a:cxn ang="0">
                  <a:pos x="368" y="118"/>
                </a:cxn>
                <a:cxn ang="0">
                  <a:pos x="213" y="214"/>
                </a:cxn>
                <a:cxn ang="0">
                  <a:pos x="184" y="246"/>
                </a:cxn>
                <a:cxn ang="0">
                  <a:pos x="246" y="246"/>
                </a:cxn>
                <a:cxn ang="0">
                  <a:pos x="246" y="307"/>
                </a:cxn>
                <a:cxn ang="0">
                  <a:pos x="143" y="307"/>
                </a:cxn>
                <a:cxn ang="0">
                  <a:pos x="103" y="430"/>
                </a:cxn>
                <a:cxn ang="0">
                  <a:pos x="184" y="430"/>
                </a:cxn>
                <a:cxn ang="0">
                  <a:pos x="184" y="492"/>
                </a:cxn>
                <a:cxn ang="0">
                  <a:pos x="98" y="492"/>
                </a:cxn>
                <a:cxn ang="0">
                  <a:pos x="213" y="770"/>
                </a:cxn>
                <a:cxn ang="0">
                  <a:pos x="245" y="799"/>
                </a:cxn>
                <a:cxn ang="0">
                  <a:pos x="430" y="799"/>
                </a:cxn>
                <a:cxn ang="0">
                  <a:pos x="465" y="307"/>
                </a:cxn>
                <a:cxn ang="0">
                  <a:pos x="518" y="307"/>
                </a:cxn>
                <a:cxn ang="0">
                  <a:pos x="553" y="799"/>
                </a:cxn>
                <a:cxn ang="0">
                  <a:pos x="737" y="799"/>
                </a:cxn>
                <a:cxn ang="0">
                  <a:pos x="769" y="770"/>
                </a:cxn>
                <a:cxn ang="0">
                  <a:pos x="769" y="770"/>
                </a:cxn>
                <a:cxn ang="0">
                  <a:pos x="769" y="770"/>
                </a:cxn>
              </a:cxnLst>
              <a:rect l="0" t="0" r="r" b="b"/>
              <a:pathLst>
                <a:path w="982" h="921">
                  <a:moveTo>
                    <a:pt x="491" y="0"/>
                  </a:moveTo>
                  <a:cubicBezTo>
                    <a:pt x="762" y="0"/>
                    <a:pt x="982" y="220"/>
                    <a:pt x="982" y="492"/>
                  </a:cubicBezTo>
                  <a:cubicBezTo>
                    <a:pt x="982" y="677"/>
                    <a:pt x="880" y="838"/>
                    <a:pt x="729" y="921"/>
                  </a:cubicBezTo>
                  <a:cubicBezTo>
                    <a:pt x="253" y="921"/>
                    <a:pt x="253" y="921"/>
                    <a:pt x="253" y="921"/>
                  </a:cubicBezTo>
                  <a:cubicBezTo>
                    <a:pt x="102" y="838"/>
                    <a:pt x="0" y="677"/>
                    <a:pt x="0" y="492"/>
                  </a:cubicBezTo>
                  <a:cubicBezTo>
                    <a:pt x="0" y="220"/>
                    <a:pt x="220" y="0"/>
                    <a:pt x="491" y="0"/>
                  </a:cubicBezTo>
                  <a:close/>
                  <a:moveTo>
                    <a:pt x="769" y="770"/>
                  </a:moveTo>
                  <a:cubicBezTo>
                    <a:pt x="844" y="696"/>
                    <a:pt x="885" y="597"/>
                    <a:pt x="885" y="492"/>
                  </a:cubicBezTo>
                  <a:cubicBezTo>
                    <a:pt x="798" y="492"/>
                    <a:pt x="798" y="492"/>
                    <a:pt x="798" y="492"/>
                  </a:cubicBezTo>
                  <a:cubicBezTo>
                    <a:pt x="798" y="430"/>
                    <a:pt x="798" y="430"/>
                    <a:pt x="798" y="430"/>
                  </a:cubicBezTo>
                  <a:cubicBezTo>
                    <a:pt x="880" y="430"/>
                    <a:pt x="880" y="430"/>
                    <a:pt x="880" y="430"/>
                  </a:cubicBezTo>
                  <a:cubicBezTo>
                    <a:pt x="873" y="387"/>
                    <a:pt x="859" y="346"/>
                    <a:pt x="839" y="307"/>
                  </a:cubicBezTo>
                  <a:cubicBezTo>
                    <a:pt x="737" y="307"/>
                    <a:pt x="737" y="307"/>
                    <a:pt x="737" y="307"/>
                  </a:cubicBezTo>
                  <a:cubicBezTo>
                    <a:pt x="737" y="246"/>
                    <a:pt x="737" y="246"/>
                    <a:pt x="737" y="246"/>
                  </a:cubicBezTo>
                  <a:cubicBezTo>
                    <a:pt x="798" y="246"/>
                    <a:pt x="798" y="246"/>
                    <a:pt x="798" y="246"/>
                  </a:cubicBezTo>
                  <a:cubicBezTo>
                    <a:pt x="789" y="235"/>
                    <a:pt x="780" y="224"/>
                    <a:pt x="769" y="214"/>
                  </a:cubicBezTo>
                  <a:cubicBezTo>
                    <a:pt x="725" y="169"/>
                    <a:pt x="672" y="137"/>
                    <a:pt x="614" y="118"/>
                  </a:cubicBezTo>
                  <a:cubicBezTo>
                    <a:pt x="614" y="185"/>
                    <a:pt x="614" y="185"/>
                    <a:pt x="614" y="185"/>
                  </a:cubicBezTo>
                  <a:cubicBezTo>
                    <a:pt x="553" y="185"/>
                    <a:pt x="553" y="185"/>
                    <a:pt x="553" y="185"/>
                  </a:cubicBezTo>
                  <a:cubicBezTo>
                    <a:pt x="553" y="103"/>
                    <a:pt x="553" y="103"/>
                    <a:pt x="553" y="103"/>
                  </a:cubicBezTo>
                  <a:cubicBezTo>
                    <a:pt x="532" y="100"/>
                    <a:pt x="512" y="98"/>
                    <a:pt x="491" y="98"/>
                  </a:cubicBezTo>
                  <a:cubicBezTo>
                    <a:pt x="470" y="98"/>
                    <a:pt x="450" y="100"/>
                    <a:pt x="430" y="103"/>
                  </a:cubicBezTo>
                  <a:cubicBezTo>
                    <a:pt x="430" y="185"/>
                    <a:pt x="430" y="185"/>
                    <a:pt x="430" y="185"/>
                  </a:cubicBezTo>
                  <a:cubicBezTo>
                    <a:pt x="368" y="185"/>
                    <a:pt x="368" y="185"/>
                    <a:pt x="368" y="185"/>
                  </a:cubicBezTo>
                  <a:cubicBezTo>
                    <a:pt x="368" y="118"/>
                    <a:pt x="368" y="118"/>
                    <a:pt x="368" y="118"/>
                  </a:cubicBezTo>
                  <a:cubicBezTo>
                    <a:pt x="310" y="137"/>
                    <a:pt x="257" y="169"/>
                    <a:pt x="213" y="214"/>
                  </a:cubicBezTo>
                  <a:cubicBezTo>
                    <a:pt x="203" y="224"/>
                    <a:pt x="193" y="235"/>
                    <a:pt x="184" y="246"/>
                  </a:cubicBezTo>
                  <a:cubicBezTo>
                    <a:pt x="246" y="246"/>
                    <a:pt x="246" y="246"/>
                    <a:pt x="246" y="246"/>
                  </a:cubicBezTo>
                  <a:cubicBezTo>
                    <a:pt x="246" y="307"/>
                    <a:pt x="246" y="307"/>
                    <a:pt x="246" y="307"/>
                  </a:cubicBezTo>
                  <a:cubicBezTo>
                    <a:pt x="143" y="307"/>
                    <a:pt x="143" y="307"/>
                    <a:pt x="143" y="307"/>
                  </a:cubicBezTo>
                  <a:cubicBezTo>
                    <a:pt x="123" y="346"/>
                    <a:pt x="109" y="387"/>
                    <a:pt x="103" y="430"/>
                  </a:cubicBezTo>
                  <a:cubicBezTo>
                    <a:pt x="184" y="430"/>
                    <a:pt x="184" y="430"/>
                    <a:pt x="184" y="430"/>
                  </a:cubicBezTo>
                  <a:cubicBezTo>
                    <a:pt x="184" y="492"/>
                    <a:pt x="184" y="492"/>
                    <a:pt x="184" y="492"/>
                  </a:cubicBezTo>
                  <a:cubicBezTo>
                    <a:pt x="98" y="492"/>
                    <a:pt x="98" y="492"/>
                    <a:pt x="98" y="492"/>
                  </a:cubicBezTo>
                  <a:cubicBezTo>
                    <a:pt x="98" y="597"/>
                    <a:pt x="139" y="696"/>
                    <a:pt x="213" y="770"/>
                  </a:cubicBezTo>
                  <a:cubicBezTo>
                    <a:pt x="223" y="780"/>
                    <a:pt x="234" y="790"/>
                    <a:pt x="245" y="799"/>
                  </a:cubicBezTo>
                  <a:cubicBezTo>
                    <a:pt x="430" y="799"/>
                    <a:pt x="430" y="799"/>
                    <a:pt x="430" y="799"/>
                  </a:cubicBezTo>
                  <a:cubicBezTo>
                    <a:pt x="465" y="307"/>
                    <a:pt x="465" y="307"/>
                    <a:pt x="465" y="307"/>
                  </a:cubicBezTo>
                  <a:cubicBezTo>
                    <a:pt x="518" y="307"/>
                    <a:pt x="518" y="307"/>
                    <a:pt x="518" y="307"/>
                  </a:cubicBezTo>
                  <a:cubicBezTo>
                    <a:pt x="553" y="799"/>
                    <a:pt x="553" y="799"/>
                    <a:pt x="553" y="799"/>
                  </a:cubicBezTo>
                  <a:cubicBezTo>
                    <a:pt x="737" y="799"/>
                    <a:pt x="737" y="799"/>
                    <a:pt x="737" y="799"/>
                  </a:cubicBezTo>
                  <a:cubicBezTo>
                    <a:pt x="748" y="790"/>
                    <a:pt x="759" y="780"/>
                    <a:pt x="769" y="770"/>
                  </a:cubicBezTo>
                  <a:close/>
                  <a:moveTo>
                    <a:pt x="769" y="770"/>
                  </a:moveTo>
                  <a:cubicBezTo>
                    <a:pt x="769" y="770"/>
                    <a:pt x="769" y="770"/>
                    <a:pt x="769" y="770"/>
                  </a:cubicBezTo>
                </a:path>
              </a:pathLst>
            </a:custGeom>
            <a:solidFill>
              <a:schemeClr val="accent2"/>
            </a:solidFill>
            <a:ln w="9525">
              <a:noFill/>
              <a:round/>
            </a:ln>
          </p:spPr>
          <p:txBody>
            <a:bodyPr vert="horz" wrap="square" lIns="91440" tIns="45720" rIns="91440" bIns="45720" numCol="1" anchor="t" anchorCtr="0" compatLnSpc="1"/>
            <a:lstStyle/>
            <a:p>
              <a:endParaRPr lang="en-US">
                <a:ea typeface="微软雅黑" panose="020B0503020204020204" pitchFamily="34" charset="-122"/>
                <a:sym typeface="Arial" panose="020B0604020202020204" pitchFamily="34" charset="0"/>
              </a:endParaRPr>
            </a:p>
          </p:txBody>
        </p:sp>
      </p:grpSp>
      <p:grpSp>
        <p:nvGrpSpPr>
          <p:cNvPr id="22" name="Group 51"/>
          <p:cNvGrpSpPr/>
          <p:nvPr/>
        </p:nvGrpSpPr>
        <p:grpSpPr>
          <a:xfrm>
            <a:off x="609249" y="1744029"/>
            <a:ext cx="1629066" cy="1133523"/>
            <a:chOff x="581047" y="1401168"/>
            <a:chExt cx="1629066" cy="1133523"/>
          </a:xfrm>
        </p:grpSpPr>
        <p:sp>
          <p:nvSpPr>
            <p:cNvPr id="23" name="Rounded Rectangle 47"/>
            <p:cNvSpPr/>
            <p:nvPr/>
          </p:nvSpPr>
          <p:spPr>
            <a:xfrm>
              <a:off x="597117" y="1401168"/>
              <a:ext cx="1612996" cy="1133523"/>
            </a:xfrm>
            <a:prstGeom prst="roundRect">
              <a:avLst>
                <a:gd name="adj" fmla="val 941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24" name="Group 56"/>
            <p:cNvGrpSpPr/>
            <p:nvPr/>
          </p:nvGrpSpPr>
          <p:grpSpPr>
            <a:xfrm>
              <a:off x="581047" y="1565646"/>
              <a:ext cx="1612996" cy="647609"/>
              <a:chOff x="19348" y="1425360"/>
              <a:chExt cx="1612996" cy="647609"/>
            </a:xfrm>
          </p:grpSpPr>
          <p:sp>
            <p:nvSpPr>
              <p:cNvPr id="25" name="TextBox 49"/>
              <p:cNvSpPr txBox="1"/>
              <p:nvPr/>
            </p:nvSpPr>
            <p:spPr>
              <a:xfrm>
                <a:off x="19348" y="1611304"/>
                <a:ext cx="1612996" cy="461665"/>
              </a:xfrm>
              <a:prstGeom prst="rect">
                <a:avLst/>
              </a:prstGeom>
              <a:noFill/>
            </p:spPr>
            <p:txBody>
              <a:bodyPr wrap="square" lIns="0" tIns="0" rIns="0" bIns="0" rtlCol="0">
                <a:spAutoFit/>
              </a:bodyPr>
              <a:lstStyle/>
              <a:p>
                <a:pPr lvl="0" algn="ctr" defTabSz="914400">
                  <a:spcBef>
                    <a:spcPct val="20000"/>
                  </a:spcBef>
                  <a:defRPr/>
                </a:pPr>
                <a:r>
                  <a:rPr lang="zh-CN" altLang="en-US" sz="1000" dirty="0">
                    <a:solidFill>
                      <a:schemeClr val="bg1"/>
                    </a:solidFill>
                    <a:ea typeface="微软雅黑" panose="020B0503020204020204" pitchFamily="34" charset="-122"/>
                    <a:sym typeface="Arial" panose="020B0604020202020204" pitchFamily="34" charset="0"/>
                  </a:rPr>
                  <a:t>点击输入简要文字内容，概括精炼言简意赅的说明分项内容。</a:t>
                </a:r>
                <a:r>
                  <a:rPr lang="en-US" sz="1000" dirty="0">
                    <a:solidFill>
                      <a:schemeClr val="bg1"/>
                    </a:solidFill>
                    <a:ea typeface="微软雅黑" panose="020B0503020204020204" pitchFamily="34" charset="-122"/>
                    <a:sym typeface="Arial" panose="020B0604020202020204" pitchFamily="34" charset="0"/>
                  </a:rPr>
                  <a:t> </a:t>
                </a:r>
              </a:p>
            </p:txBody>
          </p:sp>
          <p:sp>
            <p:nvSpPr>
              <p:cNvPr id="26" name="Rectangle 50"/>
              <p:cNvSpPr/>
              <p:nvPr/>
            </p:nvSpPr>
            <p:spPr>
              <a:xfrm>
                <a:off x="441128" y="1425360"/>
                <a:ext cx="769441" cy="184666"/>
              </a:xfrm>
              <a:prstGeom prst="rect">
                <a:avLst/>
              </a:prstGeom>
            </p:spPr>
            <p:txBody>
              <a:bodyPr wrap="none" lIns="0" tIns="0" rIns="0" bIns="0">
                <a:spAutoFit/>
              </a:bodyPr>
              <a:lstStyle/>
              <a:p>
                <a:pPr algn="ctr"/>
                <a:r>
                  <a:rPr lang="zh-CN" altLang="en-US" sz="1200" b="1" dirty="0">
                    <a:solidFill>
                      <a:schemeClr val="bg1"/>
                    </a:solidFill>
                    <a:ea typeface="微软雅黑" panose="020B0503020204020204" pitchFamily="34" charset="-122"/>
                    <a:sym typeface="Arial" panose="020B0604020202020204" pitchFamily="34" charset="0"/>
                  </a:rPr>
                  <a:t>添加小标题</a:t>
                </a:r>
                <a:endParaRPr lang="en-US" sz="1200" b="1" dirty="0">
                  <a:solidFill>
                    <a:schemeClr val="bg1"/>
                  </a:solidFill>
                  <a:ea typeface="微软雅黑" panose="020B0503020204020204" pitchFamily="34" charset="-122"/>
                  <a:sym typeface="Arial" panose="020B0604020202020204" pitchFamily="34" charset="0"/>
                </a:endParaRPr>
              </a:p>
            </p:txBody>
          </p:sp>
        </p:grpSp>
      </p:grpSp>
      <p:cxnSp>
        <p:nvCxnSpPr>
          <p:cNvPr id="27" name="Straight Arrow Connector 57"/>
          <p:cNvCxnSpPr>
            <a:stCxn id="29" idx="3"/>
          </p:cNvCxnSpPr>
          <p:nvPr/>
        </p:nvCxnSpPr>
        <p:spPr>
          <a:xfrm>
            <a:off x="2238315" y="3828135"/>
            <a:ext cx="1864480" cy="0"/>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pSp>
        <p:nvGrpSpPr>
          <p:cNvPr id="28" name="Group 58"/>
          <p:cNvGrpSpPr/>
          <p:nvPr/>
        </p:nvGrpSpPr>
        <p:grpSpPr>
          <a:xfrm>
            <a:off x="609249" y="3261373"/>
            <a:ext cx="1629066" cy="1133523"/>
            <a:chOff x="581047" y="1401168"/>
            <a:chExt cx="1629066" cy="1133523"/>
          </a:xfrm>
        </p:grpSpPr>
        <p:sp>
          <p:nvSpPr>
            <p:cNvPr id="29" name="Rounded Rectangle 59"/>
            <p:cNvSpPr/>
            <p:nvPr/>
          </p:nvSpPr>
          <p:spPr>
            <a:xfrm>
              <a:off x="597117" y="1401168"/>
              <a:ext cx="1612996" cy="1133523"/>
            </a:xfrm>
            <a:prstGeom prst="roundRect">
              <a:avLst>
                <a:gd name="adj" fmla="val 941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0" name="Group 56"/>
            <p:cNvGrpSpPr/>
            <p:nvPr/>
          </p:nvGrpSpPr>
          <p:grpSpPr>
            <a:xfrm>
              <a:off x="581047" y="1565646"/>
              <a:ext cx="1612996" cy="647609"/>
              <a:chOff x="19348" y="1425360"/>
              <a:chExt cx="1612996" cy="647609"/>
            </a:xfrm>
          </p:grpSpPr>
          <p:sp>
            <p:nvSpPr>
              <p:cNvPr id="31" name="TextBox 61"/>
              <p:cNvSpPr txBox="1"/>
              <p:nvPr/>
            </p:nvSpPr>
            <p:spPr>
              <a:xfrm>
                <a:off x="19348" y="1611304"/>
                <a:ext cx="1612996" cy="461665"/>
              </a:xfrm>
              <a:prstGeom prst="rect">
                <a:avLst/>
              </a:prstGeom>
              <a:noFill/>
            </p:spPr>
            <p:txBody>
              <a:bodyPr wrap="square" lIns="0" tIns="0" rIns="0" bIns="0" rtlCol="0">
                <a:spAutoFit/>
              </a:bodyPr>
              <a:lstStyle/>
              <a:p>
                <a:pPr lvl="0" algn="ctr" defTabSz="914400">
                  <a:spcBef>
                    <a:spcPct val="20000"/>
                  </a:spcBef>
                  <a:defRPr/>
                </a:pPr>
                <a:r>
                  <a:rPr lang="zh-CN" altLang="en-US" sz="1000" dirty="0">
                    <a:solidFill>
                      <a:schemeClr val="bg1"/>
                    </a:solidFill>
                    <a:ea typeface="微软雅黑" panose="020B0503020204020204" pitchFamily="34" charset="-122"/>
                    <a:sym typeface="Arial" panose="020B0604020202020204" pitchFamily="34" charset="0"/>
                  </a:rPr>
                  <a:t>点击输入简要文字内容，概括精炼言简意赅的说明分项内容。</a:t>
                </a:r>
                <a:r>
                  <a:rPr lang="en-US" sz="1000" dirty="0">
                    <a:solidFill>
                      <a:schemeClr val="bg1"/>
                    </a:solidFill>
                    <a:ea typeface="微软雅黑" panose="020B0503020204020204" pitchFamily="34" charset="-122"/>
                    <a:sym typeface="Arial" panose="020B0604020202020204" pitchFamily="34" charset="0"/>
                  </a:rPr>
                  <a:t> </a:t>
                </a:r>
              </a:p>
            </p:txBody>
          </p:sp>
          <p:sp>
            <p:nvSpPr>
              <p:cNvPr id="32" name="Rectangle 62"/>
              <p:cNvSpPr/>
              <p:nvPr/>
            </p:nvSpPr>
            <p:spPr>
              <a:xfrm>
                <a:off x="441128" y="1425360"/>
                <a:ext cx="769441" cy="184666"/>
              </a:xfrm>
              <a:prstGeom prst="rect">
                <a:avLst/>
              </a:prstGeom>
            </p:spPr>
            <p:txBody>
              <a:bodyPr wrap="none" lIns="0" tIns="0" rIns="0" bIns="0">
                <a:spAutoFit/>
              </a:bodyPr>
              <a:lstStyle/>
              <a:p>
                <a:pPr algn="ctr"/>
                <a:r>
                  <a:rPr lang="zh-CN" altLang="en-US" sz="1200" b="1" dirty="0">
                    <a:solidFill>
                      <a:schemeClr val="bg1"/>
                    </a:solidFill>
                    <a:ea typeface="微软雅黑" panose="020B0503020204020204" pitchFamily="34" charset="-122"/>
                    <a:sym typeface="Arial" panose="020B0604020202020204" pitchFamily="34" charset="0"/>
                  </a:rPr>
                  <a:t>添加小标题</a:t>
                </a:r>
                <a:endParaRPr lang="en-US" sz="1200" b="1" dirty="0">
                  <a:solidFill>
                    <a:schemeClr val="bg1"/>
                  </a:solidFill>
                  <a:ea typeface="微软雅黑" panose="020B0503020204020204" pitchFamily="34" charset="-122"/>
                  <a:sym typeface="Arial" panose="020B0604020202020204" pitchFamily="34" charset="0"/>
                </a:endParaRPr>
              </a:p>
            </p:txBody>
          </p:sp>
        </p:grpSp>
      </p:grpSp>
      <p:grpSp>
        <p:nvGrpSpPr>
          <p:cNvPr id="33" name="Group 56"/>
          <p:cNvGrpSpPr/>
          <p:nvPr/>
        </p:nvGrpSpPr>
        <p:grpSpPr>
          <a:xfrm>
            <a:off x="2643719" y="3433074"/>
            <a:ext cx="806498" cy="806498"/>
            <a:chOff x="2585647" y="3280395"/>
            <a:chExt cx="806498" cy="806498"/>
          </a:xfrm>
        </p:grpSpPr>
        <p:sp>
          <p:nvSpPr>
            <p:cNvPr id="34" name="Oval 13"/>
            <p:cNvSpPr/>
            <p:nvPr/>
          </p:nvSpPr>
          <p:spPr>
            <a:xfrm>
              <a:off x="2585647" y="3280395"/>
              <a:ext cx="806498" cy="806498"/>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nvGrpSpPr>
            <p:cNvPr id="35" name="Group 31"/>
            <p:cNvGrpSpPr/>
            <p:nvPr/>
          </p:nvGrpSpPr>
          <p:grpSpPr>
            <a:xfrm flipH="1">
              <a:off x="2741467" y="3398611"/>
              <a:ext cx="494857" cy="558015"/>
              <a:chOff x="1817688" y="3025777"/>
              <a:chExt cx="658813" cy="742896"/>
            </a:xfrm>
            <a:solidFill>
              <a:schemeClr val="accent1"/>
            </a:solidFill>
          </p:grpSpPr>
          <p:sp>
            <p:nvSpPr>
              <p:cNvPr id="36" name="Freeform 101"/>
              <p:cNvSpPr/>
              <p:nvPr/>
            </p:nvSpPr>
            <p:spPr bwMode="auto">
              <a:xfrm>
                <a:off x="1833563" y="3025777"/>
                <a:ext cx="642938" cy="422275"/>
              </a:xfrm>
              <a:custGeom>
                <a:avLst/>
                <a:gdLst/>
                <a:ahLst/>
                <a:cxnLst>
                  <a:cxn ang="0">
                    <a:pos x="13" y="253"/>
                  </a:cxn>
                  <a:cxn ang="0">
                    <a:pos x="277" y="135"/>
                  </a:cxn>
                  <a:cxn ang="0">
                    <a:pos x="323" y="227"/>
                  </a:cxn>
                  <a:cxn ang="0">
                    <a:pos x="343" y="227"/>
                  </a:cxn>
                  <a:cxn ang="0">
                    <a:pos x="286" y="0"/>
                  </a:cxn>
                  <a:cxn ang="0">
                    <a:pos x="255" y="63"/>
                  </a:cxn>
                  <a:cxn ang="0">
                    <a:pos x="267" y="103"/>
                  </a:cxn>
                  <a:cxn ang="0">
                    <a:pos x="0" y="226"/>
                  </a:cxn>
                  <a:cxn ang="0">
                    <a:pos x="13" y="253"/>
                  </a:cxn>
                </a:cxnLst>
                <a:rect l="0" t="0" r="r" b="b"/>
                <a:pathLst>
                  <a:path w="386" h="253">
                    <a:moveTo>
                      <a:pt x="13" y="253"/>
                    </a:moveTo>
                    <a:cubicBezTo>
                      <a:pt x="277" y="135"/>
                      <a:pt x="277" y="135"/>
                      <a:pt x="277" y="135"/>
                    </a:cubicBezTo>
                    <a:cubicBezTo>
                      <a:pt x="323" y="227"/>
                      <a:pt x="323" y="227"/>
                      <a:pt x="323" y="227"/>
                    </a:cubicBezTo>
                    <a:cubicBezTo>
                      <a:pt x="323" y="227"/>
                      <a:pt x="329" y="243"/>
                      <a:pt x="343" y="227"/>
                    </a:cubicBezTo>
                    <a:cubicBezTo>
                      <a:pt x="343" y="227"/>
                      <a:pt x="386" y="45"/>
                      <a:pt x="286" y="0"/>
                    </a:cubicBezTo>
                    <a:cubicBezTo>
                      <a:pt x="255" y="63"/>
                      <a:pt x="255" y="63"/>
                      <a:pt x="255" y="63"/>
                    </a:cubicBezTo>
                    <a:cubicBezTo>
                      <a:pt x="267" y="103"/>
                      <a:pt x="267" y="103"/>
                      <a:pt x="267" y="103"/>
                    </a:cubicBezTo>
                    <a:cubicBezTo>
                      <a:pt x="0" y="226"/>
                      <a:pt x="0" y="226"/>
                      <a:pt x="0" y="226"/>
                    </a:cubicBezTo>
                    <a:lnTo>
                      <a:pt x="13" y="253"/>
                    </a:lnTo>
                    <a:close/>
                  </a:path>
                </a:pathLst>
              </a:custGeom>
              <a:grpFill/>
              <a:ln w="9525">
                <a:noFill/>
                <a:round/>
              </a:ln>
            </p:spPr>
            <p:txBody>
              <a:bodyPr vert="horz" wrap="square" lIns="91440" tIns="45720" rIns="91440" bIns="45720" numCol="1" anchor="t" anchorCtr="0" compatLnSpc="1"/>
              <a:lstStyle/>
              <a:p>
                <a:endParaRPr lang="en-US">
                  <a:ea typeface="微软雅黑" panose="020B0503020204020204" pitchFamily="34" charset="-122"/>
                  <a:sym typeface="Arial" panose="020B0604020202020204" pitchFamily="34" charset="0"/>
                </a:endParaRPr>
              </a:p>
            </p:txBody>
          </p:sp>
          <p:sp>
            <p:nvSpPr>
              <p:cNvPr id="37" name="Freeform 102"/>
              <p:cNvSpPr/>
              <p:nvPr/>
            </p:nvSpPr>
            <p:spPr bwMode="auto">
              <a:xfrm>
                <a:off x="2384425" y="3405189"/>
                <a:ext cx="1588" cy="250825"/>
              </a:xfrm>
              <a:custGeom>
                <a:avLst/>
                <a:gdLst/>
                <a:ahLst/>
                <a:cxnLst>
                  <a:cxn ang="0">
                    <a:pos x="0" y="0"/>
                  </a:cxn>
                  <a:cxn ang="0">
                    <a:pos x="0" y="158"/>
                  </a:cxn>
                  <a:cxn ang="0">
                    <a:pos x="0" y="0"/>
                  </a:cxn>
                </a:cxnLst>
                <a:rect l="0" t="0" r="r" b="b"/>
                <a:pathLst>
                  <a:path h="158">
                    <a:moveTo>
                      <a:pt x="0" y="0"/>
                    </a:moveTo>
                    <a:lnTo>
                      <a:pt x="0" y="158"/>
                    </a:lnTo>
                    <a:lnTo>
                      <a:pt x="0" y="0"/>
                    </a:lnTo>
                    <a:close/>
                  </a:path>
                </a:pathLst>
              </a:custGeom>
              <a:grpFill/>
              <a:ln w="9525">
                <a:noFill/>
                <a:round/>
              </a:ln>
            </p:spPr>
            <p:txBody>
              <a:bodyPr vert="horz" wrap="square" lIns="91440" tIns="45720" rIns="91440" bIns="45720" numCol="1" anchor="t" anchorCtr="0" compatLnSpc="1"/>
              <a:lstStyle/>
              <a:p>
                <a:endParaRPr lang="en-US">
                  <a:ea typeface="微软雅黑" panose="020B0503020204020204" pitchFamily="34" charset="-122"/>
                  <a:sym typeface="Arial" panose="020B0604020202020204" pitchFamily="34" charset="0"/>
                </a:endParaRPr>
              </a:p>
            </p:txBody>
          </p:sp>
          <p:sp>
            <p:nvSpPr>
              <p:cNvPr id="38" name="Line 103"/>
              <p:cNvSpPr>
                <a:spLocks noChangeShapeType="1"/>
              </p:cNvSpPr>
              <p:nvPr/>
            </p:nvSpPr>
            <p:spPr bwMode="auto">
              <a:xfrm>
                <a:off x="2384425" y="3405189"/>
                <a:ext cx="1588" cy="250825"/>
              </a:xfrm>
              <a:prstGeom prst="line">
                <a:avLst/>
              </a:prstGeom>
              <a:grpFill/>
              <a:ln w="9525">
                <a:noFill/>
                <a:round/>
              </a:ln>
            </p:spPr>
            <p:txBody>
              <a:bodyPr vert="horz" wrap="square" lIns="91440" tIns="45720" rIns="91440" bIns="45720" numCol="1" anchor="t" anchorCtr="0" compatLnSpc="1"/>
              <a:lstStyle/>
              <a:p>
                <a:endParaRPr lang="en-US">
                  <a:ea typeface="微软雅黑" panose="020B0503020204020204" pitchFamily="34" charset="-122"/>
                  <a:sym typeface="Arial" panose="020B0604020202020204" pitchFamily="34" charset="0"/>
                </a:endParaRPr>
              </a:p>
            </p:txBody>
          </p:sp>
          <p:sp>
            <p:nvSpPr>
              <p:cNvPr id="39" name="Rectangle 104"/>
              <p:cNvSpPr>
                <a:spLocks noChangeArrowheads="1"/>
              </p:cNvSpPr>
              <p:nvPr/>
            </p:nvSpPr>
            <p:spPr bwMode="auto">
              <a:xfrm>
                <a:off x="2376488" y="3405189"/>
                <a:ext cx="15875" cy="250825"/>
              </a:xfrm>
              <a:prstGeom prst="rect">
                <a:avLst/>
              </a:prstGeom>
              <a:grpFill/>
              <a:ln w="9525">
                <a:noFill/>
                <a:miter lim="800000"/>
              </a:ln>
            </p:spPr>
            <p:txBody>
              <a:bodyPr vert="horz" wrap="square" lIns="91440" tIns="45720" rIns="91440" bIns="45720" numCol="1" anchor="t" anchorCtr="0" compatLnSpc="1"/>
              <a:lstStyle/>
              <a:p>
                <a:endParaRPr lang="en-US">
                  <a:ea typeface="微软雅黑" panose="020B0503020204020204" pitchFamily="34" charset="-122"/>
                  <a:sym typeface="Arial" panose="020B0604020202020204" pitchFamily="34" charset="0"/>
                </a:endParaRPr>
              </a:p>
            </p:txBody>
          </p:sp>
          <p:sp>
            <p:nvSpPr>
              <p:cNvPr id="40" name="Freeform 105"/>
              <p:cNvSpPr/>
              <p:nvPr/>
            </p:nvSpPr>
            <p:spPr bwMode="auto">
              <a:xfrm>
                <a:off x="2003425" y="3173414"/>
                <a:ext cx="119063" cy="490538"/>
              </a:xfrm>
              <a:custGeom>
                <a:avLst/>
                <a:gdLst/>
                <a:ahLst/>
                <a:cxnLst>
                  <a:cxn ang="0">
                    <a:pos x="5" y="294"/>
                  </a:cxn>
                  <a:cxn ang="0">
                    <a:pos x="4" y="294"/>
                  </a:cxn>
                  <a:cxn ang="0">
                    <a:pos x="0" y="288"/>
                  </a:cxn>
                  <a:cxn ang="0">
                    <a:pos x="61" y="4"/>
                  </a:cxn>
                  <a:cxn ang="0">
                    <a:pos x="67" y="0"/>
                  </a:cxn>
                  <a:cxn ang="0">
                    <a:pos x="71" y="6"/>
                  </a:cxn>
                  <a:cxn ang="0">
                    <a:pos x="10" y="291"/>
                  </a:cxn>
                  <a:cxn ang="0">
                    <a:pos x="5" y="294"/>
                  </a:cxn>
                </a:cxnLst>
                <a:rect l="0" t="0" r="r" b="b"/>
                <a:pathLst>
                  <a:path w="71" h="294">
                    <a:moveTo>
                      <a:pt x="5" y="294"/>
                    </a:moveTo>
                    <a:cubicBezTo>
                      <a:pt x="4" y="294"/>
                      <a:pt x="4" y="294"/>
                      <a:pt x="4" y="294"/>
                    </a:cubicBezTo>
                    <a:cubicBezTo>
                      <a:pt x="1" y="294"/>
                      <a:pt x="0" y="291"/>
                      <a:pt x="0" y="288"/>
                    </a:cubicBezTo>
                    <a:cubicBezTo>
                      <a:pt x="61" y="4"/>
                      <a:pt x="61" y="4"/>
                      <a:pt x="61" y="4"/>
                    </a:cubicBezTo>
                    <a:cubicBezTo>
                      <a:pt x="62" y="1"/>
                      <a:pt x="64" y="0"/>
                      <a:pt x="67" y="0"/>
                    </a:cubicBezTo>
                    <a:cubicBezTo>
                      <a:pt x="70" y="1"/>
                      <a:pt x="71" y="4"/>
                      <a:pt x="71" y="6"/>
                    </a:cubicBezTo>
                    <a:cubicBezTo>
                      <a:pt x="10" y="291"/>
                      <a:pt x="10" y="291"/>
                      <a:pt x="10" y="291"/>
                    </a:cubicBezTo>
                    <a:cubicBezTo>
                      <a:pt x="9" y="293"/>
                      <a:pt x="7" y="294"/>
                      <a:pt x="5" y="294"/>
                    </a:cubicBezTo>
                  </a:path>
                </a:pathLst>
              </a:custGeom>
              <a:grpFill/>
              <a:ln w="9525">
                <a:noFill/>
                <a:round/>
              </a:ln>
            </p:spPr>
            <p:txBody>
              <a:bodyPr vert="horz" wrap="square" lIns="91440" tIns="45720" rIns="91440" bIns="45720" numCol="1" anchor="t" anchorCtr="0" compatLnSpc="1"/>
              <a:lstStyle/>
              <a:p>
                <a:endParaRPr lang="en-US">
                  <a:ea typeface="微软雅黑" panose="020B0503020204020204" pitchFamily="34" charset="-122"/>
                  <a:sym typeface="Arial" panose="020B0604020202020204" pitchFamily="34" charset="0"/>
                </a:endParaRPr>
              </a:p>
            </p:txBody>
          </p:sp>
          <p:sp>
            <p:nvSpPr>
              <p:cNvPr id="41" name="Freeform 106"/>
              <p:cNvSpPr/>
              <p:nvPr/>
            </p:nvSpPr>
            <p:spPr bwMode="auto">
              <a:xfrm>
                <a:off x="2106613" y="3176589"/>
                <a:ext cx="133350" cy="490538"/>
              </a:xfrm>
              <a:custGeom>
                <a:avLst/>
                <a:gdLst/>
                <a:ahLst/>
                <a:cxnLst>
                  <a:cxn ang="0">
                    <a:pos x="75" y="294"/>
                  </a:cxn>
                  <a:cxn ang="0">
                    <a:pos x="70" y="290"/>
                  </a:cxn>
                  <a:cxn ang="0">
                    <a:pos x="0" y="7"/>
                  </a:cxn>
                  <a:cxn ang="0">
                    <a:pos x="4" y="1"/>
                  </a:cxn>
                  <a:cxn ang="0">
                    <a:pos x="10" y="4"/>
                  </a:cxn>
                  <a:cxn ang="0">
                    <a:pos x="79" y="288"/>
                  </a:cxn>
                  <a:cxn ang="0">
                    <a:pos x="76" y="294"/>
                  </a:cxn>
                  <a:cxn ang="0">
                    <a:pos x="75" y="294"/>
                  </a:cxn>
                </a:cxnLst>
                <a:rect l="0" t="0" r="r" b="b"/>
                <a:pathLst>
                  <a:path w="80" h="294">
                    <a:moveTo>
                      <a:pt x="75" y="294"/>
                    </a:moveTo>
                    <a:cubicBezTo>
                      <a:pt x="72" y="294"/>
                      <a:pt x="70" y="292"/>
                      <a:pt x="70" y="290"/>
                    </a:cubicBezTo>
                    <a:cubicBezTo>
                      <a:pt x="0" y="7"/>
                      <a:pt x="0" y="7"/>
                      <a:pt x="0" y="7"/>
                    </a:cubicBezTo>
                    <a:cubicBezTo>
                      <a:pt x="0" y="4"/>
                      <a:pt x="1" y="1"/>
                      <a:pt x="4" y="1"/>
                    </a:cubicBezTo>
                    <a:cubicBezTo>
                      <a:pt x="7" y="0"/>
                      <a:pt x="9" y="2"/>
                      <a:pt x="10" y="4"/>
                    </a:cubicBezTo>
                    <a:cubicBezTo>
                      <a:pt x="79" y="288"/>
                      <a:pt x="79" y="288"/>
                      <a:pt x="79" y="288"/>
                    </a:cubicBezTo>
                    <a:cubicBezTo>
                      <a:pt x="80" y="290"/>
                      <a:pt x="78" y="293"/>
                      <a:pt x="76" y="294"/>
                    </a:cubicBezTo>
                    <a:cubicBezTo>
                      <a:pt x="75" y="294"/>
                      <a:pt x="75" y="294"/>
                      <a:pt x="75" y="294"/>
                    </a:cubicBezTo>
                  </a:path>
                </a:pathLst>
              </a:custGeom>
              <a:grpFill/>
              <a:ln w="9525">
                <a:noFill/>
                <a:round/>
              </a:ln>
            </p:spPr>
            <p:txBody>
              <a:bodyPr vert="horz" wrap="square" lIns="91440" tIns="45720" rIns="91440" bIns="45720" numCol="1" anchor="t" anchorCtr="0" compatLnSpc="1"/>
              <a:lstStyle/>
              <a:p>
                <a:endParaRPr lang="en-US">
                  <a:ea typeface="微软雅黑" panose="020B0503020204020204" pitchFamily="34" charset="-122"/>
                  <a:sym typeface="Arial" panose="020B0604020202020204" pitchFamily="34" charset="0"/>
                </a:endParaRPr>
              </a:p>
            </p:txBody>
          </p:sp>
          <p:sp>
            <p:nvSpPr>
              <p:cNvPr id="42" name="Rectangle 107"/>
              <p:cNvSpPr>
                <a:spLocks noChangeArrowheads="1"/>
              </p:cNvSpPr>
              <p:nvPr/>
            </p:nvSpPr>
            <p:spPr bwMode="auto">
              <a:xfrm>
                <a:off x="1885950" y="3408364"/>
                <a:ext cx="15875" cy="141288"/>
              </a:xfrm>
              <a:prstGeom prst="rect">
                <a:avLst/>
              </a:prstGeom>
              <a:grpFill/>
              <a:ln w="9525">
                <a:noFill/>
                <a:miter lim="800000"/>
              </a:ln>
            </p:spPr>
            <p:txBody>
              <a:bodyPr vert="horz" wrap="square" lIns="91440" tIns="45720" rIns="91440" bIns="45720" numCol="1" anchor="t" anchorCtr="0" compatLnSpc="1"/>
              <a:lstStyle/>
              <a:p>
                <a:endParaRPr lang="en-US">
                  <a:ea typeface="微软雅黑" panose="020B0503020204020204" pitchFamily="34" charset="-122"/>
                  <a:sym typeface="Arial" panose="020B0604020202020204" pitchFamily="34" charset="0"/>
                </a:endParaRPr>
              </a:p>
            </p:txBody>
          </p:sp>
          <p:sp>
            <p:nvSpPr>
              <p:cNvPr id="43" name="Freeform 108"/>
              <p:cNvSpPr/>
              <p:nvPr/>
            </p:nvSpPr>
            <p:spPr bwMode="auto">
              <a:xfrm>
                <a:off x="2017713" y="3432176"/>
                <a:ext cx="169863" cy="238125"/>
              </a:xfrm>
              <a:custGeom>
                <a:avLst/>
                <a:gdLst/>
                <a:ahLst/>
                <a:cxnLst>
                  <a:cxn ang="0">
                    <a:pos x="6" y="143"/>
                  </a:cxn>
                  <a:cxn ang="0">
                    <a:pos x="3" y="142"/>
                  </a:cxn>
                  <a:cxn ang="0">
                    <a:pos x="2" y="135"/>
                  </a:cxn>
                  <a:cxn ang="0">
                    <a:pos x="92" y="3"/>
                  </a:cxn>
                  <a:cxn ang="0">
                    <a:pos x="99" y="1"/>
                  </a:cxn>
                  <a:cxn ang="0">
                    <a:pos x="100" y="8"/>
                  </a:cxn>
                  <a:cxn ang="0">
                    <a:pos x="10" y="141"/>
                  </a:cxn>
                  <a:cxn ang="0">
                    <a:pos x="6" y="143"/>
                  </a:cxn>
                </a:cxnLst>
                <a:rect l="0" t="0" r="r" b="b"/>
                <a:pathLst>
                  <a:path w="102" h="143">
                    <a:moveTo>
                      <a:pt x="6" y="143"/>
                    </a:moveTo>
                    <a:cubicBezTo>
                      <a:pt x="5" y="143"/>
                      <a:pt x="4" y="143"/>
                      <a:pt x="3" y="142"/>
                    </a:cubicBezTo>
                    <a:cubicBezTo>
                      <a:pt x="1" y="141"/>
                      <a:pt x="0" y="138"/>
                      <a:pt x="2" y="135"/>
                    </a:cubicBezTo>
                    <a:cubicBezTo>
                      <a:pt x="92" y="3"/>
                      <a:pt x="92" y="3"/>
                      <a:pt x="92" y="3"/>
                    </a:cubicBezTo>
                    <a:cubicBezTo>
                      <a:pt x="93" y="0"/>
                      <a:pt x="96" y="0"/>
                      <a:pt x="99" y="1"/>
                    </a:cubicBezTo>
                    <a:cubicBezTo>
                      <a:pt x="101" y="3"/>
                      <a:pt x="102" y="6"/>
                      <a:pt x="100" y="8"/>
                    </a:cubicBezTo>
                    <a:cubicBezTo>
                      <a:pt x="10" y="141"/>
                      <a:pt x="10" y="141"/>
                      <a:pt x="10" y="141"/>
                    </a:cubicBezTo>
                    <a:cubicBezTo>
                      <a:pt x="9" y="142"/>
                      <a:pt x="8" y="143"/>
                      <a:pt x="6" y="143"/>
                    </a:cubicBezTo>
                  </a:path>
                </a:pathLst>
              </a:custGeom>
              <a:grpFill/>
              <a:ln w="9525">
                <a:noFill/>
                <a:round/>
              </a:ln>
            </p:spPr>
            <p:txBody>
              <a:bodyPr vert="horz" wrap="square" lIns="91440" tIns="45720" rIns="91440" bIns="45720" numCol="1" anchor="t" anchorCtr="0" compatLnSpc="1"/>
              <a:lstStyle/>
              <a:p>
                <a:endParaRPr lang="en-US">
                  <a:ea typeface="微软雅黑" panose="020B0503020204020204" pitchFamily="34" charset="-122"/>
                  <a:sym typeface="Arial" panose="020B0604020202020204" pitchFamily="34" charset="0"/>
                </a:endParaRPr>
              </a:p>
            </p:txBody>
          </p:sp>
          <p:sp>
            <p:nvSpPr>
              <p:cNvPr id="44" name="Freeform 109"/>
              <p:cNvSpPr/>
              <p:nvPr/>
            </p:nvSpPr>
            <p:spPr bwMode="auto">
              <a:xfrm>
                <a:off x="2051050" y="3440114"/>
                <a:ext cx="185738" cy="228600"/>
              </a:xfrm>
              <a:custGeom>
                <a:avLst/>
                <a:gdLst/>
                <a:ahLst/>
                <a:cxnLst>
                  <a:cxn ang="0">
                    <a:pos x="106" y="137"/>
                  </a:cxn>
                  <a:cxn ang="0">
                    <a:pos x="102" y="136"/>
                  </a:cxn>
                  <a:cxn ang="0">
                    <a:pos x="2" y="9"/>
                  </a:cxn>
                  <a:cxn ang="0">
                    <a:pos x="3" y="2"/>
                  </a:cxn>
                  <a:cxn ang="0">
                    <a:pos x="10" y="3"/>
                  </a:cxn>
                  <a:cxn ang="0">
                    <a:pos x="110" y="129"/>
                  </a:cxn>
                  <a:cxn ang="0">
                    <a:pos x="109" y="136"/>
                  </a:cxn>
                  <a:cxn ang="0">
                    <a:pos x="106" y="137"/>
                  </a:cxn>
                </a:cxnLst>
                <a:rect l="0" t="0" r="r" b="b"/>
                <a:pathLst>
                  <a:path w="112" h="137">
                    <a:moveTo>
                      <a:pt x="106" y="137"/>
                    </a:moveTo>
                    <a:cubicBezTo>
                      <a:pt x="105" y="137"/>
                      <a:pt x="103" y="137"/>
                      <a:pt x="102" y="136"/>
                    </a:cubicBezTo>
                    <a:cubicBezTo>
                      <a:pt x="2" y="9"/>
                      <a:pt x="2" y="9"/>
                      <a:pt x="2" y="9"/>
                    </a:cubicBezTo>
                    <a:cubicBezTo>
                      <a:pt x="0" y="7"/>
                      <a:pt x="0" y="4"/>
                      <a:pt x="3" y="2"/>
                    </a:cubicBezTo>
                    <a:cubicBezTo>
                      <a:pt x="5" y="0"/>
                      <a:pt x="8" y="1"/>
                      <a:pt x="10" y="3"/>
                    </a:cubicBezTo>
                    <a:cubicBezTo>
                      <a:pt x="110" y="129"/>
                      <a:pt x="110" y="129"/>
                      <a:pt x="110" y="129"/>
                    </a:cubicBezTo>
                    <a:cubicBezTo>
                      <a:pt x="112" y="132"/>
                      <a:pt x="111" y="135"/>
                      <a:pt x="109" y="136"/>
                    </a:cubicBezTo>
                    <a:cubicBezTo>
                      <a:pt x="108" y="137"/>
                      <a:pt x="107" y="137"/>
                      <a:pt x="106" y="137"/>
                    </a:cubicBezTo>
                  </a:path>
                </a:pathLst>
              </a:custGeom>
              <a:grpFill/>
              <a:ln w="9525">
                <a:noFill/>
                <a:round/>
              </a:ln>
            </p:spPr>
            <p:txBody>
              <a:bodyPr vert="horz" wrap="square" lIns="91440" tIns="45720" rIns="91440" bIns="45720" numCol="1" anchor="t" anchorCtr="0" compatLnSpc="1"/>
              <a:lstStyle/>
              <a:p>
                <a:endParaRPr lang="en-US">
                  <a:ea typeface="微软雅黑" panose="020B0503020204020204" pitchFamily="34" charset="-122"/>
                  <a:sym typeface="Arial" panose="020B0604020202020204" pitchFamily="34" charset="0"/>
                </a:endParaRPr>
              </a:p>
            </p:txBody>
          </p:sp>
          <p:sp>
            <p:nvSpPr>
              <p:cNvPr id="45" name="Freeform 110"/>
              <p:cNvSpPr/>
              <p:nvPr/>
            </p:nvSpPr>
            <p:spPr bwMode="auto">
              <a:xfrm>
                <a:off x="2052638" y="3308351"/>
                <a:ext cx="107950" cy="141288"/>
              </a:xfrm>
              <a:custGeom>
                <a:avLst/>
                <a:gdLst/>
                <a:ahLst/>
                <a:cxnLst>
                  <a:cxn ang="0">
                    <a:pos x="6" y="84"/>
                  </a:cxn>
                  <a:cxn ang="0">
                    <a:pos x="3" y="83"/>
                  </a:cxn>
                  <a:cxn ang="0">
                    <a:pos x="2" y="76"/>
                  </a:cxn>
                  <a:cxn ang="0">
                    <a:pos x="55" y="3"/>
                  </a:cxn>
                  <a:cxn ang="0">
                    <a:pos x="62" y="2"/>
                  </a:cxn>
                  <a:cxn ang="0">
                    <a:pos x="63" y="9"/>
                  </a:cxn>
                  <a:cxn ang="0">
                    <a:pos x="10" y="82"/>
                  </a:cxn>
                  <a:cxn ang="0">
                    <a:pos x="6" y="84"/>
                  </a:cxn>
                </a:cxnLst>
                <a:rect l="0" t="0" r="r" b="b"/>
                <a:pathLst>
                  <a:path w="65" h="84">
                    <a:moveTo>
                      <a:pt x="6" y="84"/>
                    </a:moveTo>
                    <a:cubicBezTo>
                      <a:pt x="5" y="84"/>
                      <a:pt x="4" y="84"/>
                      <a:pt x="3" y="83"/>
                    </a:cubicBezTo>
                    <a:cubicBezTo>
                      <a:pt x="1" y="82"/>
                      <a:pt x="0" y="79"/>
                      <a:pt x="2" y="76"/>
                    </a:cubicBezTo>
                    <a:cubicBezTo>
                      <a:pt x="55" y="3"/>
                      <a:pt x="55" y="3"/>
                      <a:pt x="55" y="3"/>
                    </a:cubicBezTo>
                    <a:cubicBezTo>
                      <a:pt x="57" y="1"/>
                      <a:pt x="60" y="0"/>
                      <a:pt x="62" y="2"/>
                    </a:cubicBezTo>
                    <a:cubicBezTo>
                      <a:pt x="64" y="4"/>
                      <a:pt x="65" y="7"/>
                      <a:pt x="63" y="9"/>
                    </a:cubicBezTo>
                    <a:cubicBezTo>
                      <a:pt x="10" y="82"/>
                      <a:pt x="10" y="82"/>
                      <a:pt x="10" y="82"/>
                    </a:cubicBezTo>
                    <a:cubicBezTo>
                      <a:pt x="9" y="84"/>
                      <a:pt x="7" y="84"/>
                      <a:pt x="6" y="84"/>
                    </a:cubicBezTo>
                  </a:path>
                </a:pathLst>
              </a:custGeom>
              <a:grpFill/>
              <a:ln w="9525">
                <a:noFill/>
                <a:round/>
              </a:ln>
            </p:spPr>
            <p:txBody>
              <a:bodyPr vert="horz" wrap="square" lIns="91440" tIns="45720" rIns="91440" bIns="45720" numCol="1" anchor="t" anchorCtr="0" compatLnSpc="1"/>
              <a:lstStyle/>
              <a:p>
                <a:endParaRPr lang="en-US">
                  <a:ea typeface="微软雅黑" panose="020B0503020204020204" pitchFamily="34" charset="-122"/>
                  <a:sym typeface="Arial" panose="020B0604020202020204" pitchFamily="34" charset="0"/>
                </a:endParaRPr>
              </a:p>
            </p:txBody>
          </p:sp>
          <p:sp>
            <p:nvSpPr>
              <p:cNvPr id="46" name="Freeform 111"/>
              <p:cNvSpPr/>
              <p:nvPr/>
            </p:nvSpPr>
            <p:spPr bwMode="auto">
              <a:xfrm>
                <a:off x="2065338" y="3324226"/>
                <a:ext cx="122238" cy="119063"/>
              </a:xfrm>
              <a:custGeom>
                <a:avLst/>
                <a:gdLst/>
                <a:ahLst/>
                <a:cxnLst>
                  <a:cxn ang="0">
                    <a:pos x="67" y="72"/>
                  </a:cxn>
                  <a:cxn ang="0">
                    <a:pos x="64" y="70"/>
                  </a:cxn>
                  <a:cxn ang="0">
                    <a:pos x="2" y="9"/>
                  </a:cxn>
                  <a:cxn ang="0">
                    <a:pos x="2" y="2"/>
                  </a:cxn>
                  <a:cxn ang="0">
                    <a:pos x="9" y="2"/>
                  </a:cxn>
                  <a:cxn ang="0">
                    <a:pos x="71" y="63"/>
                  </a:cxn>
                  <a:cxn ang="0">
                    <a:pos x="71" y="70"/>
                  </a:cxn>
                  <a:cxn ang="0">
                    <a:pos x="67" y="72"/>
                  </a:cxn>
                </a:cxnLst>
                <a:rect l="0" t="0" r="r" b="b"/>
                <a:pathLst>
                  <a:path w="73" h="72">
                    <a:moveTo>
                      <a:pt x="67" y="72"/>
                    </a:moveTo>
                    <a:cubicBezTo>
                      <a:pt x="66" y="72"/>
                      <a:pt x="65" y="71"/>
                      <a:pt x="64" y="70"/>
                    </a:cubicBezTo>
                    <a:cubicBezTo>
                      <a:pt x="2" y="9"/>
                      <a:pt x="2" y="9"/>
                      <a:pt x="2" y="9"/>
                    </a:cubicBezTo>
                    <a:cubicBezTo>
                      <a:pt x="0" y="7"/>
                      <a:pt x="0" y="4"/>
                      <a:pt x="2" y="2"/>
                    </a:cubicBezTo>
                    <a:cubicBezTo>
                      <a:pt x="4" y="0"/>
                      <a:pt x="7" y="0"/>
                      <a:pt x="9" y="2"/>
                    </a:cubicBezTo>
                    <a:cubicBezTo>
                      <a:pt x="71" y="63"/>
                      <a:pt x="71" y="63"/>
                      <a:pt x="71" y="63"/>
                    </a:cubicBezTo>
                    <a:cubicBezTo>
                      <a:pt x="73" y="65"/>
                      <a:pt x="73" y="68"/>
                      <a:pt x="71" y="70"/>
                    </a:cubicBezTo>
                    <a:cubicBezTo>
                      <a:pt x="70" y="71"/>
                      <a:pt x="69" y="72"/>
                      <a:pt x="67" y="72"/>
                    </a:cubicBezTo>
                  </a:path>
                </a:pathLst>
              </a:custGeom>
              <a:grpFill/>
              <a:ln w="9525">
                <a:noFill/>
                <a:round/>
              </a:ln>
            </p:spPr>
            <p:txBody>
              <a:bodyPr vert="horz" wrap="square" lIns="91440" tIns="45720" rIns="91440" bIns="45720" numCol="1" anchor="t" anchorCtr="0" compatLnSpc="1"/>
              <a:lstStyle/>
              <a:p>
                <a:endParaRPr lang="en-US">
                  <a:ea typeface="微软雅黑" panose="020B0503020204020204" pitchFamily="34" charset="-122"/>
                  <a:sym typeface="Arial" panose="020B0604020202020204" pitchFamily="34" charset="0"/>
                </a:endParaRPr>
              </a:p>
            </p:txBody>
          </p:sp>
          <p:sp>
            <p:nvSpPr>
              <p:cNvPr id="47" name="Rectangle 112"/>
              <p:cNvSpPr>
                <a:spLocks noChangeArrowheads="1"/>
              </p:cNvSpPr>
              <p:nvPr/>
            </p:nvSpPr>
            <p:spPr bwMode="auto">
              <a:xfrm>
                <a:off x="1817688" y="3651251"/>
                <a:ext cx="619125" cy="117422"/>
              </a:xfrm>
              <a:prstGeom prst="rect">
                <a:avLst/>
              </a:prstGeom>
              <a:grpFill/>
              <a:ln w="9525">
                <a:noFill/>
                <a:miter lim="800000"/>
              </a:ln>
            </p:spPr>
            <p:txBody>
              <a:bodyPr vert="horz" wrap="square" lIns="91440" tIns="45720" rIns="91440" bIns="45720" numCol="1" anchor="t" anchorCtr="0" compatLnSpc="1"/>
              <a:lstStyle/>
              <a:p>
                <a:endParaRPr lang="en-US">
                  <a:ea typeface="微软雅黑" panose="020B0503020204020204" pitchFamily="34" charset="-122"/>
                  <a:sym typeface="Arial" panose="020B0604020202020204" pitchFamily="34" charset="0"/>
                </a:endParaRPr>
              </a:p>
            </p:txBody>
          </p:sp>
          <p:sp>
            <p:nvSpPr>
              <p:cNvPr id="48" name="Rectangle 113"/>
              <p:cNvSpPr>
                <a:spLocks noChangeArrowheads="1"/>
              </p:cNvSpPr>
              <p:nvPr/>
            </p:nvSpPr>
            <p:spPr bwMode="auto">
              <a:xfrm>
                <a:off x="1852613" y="3530601"/>
                <a:ext cx="84138" cy="128588"/>
              </a:xfrm>
              <a:prstGeom prst="rect">
                <a:avLst/>
              </a:prstGeom>
              <a:grpFill/>
              <a:ln w="9525">
                <a:noFill/>
                <a:miter lim="800000"/>
              </a:ln>
            </p:spPr>
            <p:txBody>
              <a:bodyPr vert="horz" wrap="square" lIns="91440" tIns="45720" rIns="91440" bIns="45720" numCol="1" anchor="t" anchorCtr="0" compatLnSpc="1"/>
              <a:lstStyle/>
              <a:p>
                <a:endParaRPr lang="en-US">
                  <a:ea typeface="微软雅黑" panose="020B0503020204020204" pitchFamily="34" charset="-122"/>
                  <a:sym typeface="Arial" panose="020B0604020202020204" pitchFamily="34" charset="0"/>
                </a:endParaRPr>
              </a:p>
            </p:txBody>
          </p:sp>
        </p:grpSp>
      </p:grpSp>
      <p:cxnSp>
        <p:nvCxnSpPr>
          <p:cNvPr id="49" name="Straight Arrow Connector 64"/>
          <p:cNvCxnSpPr/>
          <p:nvPr/>
        </p:nvCxnSpPr>
        <p:spPr>
          <a:xfrm flipH="1">
            <a:off x="5051889" y="2310790"/>
            <a:ext cx="1939605" cy="0"/>
          </a:xfrm>
          <a:prstGeom prst="straightConnector1">
            <a:avLst/>
          </a:prstGeom>
          <a:ln w="190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grpSp>
        <p:nvGrpSpPr>
          <p:cNvPr id="50" name="Group 65"/>
          <p:cNvGrpSpPr/>
          <p:nvPr/>
        </p:nvGrpSpPr>
        <p:grpSpPr>
          <a:xfrm>
            <a:off x="6877436" y="1744029"/>
            <a:ext cx="1629066" cy="1133523"/>
            <a:chOff x="581047" y="1401168"/>
            <a:chExt cx="1629066" cy="1133523"/>
          </a:xfrm>
        </p:grpSpPr>
        <p:sp>
          <p:nvSpPr>
            <p:cNvPr id="51" name="Rounded Rectangle 66"/>
            <p:cNvSpPr/>
            <p:nvPr/>
          </p:nvSpPr>
          <p:spPr>
            <a:xfrm>
              <a:off x="597117" y="1401168"/>
              <a:ext cx="1612996" cy="1133523"/>
            </a:xfrm>
            <a:prstGeom prst="roundRect">
              <a:avLst>
                <a:gd name="adj" fmla="val 941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52" name="Group 56"/>
            <p:cNvGrpSpPr/>
            <p:nvPr/>
          </p:nvGrpSpPr>
          <p:grpSpPr>
            <a:xfrm>
              <a:off x="581047" y="1565646"/>
              <a:ext cx="1612996" cy="647609"/>
              <a:chOff x="19348" y="1425360"/>
              <a:chExt cx="1612996" cy="647609"/>
            </a:xfrm>
          </p:grpSpPr>
          <p:sp>
            <p:nvSpPr>
              <p:cNvPr id="53" name="TextBox 68"/>
              <p:cNvSpPr txBox="1"/>
              <p:nvPr/>
            </p:nvSpPr>
            <p:spPr>
              <a:xfrm>
                <a:off x="19348" y="1611304"/>
                <a:ext cx="1612996" cy="461665"/>
              </a:xfrm>
              <a:prstGeom prst="rect">
                <a:avLst/>
              </a:prstGeom>
              <a:noFill/>
            </p:spPr>
            <p:txBody>
              <a:bodyPr wrap="square" lIns="0" tIns="0" rIns="0" bIns="0" rtlCol="0">
                <a:spAutoFit/>
              </a:bodyPr>
              <a:lstStyle/>
              <a:p>
                <a:pPr lvl="0" algn="ctr" defTabSz="914400">
                  <a:spcBef>
                    <a:spcPct val="20000"/>
                  </a:spcBef>
                  <a:defRPr/>
                </a:pPr>
                <a:r>
                  <a:rPr lang="zh-CN" altLang="en-US" sz="1000" dirty="0">
                    <a:solidFill>
                      <a:schemeClr val="bg1"/>
                    </a:solidFill>
                    <a:ea typeface="微软雅黑" panose="020B0503020204020204" pitchFamily="34" charset="-122"/>
                    <a:sym typeface="Arial" panose="020B0604020202020204" pitchFamily="34" charset="0"/>
                  </a:rPr>
                  <a:t>点击输入简要文字内容，概括精炼言简意赅的说明分项内容。</a:t>
                </a:r>
                <a:r>
                  <a:rPr lang="en-US" sz="1000" dirty="0">
                    <a:solidFill>
                      <a:schemeClr val="bg1"/>
                    </a:solidFill>
                    <a:ea typeface="微软雅黑" panose="020B0503020204020204" pitchFamily="34" charset="-122"/>
                    <a:sym typeface="Arial" panose="020B0604020202020204" pitchFamily="34" charset="0"/>
                  </a:rPr>
                  <a:t> </a:t>
                </a:r>
              </a:p>
            </p:txBody>
          </p:sp>
          <p:sp>
            <p:nvSpPr>
              <p:cNvPr id="54" name="Rectangle 69"/>
              <p:cNvSpPr/>
              <p:nvPr/>
            </p:nvSpPr>
            <p:spPr>
              <a:xfrm>
                <a:off x="441128" y="1425360"/>
                <a:ext cx="769441" cy="184666"/>
              </a:xfrm>
              <a:prstGeom prst="rect">
                <a:avLst/>
              </a:prstGeom>
            </p:spPr>
            <p:txBody>
              <a:bodyPr wrap="none" lIns="0" tIns="0" rIns="0" bIns="0">
                <a:spAutoFit/>
              </a:bodyPr>
              <a:lstStyle/>
              <a:p>
                <a:pPr algn="ctr"/>
                <a:r>
                  <a:rPr lang="zh-CN" altLang="en-US" sz="1200" b="1" dirty="0">
                    <a:solidFill>
                      <a:schemeClr val="bg1"/>
                    </a:solidFill>
                    <a:ea typeface="微软雅黑" panose="020B0503020204020204" pitchFamily="34" charset="-122"/>
                    <a:sym typeface="Arial" panose="020B0604020202020204" pitchFamily="34" charset="0"/>
                  </a:rPr>
                  <a:t>添加小标题</a:t>
                </a:r>
                <a:endParaRPr lang="en-US" sz="1200" b="1" dirty="0">
                  <a:solidFill>
                    <a:schemeClr val="bg1"/>
                  </a:solidFill>
                  <a:ea typeface="微软雅黑" panose="020B0503020204020204" pitchFamily="34" charset="-122"/>
                  <a:sym typeface="Arial" panose="020B0604020202020204" pitchFamily="34" charset="0"/>
                </a:endParaRPr>
              </a:p>
            </p:txBody>
          </p:sp>
        </p:grpSp>
      </p:grpSp>
      <p:grpSp>
        <p:nvGrpSpPr>
          <p:cNvPr id="55" name="Group 71"/>
          <p:cNvGrpSpPr/>
          <p:nvPr/>
        </p:nvGrpSpPr>
        <p:grpSpPr>
          <a:xfrm>
            <a:off x="6876690" y="3261373"/>
            <a:ext cx="1629066" cy="1133523"/>
            <a:chOff x="581047" y="1401168"/>
            <a:chExt cx="1629066" cy="1133523"/>
          </a:xfrm>
        </p:grpSpPr>
        <p:sp>
          <p:nvSpPr>
            <p:cNvPr id="56" name="Rounded Rectangle 72"/>
            <p:cNvSpPr/>
            <p:nvPr/>
          </p:nvSpPr>
          <p:spPr>
            <a:xfrm>
              <a:off x="597117" y="1401168"/>
              <a:ext cx="1612996" cy="1133523"/>
            </a:xfrm>
            <a:prstGeom prst="roundRect">
              <a:avLst>
                <a:gd name="adj" fmla="val 9416"/>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57" name="Group 56"/>
            <p:cNvGrpSpPr/>
            <p:nvPr/>
          </p:nvGrpSpPr>
          <p:grpSpPr>
            <a:xfrm>
              <a:off x="581047" y="1565646"/>
              <a:ext cx="1612996" cy="647609"/>
              <a:chOff x="19348" y="1425360"/>
              <a:chExt cx="1612996" cy="647609"/>
            </a:xfrm>
          </p:grpSpPr>
          <p:sp>
            <p:nvSpPr>
              <p:cNvPr id="58" name="TextBox 74"/>
              <p:cNvSpPr txBox="1"/>
              <p:nvPr/>
            </p:nvSpPr>
            <p:spPr>
              <a:xfrm>
                <a:off x="19348" y="1611304"/>
                <a:ext cx="1612996" cy="461665"/>
              </a:xfrm>
              <a:prstGeom prst="rect">
                <a:avLst/>
              </a:prstGeom>
              <a:noFill/>
            </p:spPr>
            <p:txBody>
              <a:bodyPr wrap="square" lIns="0" tIns="0" rIns="0" bIns="0" rtlCol="0">
                <a:spAutoFit/>
              </a:bodyPr>
              <a:lstStyle/>
              <a:p>
                <a:pPr lvl="0" algn="ctr" defTabSz="914400">
                  <a:spcBef>
                    <a:spcPct val="20000"/>
                  </a:spcBef>
                  <a:defRPr/>
                </a:pPr>
                <a:r>
                  <a:rPr lang="zh-CN" altLang="en-US" sz="1000" dirty="0">
                    <a:solidFill>
                      <a:schemeClr val="bg1"/>
                    </a:solidFill>
                    <a:ea typeface="微软雅黑" panose="020B0503020204020204" pitchFamily="34" charset="-122"/>
                    <a:sym typeface="Arial" panose="020B0604020202020204" pitchFamily="34" charset="0"/>
                  </a:rPr>
                  <a:t>点击输入简要文字内容，概括精炼言简意赅的说明分项内容。</a:t>
                </a:r>
                <a:r>
                  <a:rPr lang="en-US" sz="1000" dirty="0">
                    <a:solidFill>
                      <a:schemeClr val="bg1"/>
                    </a:solidFill>
                    <a:ea typeface="微软雅黑" panose="020B0503020204020204" pitchFamily="34" charset="-122"/>
                    <a:sym typeface="Arial" panose="020B0604020202020204" pitchFamily="34" charset="0"/>
                  </a:rPr>
                  <a:t> </a:t>
                </a:r>
              </a:p>
            </p:txBody>
          </p:sp>
          <p:sp>
            <p:nvSpPr>
              <p:cNvPr id="59" name="Rectangle 75"/>
              <p:cNvSpPr/>
              <p:nvPr/>
            </p:nvSpPr>
            <p:spPr>
              <a:xfrm>
                <a:off x="441128" y="1425360"/>
                <a:ext cx="769441" cy="184666"/>
              </a:xfrm>
              <a:prstGeom prst="rect">
                <a:avLst/>
              </a:prstGeom>
            </p:spPr>
            <p:txBody>
              <a:bodyPr wrap="none" lIns="0" tIns="0" rIns="0" bIns="0">
                <a:spAutoFit/>
              </a:bodyPr>
              <a:lstStyle/>
              <a:p>
                <a:pPr algn="ctr"/>
                <a:r>
                  <a:rPr lang="zh-CN" altLang="en-US" sz="1200" b="1" dirty="0">
                    <a:solidFill>
                      <a:schemeClr val="bg1"/>
                    </a:solidFill>
                    <a:ea typeface="微软雅黑" panose="020B0503020204020204" pitchFamily="34" charset="-122"/>
                    <a:sym typeface="Arial" panose="020B0604020202020204" pitchFamily="34" charset="0"/>
                  </a:rPr>
                  <a:t>添加小标题</a:t>
                </a:r>
                <a:endParaRPr lang="en-US" sz="1200" b="1" dirty="0">
                  <a:solidFill>
                    <a:schemeClr val="bg1"/>
                  </a:solidFill>
                  <a:ea typeface="微软雅黑" panose="020B0503020204020204" pitchFamily="34" charset="-122"/>
                  <a:sym typeface="Arial" panose="020B0604020202020204" pitchFamily="34" charset="0"/>
                </a:endParaRPr>
              </a:p>
            </p:txBody>
          </p:sp>
        </p:grpSp>
      </p:grpSp>
      <p:cxnSp>
        <p:nvCxnSpPr>
          <p:cNvPr id="60" name="Straight Arrow Connector 89"/>
          <p:cNvCxnSpPr/>
          <p:nvPr/>
        </p:nvCxnSpPr>
        <p:spPr>
          <a:xfrm flipH="1">
            <a:off x="5051889" y="3836323"/>
            <a:ext cx="1882455" cy="0"/>
          </a:xfrm>
          <a:prstGeom prst="straightConnector1">
            <a:avLst/>
          </a:prstGeom>
          <a:ln w="190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grpSp>
        <p:nvGrpSpPr>
          <p:cNvPr id="61" name="Group 52"/>
          <p:cNvGrpSpPr/>
          <p:nvPr/>
        </p:nvGrpSpPr>
        <p:grpSpPr>
          <a:xfrm>
            <a:off x="5699596" y="3433074"/>
            <a:ext cx="806498" cy="806498"/>
            <a:chOff x="4265649" y="2806058"/>
            <a:chExt cx="806498" cy="806498"/>
          </a:xfrm>
        </p:grpSpPr>
        <p:sp>
          <p:nvSpPr>
            <p:cNvPr id="62" name="Oval 10"/>
            <p:cNvSpPr/>
            <p:nvPr/>
          </p:nvSpPr>
          <p:spPr>
            <a:xfrm>
              <a:off x="4265649" y="2806058"/>
              <a:ext cx="806498" cy="806498"/>
            </a:xfrm>
            <a:prstGeom prst="ellips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63" name="Freeform 5"/>
            <p:cNvSpPr>
              <a:spLocks noEditPoints="1"/>
            </p:cNvSpPr>
            <p:nvPr/>
          </p:nvSpPr>
          <p:spPr bwMode="auto">
            <a:xfrm>
              <a:off x="4471177" y="2944073"/>
              <a:ext cx="403572" cy="551672"/>
            </a:xfrm>
            <a:custGeom>
              <a:avLst/>
              <a:gdLst/>
              <a:ahLst/>
              <a:cxnLst>
                <a:cxn ang="0">
                  <a:pos x="495" y="412"/>
                </a:cxn>
                <a:cxn ang="0">
                  <a:pos x="534" y="373"/>
                </a:cxn>
                <a:cxn ang="0">
                  <a:pos x="495" y="334"/>
                </a:cxn>
                <a:cxn ang="0">
                  <a:pos x="478" y="334"/>
                </a:cxn>
                <a:cxn ang="0">
                  <a:pos x="478" y="78"/>
                </a:cxn>
                <a:cxn ang="0">
                  <a:pos x="495" y="78"/>
                </a:cxn>
                <a:cxn ang="0">
                  <a:pos x="534" y="39"/>
                </a:cxn>
                <a:cxn ang="0">
                  <a:pos x="495" y="0"/>
                </a:cxn>
                <a:cxn ang="0">
                  <a:pos x="39" y="0"/>
                </a:cxn>
                <a:cxn ang="0">
                  <a:pos x="0" y="39"/>
                </a:cxn>
                <a:cxn ang="0">
                  <a:pos x="39" y="78"/>
                </a:cxn>
                <a:cxn ang="0">
                  <a:pos x="56" y="78"/>
                </a:cxn>
                <a:cxn ang="0">
                  <a:pos x="56" y="334"/>
                </a:cxn>
                <a:cxn ang="0">
                  <a:pos x="39" y="334"/>
                </a:cxn>
                <a:cxn ang="0">
                  <a:pos x="0" y="373"/>
                </a:cxn>
                <a:cxn ang="0">
                  <a:pos x="39" y="412"/>
                </a:cxn>
                <a:cxn ang="0">
                  <a:pos x="56" y="412"/>
                </a:cxn>
                <a:cxn ang="0">
                  <a:pos x="56" y="658"/>
                </a:cxn>
                <a:cxn ang="0">
                  <a:pos x="39" y="658"/>
                </a:cxn>
                <a:cxn ang="0">
                  <a:pos x="0" y="697"/>
                </a:cxn>
                <a:cxn ang="0">
                  <a:pos x="39" y="736"/>
                </a:cxn>
                <a:cxn ang="0">
                  <a:pos x="495" y="736"/>
                </a:cxn>
                <a:cxn ang="0">
                  <a:pos x="534" y="697"/>
                </a:cxn>
                <a:cxn ang="0">
                  <a:pos x="495" y="658"/>
                </a:cxn>
                <a:cxn ang="0">
                  <a:pos x="478" y="658"/>
                </a:cxn>
                <a:cxn ang="0">
                  <a:pos x="478" y="412"/>
                </a:cxn>
                <a:cxn ang="0">
                  <a:pos x="495" y="412"/>
                </a:cxn>
                <a:cxn ang="0">
                  <a:pos x="267" y="424"/>
                </a:cxn>
                <a:cxn ang="0">
                  <a:pos x="193" y="350"/>
                </a:cxn>
                <a:cxn ang="0">
                  <a:pos x="267" y="204"/>
                </a:cxn>
                <a:cxn ang="0">
                  <a:pos x="341" y="350"/>
                </a:cxn>
                <a:cxn ang="0">
                  <a:pos x="267" y="424"/>
                </a:cxn>
                <a:cxn ang="0">
                  <a:pos x="267" y="424"/>
                </a:cxn>
                <a:cxn ang="0">
                  <a:pos x="267" y="424"/>
                </a:cxn>
              </a:cxnLst>
              <a:rect l="0" t="0" r="r" b="b"/>
              <a:pathLst>
                <a:path w="534" h="736">
                  <a:moveTo>
                    <a:pt x="495" y="412"/>
                  </a:moveTo>
                  <a:cubicBezTo>
                    <a:pt x="517" y="412"/>
                    <a:pt x="534" y="395"/>
                    <a:pt x="534" y="373"/>
                  </a:cubicBezTo>
                  <a:cubicBezTo>
                    <a:pt x="534" y="352"/>
                    <a:pt x="517" y="334"/>
                    <a:pt x="495" y="334"/>
                  </a:cubicBezTo>
                  <a:cubicBezTo>
                    <a:pt x="478" y="334"/>
                    <a:pt x="478" y="334"/>
                    <a:pt x="478" y="334"/>
                  </a:cubicBezTo>
                  <a:cubicBezTo>
                    <a:pt x="478" y="78"/>
                    <a:pt x="478" y="78"/>
                    <a:pt x="478" y="78"/>
                  </a:cubicBezTo>
                  <a:cubicBezTo>
                    <a:pt x="495" y="78"/>
                    <a:pt x="495" y="78"/>
                    <a:pt x="495" y="78"/>
                  </a:cubicBezTo>
                  <a:cubicBezTo>
                    <a:pt x="517" y="78"/>
                    <a:pt x="534" y="61"/>
                    <a:pt x="534" y="39"/>
                  </a:cubicBezTo>
                  <a:cubicBezTo>
                    <a:pt x="534" y="17"/>
                    <a:pt x="517" y="0"/>
                    <a:pt x="495" y="0"/>
                  </a:cubicBezTo>
                  <a:cubicBezTo>
                    <a:pt x="39" y="0"/>
                    <a:pt x="39" y="0"/>
                    <a:pt x="39" y="0"/>
                  </a:cubicBezTo>
                  <a:cubicBezTo>
                    <a:pt x="18" y="0"/>
                    <a:pt x="0" y="17"/>
                    <a:pt x="0" y="39"/>
                  </a:cubicBezTo>
                  <a:cubicBezTo>
                    <a:pt x="0" y="61"/>
                    <a:pt x="18" y="78"/>
                    <a:pt x="39" y="78"/>
                  </a:cubicBezTo>
                  <a:cubicBezTo>
                    <a:pt x="56" y="78"/>
                    <a:pt x="56" y="78"/>
                    <a:pt x="56" y="78"/>
                  </a:cubicBezTo>
                  <a:cubicBezTo>
                    <a:pt x="56" y="334"/>
                    <a:pt x="56" y="334"/>
                    <a:pt x="56" y="334"/>
                  </a:cubicBezTo>
                  <a:cubicBezTo>
                    <a:pt x="39" y="334"/>
                    <a:pt x="39" y="334"/>
                    <a:pt x="39" y="334"/>
                  </a:cubicBezTo>
                  <a:cubicBezTo>
                    <a:pt x="18" y="334"/>
                    <a:pt x="0" y="352"/>
                    <a:pt x="0" y="373"/>
                  </a:cubicBezTo>
                  <a:cubicBezTo>
                    <a:pt x="0" y="395"/>
                    <a:pt x="18" y="412"/>
                    <a:pt x="39" y="412"/>
                  </a:cubicBezTo>
                  <a:cubicBezTo>
                    <a:pt x="56" y="412"/>
                    <a:pt x="56" y="412"/>
                    <a:pt x="56" y="412"/>
                  </a:cubicBezTo>
                  <a:cubicBezTo>
                    <a:pt x="56" y="658"/>
                    <a:pt x="56" y="658"/>
                    <a:pt x="56" y="658"/>
                  </a:cubicBezTo>
                  <a:cubicBezTo>
                    <a:pt x="39" y="658"/>
                    <a:pt x="39" y="658"/>
                    <a:pt x="39" y="658"/>
                  </a:cubicBezTo>
                  <a:cubicBezTo>
                    <a:pt x="18" y="658"/>
                    <a:pt x="0" y="675"/>
                    <a:pt x="0" y="697"/>
                  </a:cubicBezTo>
                  <a:cubicBezTo>
                    <a:pt x="0" y="718"/>
                    <a:pt x="18" y="736"/>
                    <a:pt x="39" y="736"/>
                  </a:cubicBezTo>
                  <a:cubicBezTo>
                    <a:pt x="495" y="736"/>
                    <a:pt x="495" y="736"/>
                    <a:pt x="495" y="736"/>
                  </a:cubicBezTo>
                  <a:cubicBezTo>
                    <a:pt x="517" y="736"/>
                    <a:pt x="534" y="718"/>
                    <a:pt x="534" y="697"/>
                  </a:cubicBezTo>
                  <a:cubicBezTo>
                    <a:pt x="534" y="675"/>
                    <a:pt x="517" y="658"/>
                    <a:pt x="495" y="658"/>
                  </a:cubicBezTo>
                  <a:cubicBezTo>
                    <a:pt x="478" y="658"/>
                    <a:pt x="478" y="658"/>
                    <a:pt x="478" y="658"/>
                  </a:cubicBezTo>
                  <a:cubicBezTo>
                    <a:pt x="478" y="412"/>
                    <a:pt x="478" y="412"/>
                    <a:pt x="478" y="412"/>
                  </a:cubicBezTo>
                  <a:lnTo>
                    <a:pt x="495" y="412"/>
                  </a:lnTo>
                  <a:close/>
                  <a:moveTo>
                    <a:pt x="267" y="424"/>
                  </a:moveTo>
                  <a:cubicBezTo>
                    <a:pt x="227" y="424"/>
                    <a:pt x="193" y="390"/>
                    <a:pt x="193" y="350"/>
                  </a:cubicBezTo>
                  <a:cubicBezTo>
                    <a:pt x="193" y="309"/>
                    <a:pt x="267" y="204"/>
                    <a:pt x="267" y="204"/>
                  </a:cubicBezTo>
                  <a:cubicBezTo>
                    <a:pt x="267" y="204"/>
                    <a:pt x="341" y="309"/>
                    <a:pt x="341" y="350"/>
                  </a:cubicBezTo>
                  <a:cubicBezTo>
                    <a:pt x="341" y="390"/>
                    <a:pt x="308" y="424"/>
                    <a:pt x="267" y="424"/>
                  </a:cubicBezTo>
                  <a:close/>
                  <a:moveTo>
                    <a:pt x="267" y="424"/>
                  </a:moveTo>
                  <a:cubicBezTo>
                    <a:pt x="267" y="424"/>
                    <a:pt x="267" y="424"/>
                    <a:pt x="267" y="424"/>
                  </a:cubicBezTo>
                </a:path>
              </a:pathLst>
            </a:custGeom>
            <a:solidFill>
              <a:schemeClr val="accent3"/>
            </a:solidFill>
            <a:ln w="9525">
              <a:noFill/>
              <a:round/>
            </a:ln>
          </p:spPr>
          <p:txBody>
            <a:bodyPr vert="horz" wrap="square" lIns="91440" tIns="45720" rIns="91440" bIns="45720" numCol="1" anchor="t" anchorCtr="0" compatLnSpc="1"/>
            <a:lstStyle/>
            <a:p>
              <a:endParaRPr lang="en-US">
                <a:ea typeface="微软雅黑" panose="020B0503020204020204" pitchFamily="34" charset="-122"/>
                <a:sym typeface="Arial" panose="020B0604020202020204" pitchFamily="34" charset="0"/>
              </a:endParaRPr>
            </a:p>
          </p:txBody>
        </p:sp>
      </p:grpSp>
      <p:grpSp>
        <p:nvGrpSpPr>
          <p:cNvPr id="64" name="Group 54"/>
          <p:cNvGrpSpPr/>
          <p:nvPr/>
        </p:nvGrpSpPr>
        <p:grpSpPr>
          <a:xfrm>
            <a:off x="5699596" y="1908507"/>
            <a:ext cx="806498" cy="806498"/>
            <a:chOff x="5570914" y="1419610"/>
            <a:chExt cx="806498" cy="806498"/>
          </a:xfrm>
        </p:grpSpPr>
        <p:sp>
          <p:nvSpPr>
            <p:cNvPr id="65" name="Oval 38"/>
            <p:cNvSpPr/>
            <p:nvPr/>
          </p:nvSpPr>
          <p:spPr>
            <a:xfrm>
              <a:off x="5570914" y="1419610"/>
              <a:ext cx="806498" cy="806498"/>
            </a:xfrm>
            <a:prstGeom prst="ellipse">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nvGrpSpPr>
            <p:cNvPr id="66" name="Group 111"/>
            <p:cNvGrpSpPr/>
            <p:nvPr/>
          </p:nvGrpSpPr>
          <p:grpSpPr>
            <a:xfrm flipH="1">
              <a:off x="5689511" y="1670586"/>
              <a:ext cx="577850" cy="293688"/>
              <a:chOff x="5578475" y="2705100"/>
              <a:chExt cx="577850" cy="293688"/>
            </a:xfrm>
            <a:solidFill>
              <a:schemeClr val="accent4"/>
            </a:solidFill>
          </p:grpSpPr>
          <p:sp>
            <p:nvSpPr>
              <p:cNvPr id="67" name="Freeform 15"/>
              <p:cNvSpPr>
                <a:spLocks noEditPoints="1"/>
              </p:cNvSpPr>
              <p:nvPr/>
            </p:nvSpPr>
            <p:spPr bwMode="auto">
              <a:xfrm>
                <a:off x="5578475" y="2705100"/>
                <a:ext cx="577850" cy="230187"/>
              </a:xfrm>
              <a:custGeom>
                <a:avLst/>
                <a:gdLst/>
                <a:ahLst/>
                <a:cxnLst>
                  <a:cxn ang="0">
                    <a:pos x="53" y="49"/>
                  </a:cxn>
                  <a:cxn ang="0">
                    <a:pos x="44" y="40"/>
                  </a:cxn>
                  <a:cxn ang="0">
                    <a:pos x="44" y="4"/>
                  </a:cxn>
                  <a:cxn ang="0">
                    <a:pos x="45" y="2"/>
                  </a:cxn>
                  <a:cxn ang="0">
                    <a:pos x="46" y="2"/>
                  </a:cxn>
                  <a:cxn ang="0">
                    <a:pos x="47" y="1"/>
                  </a:cxn>
                  <a:cxn ang="0">
                    <a:pos x="46" y="0"/>
                  </a:cxn>
                  <a:cxn ang="0">
                    <a:pos x="40" y="0"/>
                  </a:cxn>
                  <a:cxn ang="0">
                    <a:pos x="37" y="3"/>
                  </a:cxn>
                  <a:cxn ang="0">
                    <a:pos x="37" y="9"/>
                  </a:cxn>
                  <a:cxn ang="0">
                    <a:pos x="21" y="9"/>
                  </a:cxn>
                  <a:cxn ang="0">
                    <a:pos x="7" y="18"/>
                  </a:cxn>
                  <a:cxn ang="0">
                    <a:pos x="2" y="30"/>
                  </a:cxn>
                  <a:cxn ang="0">
                    <a:pos x="0" y="39"/>
                  </a:cxn>
                  <a:cxn ang="0">
                    <a:pos x="0" y="59"/>
                  </a:cxn>
                  <a:cxn ang="0">
                    <a:pos x="12" y="51"/>
                  </a:cxn>
                  <a:cxn ang="0">
                    <a:pos x="24" y="57"/>
                  </a:cxn>
                  <a:cxn ang="0">
                    <a:pos x="98" y="57"/>
                  </a:cxn>
                  <a:cxn ang="0">
                    <a:pos x="109" y="51"/>
                  </a:cxn>
                  <a:cxn ang="0">
                    <a:pos x="121" y="57"/>
                  </a:cxn>
                  <a:cxn ang="0">
                    <a:pos x="122" y="57"/>
                  </a:cxn>
                  <a:cxn ang="0">
                    <a:pos x="134" y="51"/>
                  </a:cxn>
                  <a:cxn ang="0">
                    <a:pos x="145" y="57"/>
                  </a:cxn>
                  <a:cxn ang="0">
                    <a:pos x="148" y="57"/>
                  </a:cxn>
                  <a:cxn ang="0">
                    <a:pos x="150" y="56"/>
                  </a:cxn>
                  <a:cxn ang="0">
                    <a:pos x="151" y="54"/>
                  </a:cxn>
                  <a:cxn ang="0">
                    <a:pos x="151" y="52"/>
                  </a:cxn>
                  <a:cxn ang="0">
                    <a:pos x="148" y="49"/>
                  </a:cxn>
                  <a:cxn ang="0">
                    <a:pos x="53" y="49"/>
                  </a:cxn>
                  <a:cxn ang="0">
                    <a:pos x="34" y="31"/>
                  </a:cxn>
                  <a:cxn ang="0">
                    <a:pos x="32" y="33"/>
                  </a:cxn>
                  <a:cxn ang="0">
                    <a:pos x="11" y="33"/>
                  </a:cxn>
                  <a:cxn ang="0">
                    <a:pos x="14" y="30"/>
                  </a:cxn>
                  <a:cxn ang="0">
                    <a:pos x="17" y="31"/>
                  </a:cxn>
                  <a:cxn ang="0">
                    <a:pos x="15" y="27"/>
                  </a:cxn>
                  <a:cxn ang="0">
                    <a:pos x="12" y="25"/>
                  </a:cxn>
                  <a:cxn ang="0">
                    <a:pos x="12" y="29"/>
                  </a:cxn>
                  <a:cxn ang="0">
                    <a:pos x="8" y="32"/>
                  </a:cxn>
                  <a:cxn ang="0">
                    <a:pos x="13" y="20"/>
                  </a:cxn>
                  <a:cxn ang="0">
                    <a:pos x="22" y="14"/>
                  </a:cxn>
                  <a:cxn ang="0">
                    <a:pos x="32" y="14"/>
                  </a:cxn>
                  <a:cxn ang="0">
                    <a:pos x="34" y="15"/>
                  </a:cxn>
                  <a:cxn ang="0">
                    <a:pos x="34" y="17"/>
                  </a:cxn>
                  <a:cxn ang="0">
                    <a:pos x="34" y="31"/>
                  </a:cxn>
                  <a:cxn ang="0">
                    <a:pos x="34" y="31"/>
                  </a:cxn>
                  <a:cxn ang="0">
                    <a:pos x="34" y="31"/>
                  </a:cxn>
                </a:cxnLst>
                <a:rect l="0" t="0" r="r" b="b"/>
                <a:pathLst>
                  <a:path w="151" h="59">
                    <a:moveTo>
                      <a:pt x="53" y="49"/>
                    </a:moveTo>
                    <a:cubicBezTo>
                      <a:pt x="48" y="49"/>
                      <a:pt x="44" y="45"/>
                      <a:pt x="44" y="40"/>
                    </a:cubicBezTo>
                    <a:cubicBezTo>
                      <a:pt x="44" y="4"/>
                      <a:pt x="44" y="4"/>
                      <a:pt x="44" y="4"/>
                    </a:cubicBezTo>
                    <a:cubicBezTo>
                      <a:pt x="44" y="3"/>
                      <a:pt x="44" y="2"/>
                      <a:pt x="45" y="2"/>
                    </a:cubicBezTo>
                    <a:cubicBezTo>
                      <a:pt x="46" y="2"/>
                      <a:pt x="46" y="2"/>
                      <a:pt x="46" y="2"/>
                    </a:cubicBezTo>
                    <a:cubicBezTo>
                      <a:pt x="47" y="2"/>
                      <a:pt x="47" y="2"/>
                      <a:pt x="47" y="1"/>
                    </a:cubicBezTo>
                    <a:cubicBezTo>
                      <a:pt x="47" y="0"/>
                      <a:pt x="47" y="0"/>
                      <a:pt x="46" y="0"/>
                    </a:cubicBezTo>
                    <a:cubicBezTo>
                      <a:pt x="40" y="0"/>
                      <a:pt x="40" y="0"/>
                      <a:pt x="40" y="0"/>
                    </a:cubicBezTo>
                    <a:cubicBezTo>
                      <a:pt x="39" y="0"/>
                      <a:pt x="37" y="1"/>
                      <a:pt x="37" y="3"/>
                    </a:cubicBezTo>
                    <a:cubicBezTo>
                      <a:pt x="37" y="9"/>
                      <a:pt x="37" y="9"/>
                      <a:pt x="37" y="9"/>
                    </a:cubicBezTo>
                    <a:cubicBezTo>
                      <a:pt x="21" y="9"/>
                      <a:pt x="21" y="9"/>
                      <a:pt x="21" y="9"/>
                    </a:cubicBezTo>
                    <a:cubicBezTo>
                      <a:pt x="14" y="9"/>
                      <a:pt x="9" y="13"/>
                      <a:pt x="7" y="18"/>
                    </a:cubicBezTo>
                    <a:cubicBezTo>
                      <a:pt x="2" y="30"/>
                      <a:pt x="2" y="30"/>
                      <a:pt x="2" y="30"/>
                    </a:cubicBezTo>
                    <a:cubicBezTo>
                      <a:pt x="1" y="33"/>
                      <a:pt x="0" y="36"/>
                      <a:pt x="0" y="39"/>
                    </a:cubicBezTo>
                    <a:cubicBezTo>
                      <a:pt x="0" y="59"/>
                      <a:pt x="0" y="59"/>
                      <a:pt x="0" y="59"/>
                    </a:cubicBezTo>
                    <a:cubicBezTo>
                      <a:pt x="2" y="54"/>
                      <a:pt x="7" y="51"/>
                      <a:pt x="12" y="51"/>
                    </a:cubicBezTo>
                    <a:cubicBezTo>
                      <a:pt x="17" y="51"/>
                      <a:pt x="21" y="53"/>
                      <a:pt x="24" y="57"/>
                    </a:cubicBezTo>
                    <a:cubicBezTo>
                      <a:pt x="98" y="57"/>
                      <a:pt x="98" y="57"/>
                      <a:pt x="98" y="57"/>
                    </a:cubicBezTo>
                    <a:cubicBezTo>
                      <a:pt x="100" y="53"/>
                      <a:pt x="105" y="51"/>
                      <a:pt x="109" y="51"/>
                    </a:cubicBezTo>
                    <a:cubicBezTo>
                      <a:pt x="114" y="51"/>
                      <a:pt x="118" y="53"/>
                      <a:pt x="121" y="57"/>
                    </a:cubicBezTo>
                    <a:cubicBezTo>
                      <a:pt x="122" y="57"/>
                      <a:pt x="122" y="57"/>
                      <a:pt x="122" y="57"/>
                    </a:cubicBezTo>
                    <a:cubicBezTo>
                      <a:pt x="125" y="53"/>
                      <a:pt x="129" y="51"/>
                      <a:pt x="134" y="51"/>
                    </a:cubicBezTo>
                    <a:cubicBezTo>
                      <a:pt x="138" y="51"/>
                      <a:pt x="143" y="53"/>
                      <a:pt x="145" y="57"/>
                    </a:cubicBezTo>
                    <a:cubicBezTo>
                      <a:pt x="148" y="57"/>
                      <a:pt x="148" y="57"/>
                      <a:pt x="148" y="57"/>
                    </a:cubicBezTo>
                    <a:cubicBezTo>
                      <a:pt x="149" y="57"/>
                      <a:pt x="150" y="57"/>
                      <a:pt x="150" y="56"/>
                    </a:cubicBezTo>
                    <a:cubicBezTo>
                      <a:pt x="151" y="56"/>
                      <a:pt x="151" y="55"/>
                      <a:pt x="151" y="54"/>
                    </a:cubicBezTo>
                    <a:cubicBezTo>
                      <a:pt x="151" y="52"/>
                      <a:pt x="151" y="52"/>
                      <a:pt x="151" y="52"/>
                    </a:cubicBezTo>
                    <a:cubicBezTo>
                      <a:pt x="151" y="50"/>
                      <a:pt x="150" y="49"/>
                      <a:pt x="148" y="49"/>
                    </a:cubicBezTo>
                    <a:lnTo>
                      <a:pt x="53" y="49"/>
                    </a:lnTo>
                    <a:close/>
                    <a:moveTo>
                      <a:pt x="34" y="31"/>
                    </a:moveTo>
                    <a:cubicBezTo>
                      <a:pt x="34" y="32"/>
                      <a:pt x="33" y="33"/>
                      <a:pt x="32" y="33"/>
                    </a:cubicBezTo>
                    <a:cubicBezTo>
                      <a:pt x="11" y="33"/>
                      <a:pt x="11" y="33"/>
                      <a:pt x="11" y="33"/>
                    </a:cubicBezTo>
                    <a:cubicBezTo>
                      <a:pt x="14" y="30"/>
                      <a:pt x="14" y="30"/>
                      <a:pt x="14" y="30"/>
                    </a:cubicBezTo>
                    <a:cubicBezTo>
                      <a:pt x="15" y="31"/>
                      <a:pt x="16" y="31"/>
                      <a:pt x="17" y="31"/>
                    </a:cubicBezTo>
                    <a:cubicBezTo>
                      <a:pt x="17" y="30"/>
                      <a:pt x="17" y="28"/>
                      <a:pt x="15" y="27"/>
                    </a:cubicBezTo>
                    <a:cubicBezTo>
                      <a:pt x="14" y="25"/>
                      <a:pt x="12" y="25"/>
                      <a:pt x="12" y="25"/>
                    </a:cubicBezTo>
                    <a:cubicBezTo>
                      <a:pt x="11" y="26"/>
                      <a:pt x="11" y="27"/>
                      <a:pt x="12" y="29"/>
                    </a:cubicBezTo>
                    <a:cubicBezTo>
                      <a:pt x="8" y="32"/>
                      <a:pt x="8" y="32"/>
                      <a:pt x="8" y="32"/>
                    </a:cubicBezTo>
                    <a:cubicBezTo>
                      <a:pt x="13" y="20"/>
                      <a:pt x="13" y="20"/>
                      <a:pt x="13" y="20"/>
                    </a:cubicBezTo>
                    <a:cubicBezTo>
                      <a:pt x="15" y="17"/>
                      <a:pt x="18" y="14"/>
                      <a:pt x="22" y="14"/>
                    </a:cubicBezTo>
                    <a:cubicBezTo>
                      <a:pt x="32" y="14"/>
                      <a:pt x="32" y="14"/>
                      <a:pt x="32" y="14"/>
                    </a:cubicBezTo>
                    <a:cubicBezTo>
                      <a:pt x="32" y="14"/>
                      <a:pt x="33" y="14"/>
                      <a:pt x="34" y="15"/>
                    </a:cubicBezTo>
                    <a:cubicBezTo>
                      <a:pt x="34" y="15"/>
                      <a:pt x="34" y="16"/>
                      <a:pt x="34" y="17"/>
                    </a:cubicBezTo>
                    <a:lnTo>
                      <a:pt x="34" y="31"/>
                    </a:lnTo>
                    <a:close/>
                    <a:moveTo>
                      <a:pt x="34" y="31"/>
                    </a:moveTo>
                    <a:cubicBezTo>
                      <a:pt x="34" y="31"/>
                      <a:pt x="34" y="31"/>
                      <a:pt x="34" y="31"/>
                    </a:cubicBezTo>
                  </a:path>
                </a:pathLst>
              </a:custGeom>
              <a:grpFill/>
              <a:ln w="9525">
                <a:noFill/>
                <a:round/>
              </a:ln>
            </p:spPr>
            <p:txBody>
              <a:bodyPr vert="horz" wrap="square" lIns="91440" tIns="45720" rIns="91440" bIns="45720" numCol="1" anchor="t" anchorCtr="0" compatLnSpc="1"/>
              <a:lstStyle/>
              <a:p>
                <a:endParaRPr lang="en-US">
                  <a:ea typeface="微软雅黑" panose="020B0503020204020204" pitchFamily="34" charset="-122"/>
                  <a:sym typeface="Arial" panose="020B0604020202020204" pitchFamily="34" charset="0"/>
                </a:endParaRPr>
              </a:p>
            </p:txBody>
          </p:sp>
          <p:sp>
            <p:nvSpPr>
              <p:cNvPr id="68" name="Freeform 16"/>
              <p:cNvSpPr>
                <a:spLocks noEditPoints="1"/>
              </p:cNvSpPr>
              <p:nvPr/>
            </p:nvSpPr>
            <p:spPr bwMode="auto">
              <a:xfrm>
                <a:off x="5765800" y="2771775"/>
                <a:ext cx="390525" cy="109537"/>
              </a:xfrm>
              <a:custGeom>
                <a:avLst/>
                <a:gdLst/>
                <a:ahLst/>
                <a:cxnLst>
                  <a:cxn ang="0">
                    <a:pos x="102" y="6"/>
                  </a:cxn>
                  <a:cxn ang="0">
                    <a:pos x="96" y="0"/>
                  </a:cxn>
                  <a:cxn ang="0">
                    <a:pos x="6" y="0"/>
                  </a:cxn>
                  <a:cxn ang="0">
                    <a:pos x="0" y="6"/>
                  </a:cxn>
                  <a:cxn ang="0">
                    <a:pos x="0" y="21"/>
                  </a:cxn>
                  <a:cxn ang="0">
                    <a:pos x="6" y="28"/>
                  </a:cxn>
                  <a:cxn ang="0">
                    <a:pos x="96" y="28"/>
                  </a:cxn>
                  <a:cxn ang="0">
                    <a:pos x="102" y="21"/>
                  </a:cxn>
                  <a:cxn ang="0">
                    <a:pos x="102" y="6"/>
                  </a:cxn>
                  <a:cxn ang="0">
                    <a:pos x="48" y="22"/>
                  </a:cxn>
                  <a:cxn ang="0">
                    <a:pos x="41" y="15"/>
                  </a:cxn>
                  <a:cxn ang="0">
                    <a:pos x="48" y="3"/>
                  </a:cxn>
                  <a:cxn ang="0">
                    <a:pos x="55" y="15"/>
                  </a:cxn>
                  <a:cxn ang="0">
                    <a:pos x="48" y="22"/>
                  </a:cxn>
                  <a:cxn ang="0">
                    <a:pos x="48" y="22"/>
                  </a:cxn>
                  <a:cxn ang="0">
                    <a:pos x="48" y="22"/>
                  </a:cxn>
                </a:cxnLst>
                <a:rect l="0" t="0" r="r" b="b"/>
                <a:pathLst>
                  <a:path w="102" h="28">
                    <a:moveTo>
                      <a:pt x="102" y="6"/>
                    </a:moveTo>
                    <a:cubicBezTo>
                      <a:pt x="102" y="3"/>
                      <a:pt x="99" y="0"/>
                      <a:pt x="96" y="0"/>
                    </a:cubicBezTo>
                    <a:cubicBezTo>
                      <a:pt x="6" y="0"/>
                      <a:pt x="6" y="0"/>
                      <a:pt x="6" y="0"/>
                    </a:cubicBezTo>
                    <a:cubicBezTo>
                      <a:pt x="2" y="0"/>
                      <a:pt x="0" y="3"/>
                      <a:pt x="0" y="6"/>
                    </a:cubicBezTo>
                    <a:cubicBezTo>
                      <a:pt x="0" y="21"/>
                      <a:pt x="0" y="21"/>
                      <a:pt x="0" y="21"/>
                    </a:cubicBezTo>
                    <a:cubicBezTo>
                      <a:pt x="0" y="25"/>
                      <a:pt x="3" y="28"/>
                      <a:pt x="6" y="28"/>
                    </a:cubicBezTo>
                    <a:cubicBezTo>
                      <a:pt x="96" y="28"/>
                      <a:pt x="96" y="28"/>
                      <a:pt x="96" y="28"/>
                    </a:cubicBezTo>
                    <a:cubicBezTo>
                      <a:pt x="99" y="28"/>
                      <a:pt x="102" y="25"/>
                      <a:pt x="102" y="21"/>
                    </a:cubicBezTo>
                    <a:lnTo>
                      <a:pt x="102" y="6"/>
                    </a:lnTo>
                    <a:close/>
                    <a:moveTo>
                      <a:pt x="48" y="22"/>
                    </a:moveTo>
                    <a:cubicBezTo>
                      <a:pt x="44" y="22"/>
                      <a:pt x="41" y="19"/>
                      <a:pt x="41" y="15"/>
                    </a:cubicBezTo>
                    <a:cubicBezTo>
                      <a:pt x="41" y="11"/>
                      <a:pt x="48" y="3"/>
                      <a:pt x="48" y="3"/>
                    </a:cubicBezTo>
                    <a:cubicBezTo>
                      <a:pt x="48" y="3"/>
                      <a:pt x="55" y="11"/>
                      <a:pt x="55" y="15"/>
                    </a:cubicBezTo>
                    <a:cubicBezTo>
                      <a:pt x="55" y="19"/>
                      <a:pt x="52" y="22"/>
                      <a:pt x="48" y="22"/>
                    </a:cubicBezTo>
                    <a:close/>
                    <a:moveTo>
                      <a:pt x="48" y="22"/>
                    </a:moveTo>
                    <a:cubicBezTo>
                      <a:pt x="48" y="22"/>
                      <a:pt x="48" y="22"/>
                      <a:pt x="48" y="22"/>
                    </a:cubicBezTo>
                  </a:path>
                </a:pathLst>
              </a:custGeom>
              <a:grpFill/>
              <a:ln w="9525">
                <a:noFill/>
                <a:round/>
              </a:ln>
            </p:spPr>
            <p:txBody>
              <a:bodyPr vert="horz" wrap="square" lIns="91440" tIns="45720" rIns="91440" bIns="45720" numCol="1" anchor="t" anchorCtr="0" compatLnSpc="1"/>
              <a:lstStyle/>
              <a:p>
                <a:endParaRPr lang="en-US">
                  <a:ea typeface="微软雅黑" panose="020B0503020204020204" pitchFamily="34" charset="-122"/>
                  <a:sym typeface="Arial" panose="020B0604020202020204" pitchFamily="34" charset="0"/>
                </a:endParaRPr>
              </a:p>
            </p:txBody>
          </p:sp>
          <p:sp>
            <p:nvSpPr>
              <p:cNvPr id="69" name="Freeform 17"/>
              <p:cNvSpPr>
                <a:spLocks noEditPoints="1"/>
              </p:cNvSpPr>
              <p:nvPr/>
            </p:nvSpPr>
            <p:spPr bwMode="auto">
              <a:xfrm>
                <a:off x="5586413" y="2916238"/>
                <a:ext cx="80963" cy="82550"/>
              </a:xfrm>
              <a:custGeom>
                <a:avLst/>
                <a:gdLst/>
                <a:ahLst/>
                <a:cxnLst>
                  <a:cxn ang="0">
                    <a:pos x="21" y="11"/>
                  </a:cxn>
                  <a:cxn ang="0">
                    <a:pos x="11" y="21"/>
                  </a:cxn>
                  <a:cxn ang="0">
                    <a:pos x="0" y="11"/>
                  </a:cxn>
                  <a:cxn ang="0">
                    <a:pos x="11" y="0"/>
                  </a:cxn>
                  <a:cxn ang="0">
                    <a:pos x="21" y="11"/>
                  </a:cxn>
                  <a:cxn ang="0">
                    <a:pos x="21" y="11"/>
                  </a:cxn>
                  <a:cxn ang="0">
                    <a:pos x="21" y="11"/>
                  </a:cxn>
                </a:cxnLst>
                <a:rect l="0" t="0" r="r" b="b"/>
                <a:pathLst>
                  <a:path w="21" h="21">
                    <a:moveTo>
                      <a:pt x="21" y="11"/>
                    </a:moveTo>
                    <a:cubicBezTo>
                      <a:pt x="21" y="16"/>
                      <a:pt x="16" y="21"/>
                      <a:pt x="11" y="21"/>
                    </a:cubicBezTo>
                    <a:cubicBezTo>
                      <a:pt x="5" y="21"/>
                      <a:pt x="0" y="16"/>
                      <a:pt x="0" y="11"/>
                    </a:cubicBezTo>
                    <a:cubicBezTo>
                      <a:pt x="0" y="5"/>
                      <a:pt x="5" y="0"/>
                      <a:pt x="11" y="0"/>
                    </a:cubicBezTo>
                    <a:cubicBezTo>
                      <a:pt x="16" y="0"/>
                      <a:pt x="21" y="5"/>
                      <a:pt x="21" y="11"/>
                    </a:cubicBezTo>
                    <a:close/>
                    <a:moveTo>
                      <a:pt x="21" y="11"/>
                    </a:moveTo>
                    <a:cubicBezTo>
                      <a:pt x="21" y="11"/>
                      <a:pt x="21" y="11"/>
                      <a:pt x="21" y="11"/>
                    </a:cubicBezTo>
                  </a:path>
                </a:pathLst>
              </a:custGeom>
              <a:grpFill/>
              <a:ln w="9525">
                <a:noFill/>
                <a:round/>
              </a:ln>
            </p:spPr>
            <p:txBody>
              <a:bodyPr vert="horz" wrap="square" lIns="91440" tIns="45720" rIns="91440" bIns="45720" numCol="1" anchor="t" anchorCtr="0" compatLnSpc="1"/>
              <a:lstStyle/>
              <a:p>
                <a:endParaRPr lang="en-US">
                  <a:ea typeface="微软雅黑" panose="020B0503020204020204" pitchFamily="34" charset="-122"/>
                  <a:sym typeface="Arial" panose="020B0604020202020204" pitchFamily="34" charset="0"/>
                </a:endParaRPr>
              </a:p>
            </p:txBody>
          </p:sp>
          <p:sp>
            <p:nvSpPr>
              <p:cNvPr id="70" name="Freeform 18"/>
              <p:cNvSpPr>
                <a:spLocks noEditPoints="1"/>
              </p:cNvSpPr>
              <p:nvPr/>
            </p:nvSpPr>
            <p:spPr bwMode="auto">
              <a:xfrm>
                <a:off x="5957888" y="2916238"/>
                <a:ext cx="79375" cy="82550"/>
              </a:xfrm>
              <a:custGeom>
                <a:avLst/>
                <a:gdLst/>
                <a:ahLst/>
                <a:cxnLst>
                  <a:cxn ang="0">
                    <a:pos x="21" y="11"/>
                  </a:cxn>
                  <a:cxn ang="0">
                    <a:pos x="10" y="21"/>
                  </a:cxn>
                  <a:cxn ang="0">
                    <a:pos x="0" y="11"/>
                  </a:cxn>
                  <a:cxn ang="0">
                    <a:pos x="10" y="0"/>
                  </a:cxn>
                  <a:cxn ang="0">
                    <a:pos x="21" y="11"/>
                  </a:cxn>
                  <a:cxn ang="0">
                    <a:pos x="21" y="11"/>
                  </a:cxn>
                  <a:cxn ang="0">
                    <a:pos x="21" y="11"/>
                  </a:cxn>
                </a:cxnLst>
                <a:rect l="0" t="0" r="r" b="b"/>
                <a:pathLst>
                  <a:path w="21" h="21">
                    <a:moveTo>
                      <a:pt x="21" y="11"/>
                    </a:moveTo>
                    <a:cubicBezTo>
                      <a:pt x="21" y="16"/>
                      <a:pt x="16" y="21"/>
                      <a:pt x="10" y="21"/>
                    </a:cubicBezTo>
                    <a:cubicBezTo>
                      <a:pt x="5" y="21"/>
                      <a:pt x="0" y="16"/>
                      <a:pt x="0" y="11"/>
                    </a:cubicBezTo>
                    <a:cubicBezTo>
                      <a:pt x="0" y="5"/>
                      <a:pt x="5" y="0"/>
                      <a:pt x="10" y="0"/>
                    </a:cubicBezTo>
                    <a:cubicBezTo>
                      <a:pt x="16" y="0"/>
                      <a:pt x="21" y="5"/>
                      <a:pt x="21" y="11"/>
                    </a:cubicBezTo>
                    <a:close/>
                    <a:moveTo>
                      <a:pt x="21" y="11"/>
                    </a:moveTo>
                    <a:cubicBezTo>
                      <a:pt x="21" y="11"/>
                      <a:pt x="21" y="11"/>
                      <a:pt x="21" y="11"/>
                    </a:cubicBezTo>
                  </a:path>
                </a:pathLst>
              </a:custGeom>
              <a:grpFill/>
              <a:ln w="9525">
                <a:noFill/>
                <a:round/>
              </a:ln>
            </p:spPr>
            <p:txBody>
              <a:bodyPr vert="horz" wrap="square" lIns="91440" tIns="45720" rIns="91440" bIns="45720" numCol="1" anchor="t" anchorCtr="0" compatLnSpc="1"/>
              <a:lstStyle/>
              <a:p>
                <a:endParaRPr lang="en-US">
                  <a:ea typeface="微软雅黑" panose="020B0503020204020204" pitchFamily="34" charset="-122"/>
                  <a:sym typeface="Arial" panose="020B0604020202020204" pitchFamily="34" charset="0"/>
                </a:endParaRPr>
              </a:p>
            </p:txBody>
          </p:sp>
          <p:sp>
            <p:nvSpPr>
              <p:cNvPr id="71" name="Freeform 19"/>
              <p:cNvSpPr>
                <a:spLocks noEditPoints="1"/>
              </p:cNvSpPr>
              <p:nvPr/>
            </p:nvSpPr>
            <p:spPr bwMode="auto">
              <a:xfrm>
                <a:off x="6048375" y="2916238"/>
                <a:ext cx="80963" cy="82550"/>
              </a:xfrm>
              <a:custGeom>
                <a:avLst/>
                <a:gdLst/>
                <a:ahLst/>
                <a:cxnLst>
                  <a:cxn ang="0">
                    <a:pos x="21" y="11"/>
                  </a:cxn>
                  <a:cxn ang="0">
                    <a:pos x="11" y="21"/>
                  </a:cxn>
                  <a:cxn ang="0">
                    <a:pos x="0" y="11"/>
                  </a:cxn>
                  <a:cxn ang="0">
                    <a:pos x="11" y="0"/>
                  </a:cxn>
                  <a:cxn ang="0">
                    <a:pos x="21" y="11"/>
                  </a:cxn>
                  <a:cxn ang="0">
                    <a:pos x="21" y="11"/>
                  </a:cxn>
                  <a:cxn ang="0">
                    <a:pos x="21" y="11"/>
                  </a:cxn>
                </a:cxnLst>
                <a:rect l="0" t="0" r="r" b="b"/>
                <a:pathLst>
                  <a:path w="21" h="21">
                    <a:moveTo>
                      <a:pt x="21" y="11"/>
                    </a:moveTo>
                    <a:cubicBezTo>
                      <a:pt x="21" y="16"/>
                      <a:pt x="16" y="21"/>
                      <a:pt x="11" y="21"/>
                    </a:cubicBezTo>
                    <a:cubicBezTo>
                      <a:pt x="5" y="21"/>
                      <a:pt x="0" y="16"/>
                      <a:pt x="0" y="11"/>
                    </a:cubicBezTo>
                    <a:cubicBezTo>
                      <a:pt x="0" y="5"/>
                      <a:pt x="5" y="0"/>
                      <a:pt x="11" y="0"/>
                    </a:cubicBezTo>
                    <a:cubicBezTo>
                      <a:pt x="16" y="0"/>
                      <a:pt x="21" y="5"/>
                      <a:pt x="21" y="11"/>
                    </a:cubicBezTo>
                    <a:close/>
                    <a:moveTo>
                      <a:pt x="21" y="11"/>
                    </a:moveTo>
                    <a:cubicBezTo>
                      <a:pt x="21" y="11"/>
                      <a:pt x="21" y="11"/>
                      <a:pt x="21" y="11"/>
                    </a:cubicBezTo>
                  </a:path>
                </a:pathLst>
              </a:custGeom>
              <a:grpFill/>
              <a:ln w="9525">
                <a:noFill/>
                <a:round/>
              </a:ln>
            </p:spPr>
            <p:txBody>
              <a:bodyPr vert="horz" wrap="square" lIns="91440" tIns="45720" rIns="91440" bIns="45720" numCol="1" anchor="t" anchorCtr="0" compatLnSpc="1"/>
              <a:lstStyle/>
              <a:p>
                <a:endParaRPr lang="en-US">
                  <a:ea typeface="微软雅黑" panose="020B0503020204020204" pitchFamily="34" charset="-122"/>
                  <a:sym typeface="Arial" panose="020B0604020202020204" pitchFamily="34" charset="0"/>
                </a:endParaRPr>
              </a:p>
            </p:txBody>
          </p:sp>
        </p:grpSp>
      </p:grpSp>
      <p:sp>
        <p:nvSpPr>
          <p:cNvPr id="72" name="矩形 71"/>
          <p:cNvSpPr/>
          <p:nvPr/>
        </p:nvSpPr>
        <p:spPr>
          <a:xfrm>
            <a:off x="0" y="37329"/>
            <a:ext cx="9144000"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500" fill="hold"/>
                                        <p:tgtEl>
                                          <p:spTgt spid="13"/>
                                        </p:tgtEl>
                                        <p:attrNameLst>
                                          <p:attrName>ppt_w</p:attrName>
                                        </p:attrNameLst>
                                      </p:cBhvr>
                                      <p:tavLst>
                                        <p:tav tm="0">
                                          <p:val>
                                            <p:fltVal val="0"/>
                                          </p:val>
                                        </p:tav>
                                        <p:tav tm="100000">
                                          <p:val>
                                            <p:strVal val="#ppt_w"/>
                                          </p:val>
                                        </p:tav>
                                      </p:tavLst>
                                    </p:anim>
                                    <p:anim calcmode="lin" valueType="num">
                                      <p:cBhvr>
                                        <p:cTn id="19" dur="500" fill="hold"/>
                                        <p:tgtEl>
                                          <p:spTgt spid="13"/>
                                        </p:tgtEl>
                                        <p:attrNameLst>
                                          <p:attrName>ppt_h</p:attrName>
                                        </p:attrNameLst>
                                      </p:cBhvr>
                                      <p:tavLst>
                                        <p:tav tm="0">
                                          <p:val>
                                            <p:fltVal val="0"/>
                                          </p:val>
                                        </p:tav>
                                        <p:tav tm="100000">
                                          <p:val>
                                            <p:strVal val="#ppt_h"/>
                                          </p:val>
                                        </p:tav>
                                      </p:tavLst>
                                    </p:anim>
                                    <p:animEffect transition="in" filter="fade">
                                      <p:cBhvr>
                                        <p:cTn id="20" dur="500"/>
                                        <p:tgtEl>
                                          <p:spTgt spid="13"/>
                                        </p:tgtEl>
                                      </p:cBhvr>
                                    </p:animEffect>
                                  </p:childTnLst>
                                </p:cTn>
                              </p:par>
                            </p:childTnLst>
                          </p:cTn>
                        </p:par>
                        <p:par>
                          <p:cTn id="21" fill="hold">
                            <p:stCondLst>
                              <p:cond delay="1500"/>
                            </p:stCondLst>
                            <p:childTnLst>
                              <p:par>
                                <p:cTn id="22" presetID="2" presetClass="entr" presetSubtype="8" accel="50000" decel="50000"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additive="base">
                                        <p:cTn id="24" dur="500" fill="hold"/>
                                        <p:tgtEl>
                                          <p:spTgt spid="22"/>
                                        </p:tgtEl>
                                        <p:attrNameLst>
                                          <p:attrName>ppt_x</p:attrName>
                                        </p:attrNameLst>
                                      </p:cBhvr>
                                      <p:tavLst>
                                        <p:tav tm="0">
                                          <p:val>
                                            <p:strVal val="0-#ppt_w/2"/>
                                          </p:val>
                                        </p:tav>
                                        <p:tav tm="100000">
                                          <p:val>
                                            <p:strVal val="#ppt_x"/>
                                          </p:val>
                                        </p:tav>
                                      </p:tavLst>
                                    </p:anim>
                                    <p:anim calcmode="lin" valueType="num">
                                      <p:cBhvr additive="base">
                                        <p:cTn id="25" dur="500" fill="hold"/>
                                        <p:tgtEl>
                                          <p:spTgt spid="22"/>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18" presetClass="entr" presetSubtype="3"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strips(upRight)">
                                      <p:cBhvr>
                                        <p:cTn id="29" dur="500"/>
                                        <p:tgtEl>
                                          <p:spTgt spid="7"/>
                                        </p:tgtEl>
                                      </p:cBhvr>
                                    </p:animEffect>
                                  </p:childTnLst>
                                </p:cTn>
                              </p:par>
                              <p:par>
                                <p:cTn id="30" presetID="53" presetClass="entr" presetSubtype="16" fill="hold" nodeType="with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p:cTn id="32" dur="500" fill="hold"/>
                                        <p:tgtEl>
                                          <p:spTgt spid="19"/>
                                        </p:tgtEl>
                                        <p:attrNameLst>
                                          <p:attrName>ppt_w</p:attrName>
                                        </p:attrNameLst>
                                      </p:cBhvr>
                                      <p:tavLst>
                                        <p:tav tm="0">
                                          <p:val>
                                            <p:fltVal val="0"/>
                                          </p:val>
                                        </p:tav>
                                        <p:tav tm="100000">
                                          <p:val>
                                            <p:strVal val="#ppt_w"/>
                                          </p:val>
                                        </p:tav>
                                      </p:tavLst>
                                    </p:anim>
                                    <p:anim calcmode="lin" valueType="num">
                                      <p:cBhvr>
                                        <p:cTn id="33" dur="500" fill="hold"/>
                                        <p:tgtEl>
                                          <p:spTgt spid="19"/>
                                        </p:tgtEl>
                                        <p:attrNameLst>
                                          <p:attrName>ppt_h</p:attrName>
                                        </p:attrNameLst>
                                      </p:cBhvr>
                                      <p:tavLst>
                                        <p:tav tm="0">
                                          <p:val>
                                            <p:fltVal val="0"/>
                                          </p:val>
                                        </p:tav>
                                        <p:tav tm="100000">
                                          <p:val>
                                            <p:strVal val="#ppt_h"/>
                                          </p:val>
                                        </p:tav>
                                      </p:tavLst>
                                    </p:anim>
                                    <p:animEffect transition="in" filter="fade">
                                      <p:cBhvr>
                                        <p:cTn id="34" dur="500"/>
                                        <p:tgtEl>
                                          <p:spTgt spid="19"/>
                                        </p:tgtEl>
                                      </p:cBhvr>
                                    </p:animEffect>
                                  </p:childTnLst>
                                </p:cTn>
                              </p:par>
                            </p:childTnLst>
                          </p:cTn>
                        </p:par>
                        <p:par>
                          <p:cTn id="35" fill="hold">
                            <p:stCondLst>
                              <p:cond delay="2500"/>
                            </p:stCondLst>
                            <p:childTnLst>
                              <p:par>
                                <p:cTn id="36" presetID="2" presetClass="entr" presetSubtype="8" accel="50000" decel="50000" fill="hold"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additive="base">
                                        <p:cTn id="38" dur="500" fill="hold"/>
                                        <p:tgtEl>
                                          <p:spTgt spid="28"/>
                                        </p:tgtEl>
                                        <p:attrNameLst>
                                          <p:attrName>ppt_x</p:attrName>
                                        </p:attrNameLst>
                                      </p:cBhvr>
                                      <p:tavLst>
                                        <p:tav tm="0">
                                          <p:val>
                                            <p:strVal val="0-#ppt_w/2"/>
                                          </p:val>
                                        </p:tav>
                                        <p:tav tm="100000">
                                          <p:val>
                                            <p:strVal val="#ppt_x"/>
                                          </p:val>
                                        </p:tav>
                                      </p:tavLst>
                                    </p:anim>
                                    <p:anim calcmode="lin" valueType="num">
                                      <p:cBhvr additive="base">
                                        <p:cTn id="39" dur="500" fill="hold"/>
                                        <p:tgtEl>
                                          <p:spTgt spid="28"/>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18" presetClass="entr" presetSubtype="3" fill="hold"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strips(upRight)">
                                      <p:cBhvr>
                                        <p:cTn id="43" dur="500"/>
                                        <p:tgtEl>
                                          <p:spTgt spid="27"/>
                                        </p:tgtEl>
                                      </p:cBhvr>
                                    </p:animEffect>
                                  </p:childTnLst>
                                </p:cTn>
                              </p:par>
                              <p:par>
                                <p:cTn id="44" presetID="53" presetClass="entr" presetSubtype="16" fill="hold" nodeType="withEffect">
                                  <p:stCondLst>
                                    <p:cond delay="0"/>
                                  </p:stCondLst>
                                  <p:childTnLst>
                                    <p:set>
                                      <p:cBhvr>
                                        <p:cTn id="45" dur="1" fill="hold">
                                          <p:stCondLst>
                                            <p:cond delay="0"/>
                                          </p:stCondLst>
                                        </p:cTn>
                                        <p:tgtEl>
                                          <p:spTgt spid="33"/>
                                        </p:tgtEl>
                                        <p:attrNameLst>
                                          <p:attrName>style.visibility</p:attrName>
                                        </p:attrNameLst>
                                      </p:cBhvr>
                                      <p:to>
                                        <p:strVal val="visible"/>
                                      </p:to>
                                    </p:set>
                                    <p:anim calcmode="lin" valueType="num">
                                      <p:cBhvr>
                                        <p:cTn id="46" dur="500" fill="hold"/>
                                        <p:tgtEl>
                                          <p:spTgt spid="33"/>
                                        </p:tgtEl>
                                        <p:attrNameLst>
                                          <p:attrName>ppt_w</p:attrName>
                                        </p:attrNameLst>
                                      </p:cBhvr>
                                      <p:tavLst>
                                        <p:tav tm="0">
                                          <p:val>
                                            <p:fltVal val="0"/>
                                          </p:val>
                                        </p:tav>
                                        <p:tav tm="100000">
                                          <p:val>
                                            <p:strVal val="#ppt_w"/>
                                          </p:val>
                                        </p:tav>
                                      </p:tavLst>
                                    </p:anim>
                                    <p:anim calcmode="lin" valueType="num">
                                      <p:cBhvr>
                                        <p:cTn id="47" dur="500" fill="hold"/>
                                        <p:tgtEl>
                                          <p:spTgt spid="33"/>
                                        </p:tgtEl>
                                        <p:attrNameLst>
                                          <p:attrName>ppt_h</p:attrName>
                                        </p:attrNameLst>
                                      </p:cBhvr>
                                      <p:tavLst>
                                        <p:tav tm="0">
                                          <p:val>
                                            <p:fltVal val="0"/>
                                          </p:val>
                                        </p:tav>
                                        <p:tav tm="100000">
                                          <p:val>
                                            <p:strVal val="#ppt_h"/>
                                          </p:val>
                                        </p:tav>
                                      </p:tavLst>
                                    </p:anim>
                                    <p:animEffect transition="in" filter="fade">
                                      <p:cBhvr>
                                        <p:cTn id="48" dur="500"/>
                                        <p:tgtEl>
                                          <p:spTgt spid="33"/>
                                        </p:tgtEl>
                                      </p:cBhvr>
                                    </p:animEffect>
                                  </p:childTnLst>
                                </p:cTn>
                              </p:par>
                            </p:childTnLst>
                          </p:cTn>
                        </p:par>
                        <p:par>
                          <p:cTn id="49" fill="hold">
                            <p:stCondLst>
                              <p:cond delay="3500"/>
                            </p:stCondLst>
                            <p:childTnLst>
                              <p:par>
                                <p:cTn id="50" presetID="2" presetClass="entr" presetSubtype="2" accel="50000" decel="50000" fill="hold" nodeType="afterEffect">
                                  <p:stCondLst>
                                    <p:cond delay="0"/>
                                  </p:stCondLst>
                                  <p:childTnLst>
                                    <p:set>
                                      <p:cBhvr>
                                        <p:cTn id="51" dur="1" fill="hold">
                                          <p:stCondLst>
                                            <p:cond delay="0"/>
                                          </p:stCondLst>
                                        </p:cTn>
                                        <p:tgtEl>
                                          <p:spTgt spid="50"/>
                                        </p:tgtEl>
                                        <p:attrNameLst>
                                          <p:attrName>style.visibility</p:attrName>
                                        </p:attrNameLst>
                                      </p:cBhvr>
                                      <p:to>
                                        <p:strVal val="visible"/>
                                      </p:to>
                                    </p:set>
                                    <p:anim calcmode="lin" valueType="num">
                                      <p:cBhvr additive="base">
                                        <p:cTn id="52" dur="500" fill="hold"/>
                                        <p:tgtEl>
                                          <p:spTgt spid="50"/>
                                        </p:tgtEl>
                                        <p:attrNameLst>
                                          <p:attrName>ppt_x</p:attrName>
                                        </p:attrNameLst>
                                      </p:cBhvr>
                                      <p:tavLst>
                                        <p:tav tm="0">
                                          <p:val>
                                            <p:strVal val="1+#ppt_w/2"/>
                                          </p:val>
                                        </p:tav>
                                        <p:tav tm="100000">
                                          <p:val>
                                            <p:strVal val="#ppt_x"/>
                                          </p:val>
                                        </p:tav>
                                      </p:tavLst>
                                    </p:anim>
                                    <p:anim calcmode="lin" valueType="num">
                                      <p:cBhvr additive="base">
                                        <p:cTn id="53" dur="500" fill="hold"/>
                                        <p:tgtEl>
                                          <p:spTgt spid="50"/>
                                        </p:tgtEl>
                                        <p:attrNameLst>
                                          <p:attrName>ppt_y</p:attrName>
                                        </p:attrNameLst>
                                      </p:cBhvr>
                                      <p:tavLst>
                                        <p:tav tm="0">
                                          <p:val>
                                            <p:strVal val="#ppt_y"/>
                                          </p:val>
                                        </p:tav>
                                        <p:tav tm="100000">
                                          <p:val>
                                            <p:strVal val="#ppt_y"/>
                                          </p:val>
                                        </p:tav>
                                      </p:tavLst>
                                    </p:anim>
                                  </p:childTnLst>
                                </p:cTn>
                              </p:par>
                            </p:childTnLst>
                          </p:cTn>
                        </p:par>
                        <p:par>
                          <p:cTn id="54" fill="hold">
                            <p:stCondLst>
                              <p:cond delay="4000"/>
                            </p:stCondLst>
                            <p:childTnLst>
                              <p:par>
                                <p:cTn id="55" presetID="18" presetClass="entr" presetSubtype="12"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strips(downLeft)">
                                      <p:cBhvr>
                                        <p:cTn id="57" dur="500"/>
                                        <p:tgtEl>
                                          <p:spTgt spid="49"/>
                                        </p:tgtEl>
                                      </p:cBhvr>
                                    </p:animEffect>
                                  </p:childTnLst>
                                </p:cTn>
                              </p:par>
                              <p:par>
                                <p:cTn id="58" presetID="53" presetClass="entr" presetSubtype="16" fill="hold" nodeType="with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4500"/>
                            </p:stCondLst>
                            <p:childTnLst>
                              <p:par>
                                <p:cTn id="64" presetID="2" presetClass="entr" presetSubtype="2" accel="50000" decel="50000" fill="hold" nodeType="afterEffect">
                                  <p:stCondLst>
                                    <p:cond delay="0"/>
                                  </p:stCondLst>
                                  <p:childTnLst>
                                    <p:set>
                                      <p:cBhvr>
                                        <p:cTn id="65" dur="1" fill="hold">
                                          <p:stCondLst>
                                            <p:cond delay="0"/>
                                          </p:stCondLst>
                                        </p:cTn>
                                        <p:tgtEl>
                                          <p:spTgt spid="55"/>
                                        </p:tgtEl>
                                        <p:attrNameLst>
                                          <p:attrName>style.visibility</p:attrName>
                                        </p:attrNameLst>
                                      </p:cBhvr>
                                      <p:to>
                                        <p:strVal val="visible"/>
                                      </p:to>
                                    </p:set>
                                    <p:anim calcmode="lin" valueType="num">
                                      <p:cBhvr additive="base">
                                        <p:cTn id="66" dur="500" fill="hold"/>
                                        <p:tgtEl>
                                          <p:spTgt spid="55"/>
                                        </p:tgtEl>
                                        <p:attrNameLst>
                                          <p:attrName>ppt_x</p:attrName>
                                        </p:attrNameLst>
                                      </p:cBhvr>
                                      <p:tavLst>
                                        <p:tav tm="0">
                                          <p:val>
                                            <p:strVal val="1+#ppt_w/2"/>
                                          </p:val>
                                        </p:tav>
                                        <p:tav tm="100000">
                                          <p:val>
                                            <p:strVal val="#ppt_x"/>
                                          </p:val>
                                        </p:tav>
                                      </p:tavLst>
                                    </p:anim>
                                    <p:anim calcmode="lin" valueType="num">
                                      <p:cBhvr additive="base">
                                        <p:cTn id="67" dur="500" fill="hold"/>
                                        <p:tgtEl>
                                          <p:spTgt spid="55"/>
                                        </p:tgtEl>
                                        <p:attrNameLst>
                                          <p:attrName>ppt_y</p:attrName>
                                        </p:attrNameLst>
                                      </p:cBhvr>
                                      <p:tavLst>
                                        <p:tav tm="0">
                                          <p:val>
                                            <p:strVal val="#ppt_y"/>
                                          </p:val>
                                        </p:tav>
                                        <p:tav tm="100000">
                                          <p:val>
                                            <p:strVal val="#ppt_y"/>
                                          </p:val>
                                        </p:tav>
                                      </p:tavLst>
                                    </p:anim>
                                  </p:childTnLst>
                                </p:cTn>
                              </p:par>
                            </p:childTnLst>
                          </p:cTn>
                        </p:par>
                        <p:par>
                          <p:cTn id="68" fill="hold">
                            <p:stCondLst>
                              <p:cond delay="5000"/>
                            </p:stCondLst>
                            <p:childTnLst>
                              <p:par>
                                <p:cTn id="69" presetID="18" presetClass="entr" presetSubtype="12" fill="hold"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strips(downLeft)">
                                      <p:cBhvr>
                                        <p:cTn id="71" dur="500"/>
                                        <p:tgtEl>
                                          <p:spTgt spid="60"/>
                                        </p:tgtEl>
                                      </p:cBhvr>
                                    </p:animEffect>
                                  </p:childTnLst>
                                </p:cTn>
                              </p:par>
                              <p:par>
                                <p:cTn id="72" presetID="53" presetClass="entr" presetSubtype="16" fill="hold" nodeType="withEffect">
                                  <p:stCondLst>
                                    <p:cond delay="0"/>
                                  </p:stCondLst>
                                  <p:childTnLst>
                                    <p:set>
                                      <p:cBhvr>
                                        <p:cTn id="73" dur="1" fill="hold">
                                          <p:stCondLst>
                                            <p:cond delay="0"/>
                                          </p:stCondLst>
                                        </p:cTn>
                                        <p:tgtEl>
                                          <p:spTgt spid="61"/>
                                        </p:tgtEl>
                                        <p:attrNameLst>
                                          <p:attrName>style.visibility</p:attrName>
                                        </p:attrNameLst>
                                      </p:cBhvr>
                                      <p:to>
                                        <p:strVal val="visible"/>
                                      </p:to>
                                    </p:set>
                                    <p:anim calcmode="lin" valueType="num">
                                      <p:cBhvr>
                                        <p:cTn id="74" dur="500" fill="hold"/>
                                        <p:tgtEl>
                                          <p:spTgt spid="61"/>
                                        </p:tgtEl>
                                        <p:attrNameLst>
                                          <p:attrName>ppt_w</p:attrName>
                                        </p:attrNameLst>
                                      </p:cBhvr>
                                      <p:tavLst>
                                        <p:tav tm="0">
                                          <p:val>
                                            <p:fltVal val="0"/>
                                          </p:val>
                                        </p:tav>
                                        <p:tav tm="100000">
                                          <p:val>
                                            <p:strVal val="#ppt_w"/>
                                          </p:val>
                                        </p:tav>
                                      </p:tavLst>
                                    </p:anim>
                                    <p:anim calcmode="lin" valueType="num">
                                      <p:cBhvr>
                                        <p:cTn id="75" dur="500" fill="hold"/>
                                        <p:tgtEl>
                                          <p:spTgt spid="61"/>
                                        </p:tgtEl>
                                        <p:attrNameLst>
                                          <p:attrName>ppt_h</p:attrName>
                                        </p:attrNameLst>
                                      </p:cBhvr>
                                      <p:tavLst>
                                        <p:tav tm="0">
                                          <p:val>
                                            <p:fltVal val="0"/>
                                          </p:val>
                                        </p:tav>
                                        <p:tav tm="100000">
                                          <p:val>
                                            <p:strVal val="#ppt_h"/>
                                          </p:val>
                                        </p:tav>
                                      </p:tavLst>
                                    </p:anim>
                                    <p:animEffect transition="in" filter="fade">
                                      <p:cBhvr>
                                        <p:cTn id="76"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任意多边形 3"/>
          <p:cNvSpPr/>
          <p:nvPr>
            <p:custDataLst>
              <p:tags r:id="rId1"/>
            </p:custDataLst>
          </p:nvPr>
        </p:nvSpPr>
        <p:spPr>
          <a:xfrm>
            <a:off x="521545" y="459719"/>
            <a:ext cx="8622455" cy="22245"/>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1"/>
          </a:solidFill>
          <a:ln>
            <a:solidFill>
              <a:srgbClr val="88D27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6" tIns="34288" rIns="68576" bIns="34288" numCol="1" spcCol="0" rtlCol="0" fromWordArt="0" anchor="ctr" anchorCtr="0" forceAA="0" compatLnSpc="1">
            <a:noAutofit/>
          </a:bodyPr>
          <a:lstStyle/>
          <a:p>
            <a:pPr algn="ctr"/>
            <a:endParaRPr lang="zh-CN" altLang="en-US" sz="1420">
              <a:latin typeface="Arial" panose="020B0604020202020204" pitchFamily="34" charset="0"/>
              <a:ea typeface="微软雅黑" panose="020B0503020204020204" pitchFamily="34" charset="-122"/>
              <a:sym typeface="Arial" panose="020B0604020202020204" pitchFamily="34" charset="0"/>
            </a:endParaRPr>
          </a:p>
        </p:txBody>
      </p:sp>
      <p:sp>
        <p:nvSpPr>
          <p:cNvPr id="5" name="任意多边形 4"/>
          <p:cNvSpPr/>
          <p:nvPr>
            <p:custDataLst>
              <p:tags r:id="rId2"/>
            </p:custDataLst>
          </p:nvPr>
        </p:nvSpPr>
        <p:spPr>
          <a:xfrm>
            <a:off x="1" y="100217"/>
            <a:ext cx="410465" cy="381747"/>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6" tIns="34288" rIns="68576" bIns="34288" numCol="1" spcCol="0" rtlCol="0" fromWordArt="0" anchor="ctr" anchorCtr="0" forceAA="0" compatLnSpc="1">
            <a:noAutofit/>
          </a:bodyPr>
          <a:lstStyle/>
          <a:p>
            <a:pPr algn="ctr"/>
            <a:endParaRPr lang="zh-CN" altLang="en-US" sz="142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Content Placeholder 2"/>
          <p:cNvSpPr txBox="1"/>
          <p:nvPr/>
        </p:nvSpPr>
        <p:spPr>
          <a:xfrm>
            <a:off x="699345" y="161315"/>
            <a:ext cx="2181013" cy="246221"/>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1600" dirty="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点击添加小标题</a:t>
            </a:r>
            <a:endParaRPr lang="en-US" sz="1600" dirty="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Freeform 24"/>
          <p:cNvSpPr/>
          <p:nvPr/>
        </p:nvSpPr>
        <p:spPr>
          <a:xfrm>
            <a:off x="3716540" y="1050939"/>
            <a:ext cx="1710921" cy="1710921"/>
          </a:xfrm>
          <a:custGeom>
            <a:avLst/>
            <a:gdLst>
              <a:gd name="connsiteX0" fmla="*/ 0 w 1710921"/>
              <a:gd name="connsiteY0" fmla="*/ 1710921 h 1710921"/>
              <a:gd name="connsiteX1" fmla="*/ 855461 w 1710921"/>
              <a:gd name="connsiteY1" fmla="*/ 0 h 1710921"/>
              <a:gd name="connsiteX2" fmla="*/ 1710921 w 1710921"/>
              <a:gd name="connsiteY2" fmla="*/ 1710921 h 1710921"/>
              <a:gd name="connsiteX3" fmla="*/ 0 w 1710921"/>
              <a:gd name="connsiteY3" fmla="*/ 1710921 h 1710921"/>
            </a:gdLst>
            <a:ahLst/>
            <a:cxnLst>
              <a:cxn ang="0">
                <a:pos x="connsiteX0" y="connsiteY0"/>
              </a:cxn>
              <a:cxn ang="0">
                <a:pos x="connsiteX1" y="connsiteY1"/>
              </a:cxn>
              <a:cxn ang="0">
                <a:pos x="connsiteX2" y="connsiteY2"/>
              </a:cxn>
              <a:cxn ang="0">
                <a:pos x="connsiteX3" y="connsiteY3"/>
              </a:cxn>
            </a:cxnLst>
            <a:rect l="l" t="t" r="r" b="b"/>
            <a:pathLst>
              <a:path w="1710921" h="1710921">
                <a:moveTo>
                  <a:pt x="0" y="1710921"/>
                </a:moveTo>
                <a:lnTo>
                  <a:pt x="855461" y="0"/>
                </a:lnTo>
                <a:lnTo>
                  <a:pt x="1710921" y="1710921"/>
                </a:lnTo>
                <a:lnTo>
                  <a:pt x="0" y="1710921"/>
                </a:ln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15360" tIns="943091" rIns="515360" bIns="365760" numCol="1" spcCol="1270" anchor="ctr" anchorCtr="0">
            <a:noAutofit/>
          </a:bodyPr>
          <a:lstStyle/>
          <a:p>
            <a:pPr lvl="0" algn="ctr" defTabSz="1022350">
              <a:lnSpc>
                <a:spcPct val="90000"/>
              </a:lnSpc>
              <a:spcBef>
                <a:spcPct val="0"/>
              </a:spcBef>
              <a:spcAft>
                <a:spcPct val="35000"/>
              </a:spcAft>
            </a:pPr>
            <a:endParaRPr lang="en-US" sz="2300" kern="1200" dirty="0">
              <a:latin typeface="Arial" panose="020B0604020202020204" pitchFamily="34" charset="0"/>
              <a:ea typeface="微软雅黑" panose="020B0503020204020204" pitchFamily="34" charset="-122"/>
              <a:sym typeface="Arial" panose="020B0604020202020204" pitchFamily="34" charset="0"/>
            </a:endParaRPr>
          </a:p>
        </p:txBody>
      </p:sp>
      <p:sp>
        <p:nvSpPr>
          <p:cNvPr id="8" name="Freeform 25"/>
          <p:cNvSpPr/>
          <p:nvPr/>
        </p:nvSpPr>
        <p:spPr>
          <a:xfrm>
            <a:off x="2861079" y="2761860"/>
            <a:ext cx="1710921" cy="1710921"/>
          </a:xfrm>
          <a:custGeom>
            <a:avLst/>
            <a:gdLst>
              <a:gd name="connsiteX0" fmla="*/ 0 w 1710921"/>
              <a:gd name="connsiteY0" fmla="*/ 1710921 h 1710921"/>
              <a:gd name="connsiteX1" fmla="*/ 855461 w 1710921"/>
              <a:gd name="connsiteY1" fmla="*/ 0 h 1710921"/>
              <a:gd name="connsiteX2" fmla="*/ 1710921 w 1710921"/>
              <a:gd name="connsiteY2" fmla="*/ 1710921 h 1710921"/>
              <a:gd name="connsiteX3" fmla="*/ 0 w 1710921"/>
              <a:gd name="connsiteY3" fmla="*/ 1710921 h 1710921"/>
            </a:gdLst>
            <a:ahLst/>
            <a:cxnLst>
              <a:cxn ang="0">
                <a:pos x="connsiteX0" y="connsiteY0"/>
              </a:cxn>
              <a:cxn ang="0">
                <a:pos x="connsiteX1" y="connsiteY1"/>
              </a:cxn>
              <a:cxn ang="0">
                <a:pos x="connsiteX2" y="connsiteY2"/>
              </a:cxn>
              <a:cxn ang="0">
                <a:pos x="connsiteX3" y="connsiteY3"/>
              </a:cxn>
            </a:cxnLst>
            <a:rect l="l" t="t" r="r" b="b"/>
            <a:pathLst>
              <a:path w="1710921" h="1710921">
                <a:moveTo>
                  <a:pt x="0" y="1710921"/>
                </a:moveTo>
                <a:lnTo>
                  <a:pt x="855461" y="0"/>
                </a:lnTo>
                <a:lnTo>
                  <a:pt x="1710921" y="1710921"/>
                </a:lnTo>
                <a:lnTo>
                  <a:pt x="0" y="1710921"/>
                </a:ln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15360" tIns="943091" rIns="640080" bIns="87630" numCol="1" spcCol="1270" anchor="ctr" anchorCtr="0">
            <a:noAutofit/>
          </a:bodyPr>
          <a:lstStyle/>
          <a:p>
            <a:pPr lvl="0" algn="ctr" defTabSz="1022350">
              <a:lnSpc>
                <a:spcPct val="90000"/>
              </a:lnSpc>
              <a:spcBef>
                <a:spcPct val="0"/>
              </a:spcBef>
              <a:spcAft>
                <a:spcPct val="35000"/>
              </a:spcAft>
            </a:pPr>
            <a:endParaRPr lang="en-US" sz="2300" kern="1200" dirty="0">
              <a:latin typeface="Arial" panose="020B0604020202020204" pitchFamily="34" charset="0"/>
              <a:ea typeface="微软雅黑" panose="020B0503020204020204" pitchFamily="34" charset="-122"/>
              <a:sym typeface="Arial" panose="020B0604020202020204" pitchFamily="34" charset="0"/>
            </a:endParaRPr>
          </a:p>
        </p:txBody>
      </p:sp>
      <p:sp>
        <p:nvSpPr>
          <p:cNvPr id="9" name="Freeform 27"/>
          <p:cNvSpPr/>
          <p:nvPr/>
        </p:nvSpPr>
        <p:spPr>
          <a:xfrm>
            <a:off x="4572001" y="2761860"/>
            <a:ext cx="1710921" cy="1710921"/>
          </a:xfrm>
          <a:custGeom>
            <a:avLst/>
            <a:gdLst>
              <a:gd name="connsiteX0" fmla="*/ 0 w 1710921"/>
              <a:gd name="connsiteY0" fmla="*/ 1710921 h 1710921"/>
              <a:gd name="connsiteX1" fmla="*/ 855461 w 1710921"/>
              <a:gd name="connsiteY1" fmla="*/ 0 h 1710921"/>
              <a:gd name="connsiteX2" fmla="*/ 1710921 w 1710921"/>
              <a:gd name="connsiteY2" fmla="*/ 1710921 h 1710921"/>
              <a:gd name="connsiteX3" fmla="*/ 0 w 1710921"/>
              <a:gd name="connsiteY3" fmla="*/ 1710921 h 1710921"/>
            </a:gdLst>
            <a:ahLst/>
            <a:cxnLst>
              <a:cxn ang="0">
                <a:pos x="connsiteX0" y="connsiteY0"/>
              </a:cxn>
              <a:cxn ang="0">
                <a:pos x="connsiteX1" y="connsiteY1"/>
              </a:cxn>
              <a:cxn ang="0">
                <a:pos x="connsiteX2" y="connsiteY2"/>
              </a:cxn>
              <a:cxn ang="0">
                <a:pos x="connsiteX3" y="connsiteY3"/>
              </a:cxn>
            </a:cxnLst>
            <a:rect l="l" t="t" r="r" b="b"/>
            <a:pathLst>
              <a:path w="1710921" h="1710921">
                <a:moveTo>
                  <a:pt x="0" y="1710921"/>
                </a:moveTo>
                <a:lnTo>
                  <a:pt x="855461" y="0"/>
                </a:lnTo>
                <a:lnTo>
                  <a:pt x="1710921" y="1710921"/>
                </a:lnTo>
                <a:lnTo>
                  <a:pt x="0" y="1710921"/>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40080" tIns="943091" rIns="515360" bIns="87630" numCol="1" spcCol="1270" anchor="ctr" anchorCtr="0">
            <a:noAutofit/>
          </a:bodyPr>
          <a:lstStyle/>
          <a:p>
            <a:pPr lvl="0" algn="ctr" defTabSz="1022350">
              <a:lnSpc>
                <a:spcPct val="90000"/>
              </a:lnSpc>
              <a:spcBef>
                <a:spcPct val="0"/>
              </a:spcBef>
              <a:spcAft>
                <a:spcPct val="35000"/>
              </a:spcAft>
            </a:pPr>
            <a:endParaRPr lang="en-US" sz="4400" kern="1200" dirty="0">
              <a:latin typeface="Arial" panose="020B0604020202020204" pitchFamily="34" charset="0"/>
              <a:ea typeface="微软雅黑" panose="020B0503020204020204" pitchFamily="34" charset="-122"/>
              <a:sym typeface="Arial" panose="020B0604020202020204" pitchFamily="34" charset="0"/>
            </a:endParaRPr>
          </a:p>
        </p:txBody>
      </p:sp>
      <p:grpSp>
        <p:nvGrpSpPr>
          <p:cNvPr id="10" name="Group 134"/>
          <p:cNvGrpSpPr>
            <a:grpSpLocks noChangeAspect="1"/>
          </p:cNvGrpSpPr>
          <p:nvPr/>
        </p:nvGrpSpPr>
        <p:grpSpPr>
          <a:xfrm>
            <a:off x="4182901" y="2507305"/>
            <a:ext cx="778199" cy="778850"/>
            <a:chOff x="3287425" y="1417883"/>
            <a:chExt cx="648499" cy="649042"/>
          </a:xfrm>
        </p:grpSpPr>
        <p:sp>
          <p:nvSpPr>
            <p:cNvPr id="11" name="Oval 23"/>
            <p:cNvSpPr>
              <a:spLocks noChangeAspect="1"/>
            </p:cNvSpPr>
            <p:nvPr/>
          </p:nvSpPr>
          <p:spPr>
            <a:xfrm>
              <a:off x="3287425" y="1417883"/>
              <a:ext cx="648499" cy="649042"/>
            </a:xfrm>
            <a:prstGeom prst="ellipse">
              <a:avLst/>
            </a:prstGeom>
            <a:solidFill>
              <a:schemeClr val="accent1">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Oval 30"/>
            <p:cNvSpPr>
              <a:spLocks noChangeAspect="1"/>
            </p:cNvSpPr>
            <p:nvPr/>
          </p:nvSpPr>
          <p:spPr>
            <a:xfrm>
              <a:off x="3362252" y="1492773"/>
              <a:ext cx="498845" cy="499263"/>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latin typeface="Arial" panose="020B0604020202020204" pitchFamily="34" charset="0"/>
                  <a:ea typeface="微软雅黑" panose="020B0503020204020204" pitchFamily="34" charset="-122"/>
                  <a:sym typeface="Arial" panose="020B0604020202020204" pitchFamily="34" charset="0"/>
                </a:rPr>
                <a:t>01</a:t>
              </a:r>
            </a:p>
          </p:txBody>
        </p:sp>
      </p:grpSp>
      <p:grpSp>
        <p:nvGrpSpPr>
          <p:cNvPr id="13" name="Group 129"/>
          <p:cNvGrpSpPr>
            <a:grpSpLocks noChangeAspect="1"/>
          </p:cNvGrpSpPr>
          <p:nvPr/>
        </p:nvGrpSpPr>
        <p:grpSpPr>
          <a:xfrm>
            <a:off x="3803327" y="3175468"/>
            <a:ext cx="778199" cy="778850"/>
            <a:chOff x="2779491" y="2517212"/>
            <a:chExt cx="648499" cy="649042"/>
          </a:xfrm>
        </p:grpSpPr>
        <p:sp>
          <p:nvSpPr>
            <p:cNvPr id="14" name="Oval 32"/>
            <p:cNvSpPr>
              <a:spLocks noChangeAspect="1"/>
            </p:cNvSpPr>
            <p:nvPr/>
          </p:nvSpPr>
          <p:spPr>
            <a:xfrm>
              <a:off x="2779491" y="2517212"/>
              <a:ext cx="648499" cy="649042"/>
            </a:xfrm>
            <a:prstGeom prst="ellipse">
              <a:avLst/>
            </a:prstGeom>
            <a:solidFill>
              <a:schemeClr val="accent2">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Oval 33"/>
            <p:cNvSpPr>
              <a:spLocks noChangeAspect="1"/>
            </p:cNvSpPr>
            <p:nvPr/>
          </p:nvSpPr>
          <p:spPr>
            <a:xfrm>
              <a:off x="2854318" y="2592102"/>
              <a:ext cx="498845" cy="499263"/>
            </a:xfrm>
            <a:prstGeom prst="ellipse">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latin typeface="Arial" panose="020B0604020202020204" pitchFamily="34" charset="0"/>
                  <a:ea typeface="微软雅黑" panose="020B0503020204020204" pitchFamily="34" charset="-122"/>
                  <a:sym typeface="Arial" panose="020B0604020202020204" pitchFamily="34" charset="0"/>
                </a:rPr>
                <a:t>02</a:t>
              </a:r>
              <a:endParaRPr lang="en-US" sz="1600" b="1"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6" name="Group 130"/>
          <p:cNvGrpSpPr>
            <a:grpSpLocks noChangeAspect="1"/>
          </p:cNvGrpSpPr>
          <p:nvPr/>
        </p:nvGrpSpPr>
        <p:grpSpPr>
          <a:xfrm>
            <a:off x="4592175" y="3175468"/>
            <a:ext cx="778199" cy="778850"/>
            <a:chOff x="3287425" y="3613920"/>
            <a:chExt cx="648499" cy="649042"/>
          </a:xfrm>
        </p:grpSpPr>
        <p:sp>
          <p:nvSpPr>
            <p:cNvPr id="17" name="Oval 35"/>
            <p:cNvSpPr>
              <a:spLocks noChangeAspect="1"/>
            </p:cNvSpPr>
            <p:nvPr/>
          </p:nvSpPr>
          <p:spPr>
            <a:xfrm>
              <a:off x="3287425" y="3613920"/>
              <a:ext cx="648499" cy="649042"/>
            </a:xfrm>
            <a:prstGeom prst="ellipse">
              <a:avLst/>
            </a:prstGeom>
            <a:solidFill>
              <a:schemeClr val="accent3">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Oval 36"/>
            <p:cNvSpPr>
              <a:spLocks noChangeAspect="1"/>
            </p:cNvSpPr>
            <p:nvPr/>
          </p:nvSpPr>
          <p:spPr>
            <a:xfrm>
              <a:off x="3362252" y="3688810"/>
              <a:ext cx="498845" cy="499263"/>
            </a:xfrm>
            <a:prstGeom prst="ellipse">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latin typeface="Arial" panose="020B0604020202020204" pitchFamily="34" charset="0"/>
                  <a:ea typeface="微软雅黑" panose="020B0503020204020204" pitchFamily="34" charset="-122"/>
                  <a:sym typeface="Arial" panose="020B0604020202020204" pitchFamily="34" charset="0"/>
                </a:rPr>
                <a:t>03</a:t>
              </a:r>
              <a:endParaRPr lang="en-US" sz="1600" b="1"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9" name="Group 38"/>
          <p:cNvGrpSpPr/>
          <p:nvPr/>
        </p:nvGrpSpPr>
        <p:grpSpPr>
          <a:xfrm>
            <a:off x="1592658" y="1853066"/>
            <a:ext cx="2076062" cy="518900"/>
            <a:chOff x="1430743" y="1438589"/>
            <a:chExt cx="2076062" cy="518900"/>
          </a:xfrm>
        </p:grpSpPr>
        <p:sp>
          <p:nvSpPr>
            <p:cNvPr id="20" name="TextBox 38"/>
            <p:cNvSpPr txBox="1"/>
            <p:nvPr/>
          </p:nvSpPr>
          <p:spPr>
            <a:xfrm>
              <a:off x="2609123" y="1438589"/>
              <a:ext cx="897682" cy="215444"/>
            </a:xfrm>
            <a:prstGeom prst="rect">
              <a:avLst/>
            </a:prstGeom>
            <a:noFill/>
          </p:spPr>
          <p:txBody>
            <a:bodyPr wrap="none" lIns="0" tIns="0" rIns="0" bIns="0" rtlCol="0" anchor="ctr">
              <a:spAutoFit/>
            </a:bodyPr>
            <a:lstStyle/>
            <a:p>
              <a:pPr algn="r"/>
              <a:r>
                <a:rPr lang="zh-CN" altLang="en-US" sz="1400" b="1" dirty="0">
                  <a:solidFill>
                    <a:schemeClr val="accent1"/>
                  </a:solidFill>
                  <a:ea typeface="微软雅黑" panose="020B0503020204020204" pitchFamily="34" charset="-122"/>
                  <a:sym typeface="Arial" panose="020B0604020202020204" pitchFamily="34" charset="0"/>
                </a:rPr>
                <a:t>添加小标题</a:t>
              </a:r>
              <a:endParaRPr lang="en-US" sz="1400" b="1" dirty="0">
                <a:solidFill>
                  <a:schemeClr val="accent1"/>
                </a:solidFill>
                <a:ea typeface="微软雅黑" panose="020B0503020204020204" pitchFamily="34" charset="-122"/>
                <a:sym typeface="Arial" panose="020B0604020202020204" pitchFamily="34" charset="0"/>
              </a:endParaRPr>
            </a:p>
          </p:txBody>
        </p:sp>
        <p:sp>
          <p:nvSpPr>
            <p:cNvPr id="21" name="TextBox 39"/>
            <p:cNvSpPr txBox="1"/>
            <p:nvPr/>
          </p:nvSpPr>
          <p:spPr>
            <a:xfrm>
              <a:off x="1430743" y="1649712"/>
              <a:ext cx="2076062" cy="307777"/>
            </a:xfrm>
            <a:prstGeom prst="rect">
              <a:avLst/>
            </a:prstGeom>
            <a:noFill/>
          </p:spPr>
          <p:txBody>
            <a:bodyPr wrap="square" lIns="0" tIns="0" rIns="0" bIns="0" rtlCol="0" anchor="t">
              <a:spAutoFit/>
            </a:bodyPr>
            <a:lstStyle/>
            <a:p>
              <a:pPr lvl="0" algn="r" defTabSz="914400">
                <a:spcBef>
                  <a:spcPct val="20000"/>
                </a:spcBef>
                <a:defRPr/>
              </a:pPr>
              <a:r>
                <a:rPr lang="zh-CN" altLang="en-US" sz="1000" dirty="0">
                  <a:solidFill>
                    <a:schemeClr val="tx1">
                      <a:lumMod val="50000"/>
                      <a:lumOff val="50000"/>
                    </a:schemeClr>
                  </a:solidFill>
                  <a:ea typeface="微软雅黑" panose="020B0503020204020204" pitchFamily="34" charset="-122"/>
                  <a:sym typeface="Arial" panose="020B0604020202020204" pitchFamily="34" charset="0"/>
                </a:rPr>
                <a:t>点击输入简要文字内容，概括精炼言简意赅的说明分项内容。</a:t>
              </a:r>
              <a:r>
                <a:rPr lang="en-US" sz="1000" dirty="0">
                  <a:solidFill>
                    <a:schemeClr val="tx1">
                      <a:lumMod val="50000"/>
                      <a:lumOff val="50000"/>
                    </a:schemeClr>
                  </a:solidFill>
                  <a:ea typeface="微软雅黑" panose="020B0503020204020204" pitchFamily="34" charset="-122"/>
                  <a:sym typeface="Arial" panose="020B0604020202020204" pitchFamily="34" charset="0"/>
                </a:rPr>
                <a:t>   </a:t>
              </a:r>
            </a:p>
          </p:txBody>
        </p:sp>
      </p:grpSp>
      <p:grpSp>
        <p:nvGrpSpPr>
          <p:cNvPr id="22" name="Group 39"/>
          <p:cNvGrpSpPr/>
          <p:nvPr/>
        </p:nvGrpSpPr>
        <p:grpSpPr>
          <a:xfrm>
            <a:off x="604041" y="3807362"/>
            <a:ext cx="2076064" cy="511531"/>
            <a:chOff x="1430743" y="2455515"/>
            <a:chExt cx="2076064" cy="511531"/>
          </a:xfrm>
        </p:grpSpPr>
        <p:sp>
          <p:nvSpPr>
            <p:cNvPr id="23" name="TextBox 41"/>
            <p:cNvSpPr txBox="1"/>
            <p:nvPr/>
          </p:nvSpPr>
          <p:spPr>
            <a:xfrm>
              <a:off x="1711855" y="2455515"/>
              <a:ext cx="1794952" cy="215444"/>
            </a:xfrm>
            <a:prstGeom prst="rect">
              <a:avLst/>
            </a:prstGeom>
            <a:noFill/>
          </p:spPr>
          <p:txBody>
            <a:bodyPr wrap="square" lIns="0" tIns="0" rIns="0" bIns="0" rtlCol="0" anchor="ctr">
              <a:spAutoFit/>
            </a:bodyPr>
            <a:lstStyle/>
            <a:p>
              <a:pPr algn="r"/>
              <a:r>
                <a:rPr lang="zh-CN" altLang="en-US" sz="1400" b="1" dirty="0">
                  <a:solidFill>
                    <a:schemeClr val="accent2"/>
                  </a:solidFill>
                  <a:ea typeface="微软雅黑" panose="020B0503020204020204" pitchFamily="34" charset="-122"/>
                  <a:sym typeface="Arial" panose="020B0604020202020204" pitchFamily="34" charset="0"/>
                </a:rPr>
                <a:t>添加小标题</a:t>
              </a:r>
              <a:endParaRPr lang="en-US" sz="1400" b="1" dirty="0">
                <a:solidFill>
                  <a:schemeClr val="accent2"/>
                </a:solidFill>
                <a:ea typeface="微软雅黑" panose="020B0503020204020204" pitchFamily="34" charset="-122"/>
                <a:sym typeface="Arial" panose="020B0604020202020204" pitchFamily="34" charset="0"/>
              </a:endParaRPr>
            </a:p>
          </p:txBody>
        </p:sp>
        <p:sp>
          <p:nvSpPr>
            <p:cNvPr id="24" name="TextBox 42"/>
            <p:cNvSpPr txBox="1"/>
            <p:nvPr/>
          </p:nvSpPr>
          <p:spPr>
            <a:xfrm>
              <a:off x="1430743" y="2659269"/>
              <a:ext cx="2076063" cy="307777"/>
            </a:xfrm>
            <a:prstGeom prst="rect">
              <a:avLst/>
            </a:prstGeom>
            <a:noFill/>
          </p:spPr>
          <p:txBody>
            <a:bodyPr wrap="square" lIns="0" tIns="0" rIns="0" bIns="0" rtlCol="0" anchor="t">
              <a:spAutoFit/>
            </a:bodyPr>
            <a:lstStyle/>
            <a:p>
              <a:pPr lvl="0" algn="r" defTabSz="914400">
                <a:spcBef>
                  <a:spcPct val="20000"/>
                </a:spcBef>
                <a:defRPr/>
              </a:pPr>
              <a:r>
                <a:rPr lang="zh-CN" altLang="en-US" sz="1000" dirty="0">
                  <a:solidFill>
                    <a:schemeClr val="tx1">
                      <a:lumMod val="50000"/>
                      <a:lumOff val="50000"/>
                    </a:schemeClr>
                  </a:solidFill>
                  <a:ea typeface="微软雅黑" panose="020B0503020204020204" pitchFamily="34" charset="-122"/>
                  <a:sym typeface="Arial" panose="020B0604020202020204" pitchFamily="34" charset="0"/>
                </a:rPr>
                <a:t>点击输入简要文字内容，概括精炼言简意赅的说明分项内容。</a:t>
              </a:r>
              <a:r>
                <a:rPr lang="en-US" sz="1000" dirty="0">
                  <a:solidFill>
                    <a:schemeClr val="tx1">
                      <a:lumMod val="50000"/>
                      <a:lumOff val="50000"/>
                    </a:schemeClr>
                  </a:solidFill>
                  <a:ea typeface="微软雅黑" panose="020B0503020204020204" pitchFamily="34" charset="-122"/>
                  <a:sym typeface="Arial" panose="020B0604020202020204" pitchFamily="34" charset="0"/>
                </a:rPr>
                <a:t>   </a:t>
              </a:r>
            </a:p>
          </p:txBody>
        </p:sp>
      </p:grpSp>
      <p:grpSp>
        <p:nvGrpSpPr>
          <p:cNvPr id="25" name="Group 32"/>
          <p:cNvGrpSpPr/>
          <p:nvPr/>
        </p:nvGrpSpPr>
        <p:grpSpPr>
          <a:xfrm>
            <a:off x="6454803" y="3807362"/>
            <a:ext cx="2063693" cy="511530"/>
            <a:chOff x="5638262" y="1447392"/>
            <a:chExt cx="2063693" cy="511530"/>
          </a:xfrm>
        </p:grpSpPr>
        <p:sp>
          <p:nvSpPr>
            <p:cNvPr id="26" name="TextBox 44"/>
            <p:cNvSpPr txBox="1"/>
            <p:nvPr/>
          </p:nvSpPr>
          <p:spPr>
            <a:xfrm>
              <a:off x="5638263" y="1447392"/>
              <a:ext cx="897682" cy="215444"/>
            </a:xfrm>
            <a:prstGeom prst="rect">
              <a:avLst/>
            </a:prstGeom>
            <a:noFill/>
          </p:spPr>
          <p:txBody>
            <a:bodyPr wrap="none" lIns="0" tIns="0" rIns="0" bIns="0" rtlCol="0" anchor="ctr">
              <a:spAutoFit/>
            </a:bodyPr>
            <a:lstStyle/>
            <a:p>
              <a:r>
                <a:rPr lang="zh-CN" altLang="en-US" sz="1400" b="1" dirty="0">
                  <a:solidFill>
                    <a:schemeClr val="accent3"/>
                  </a:solidFill>
                  <a:ea typeface="微软雅黑" panose="020B0503020204020204" pitchFamily="34" charset="-122"/>
                  <a:sym typeface="Arial" panose="020B0604020202020204" pitchFamily="34" charset="0"/>
                </a:rPr>
                <a:t>添加小标题</a:t>
              </a:r>
              <a:endParaRPr lang="en-US" sz="1400" b="1" dirty="0">
                <a:solidFill>
                  <a:schemeClr val="accent3"/>
                </a:solidFill>
                <a:ea typeface="微软雅黑" panose="020B0503020204020204" pitchFamily="34" charset="-122"/>
                <a:sym typeface="Arial" panose="020B0604020202020204" pitchFamily="34" charset="0"/>
              </a:endParaRPr>
            </a:p>
          </p:txBody>
        </p:sp>
        <p:sp>
          <p:nvSpPr>
            <p:cNvPr id="27" name="TextBox 45"/>
            <p:cNvSpPr txBox="1"/>
            <p:nvPr/>
          </p:nvSpPr>
          <p:spPr>
            <a:xfrm>
              <a:off x="5638262" y="1651145"/>
              <a:ext cx="2063693" cy="307777"/>
            </a:xfrm>
            <a:prstGeom prst="rect">
              <a:avLst/>
            </a:prstGeom>
            <a:noFill/>
          </p:spPr>
          <p:txBody>
            <a:bodyPr wrap="square" lIns="0" tIns="0" rIns="0" bIns="0" rtlCol="0" anchor="t">
              <a:spAutoFit/>
            </a:bodyPr>
            <a:lstStyle/>
            <a:p>
              <a:pPr lvl="0" defTabSz="914400">
                <a:spcBef>
                  <a:spcPct val="20000"/>
                </a:spcBef>
                <a:defRPr/>
              </a:pPr>
              <a:r>
                <a:rPr lang="zh-CN" altLang="en-US" sz="1000" dirty="0">
                  <a:solidFill>
                    <a:schemeClr val="tx1">
                      <a:lumMod val="50000"/>
                      <a:lumOff val="50000"/>
                    </a:schemeClr>
                  </a:solidFill>
                  <a:ea typeface="微软雅黑" panose="020B0503020204020204" pitchFamily="34" charset="-122"/>
                  <a:sym typeface="Arial" panose="020B0604020202020204" pitchFamily="34" charset="0"/>
                </a:rPr>
                <a:t>点击输入简要文字内容，概括精炼言简意赅的说明分项内容。</a:t>
              </a:r>
              <a:r>
                <a:rPr lang="en-US" sz="1000" dirty="0">
                  <a:solidFill>
                    <a:schemeClr val="tx1">
                      <a:lumMod val="50000"/>
                      <a:lumOff val="50000"/>
                    </a:schemeClr>
                  </a:solidFill>
                  <a:ea typeface="微软雅黑" panose="020B0503020204020204" pitchFamily="34" charset="-122"/>
                  <a:sym typeface="Arial" panose="020B0604020202020204" pitchFamily="34" charset="0"/>
                </a:rPr>
                <a:t>   </a:t>
              </a:r>
            </a:p>
          </p:txBody>
        </p:sp>
      </p:grpSp>
      <p:sp>
        <p:nvSpPr>
          <p:cNvPr id="28" name="Text Placeholder 3"/>
          <p:cNvSpPr txBox="1"/>
          <p:nvPr/>
        </p:nvSpPr>
        <p:spPr>
          <a:xfrm>
            <a:off x="2530587" y="1227857"/>
            <a:ext cx="1130118" cy="677108"/>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4400" b="1" i="0" u="none" strike="noStrike" kern="1200" cap="none" spc="0" normalizeH="0" baseline="0" noProof="0" dirty="0">
                <a:ln>
                  <a:noFill/>
                </a:ln>
                <a:solidFill>
                  <a:schemeClr val="accent1"/>
                </a:solidFill>
                <a:effectLst/>
                <a:uLnTx/>
                <a:uFillTx/>
                <a:ea typeface="微软雅黑" panose="020B0503020204020204" pitchFamily="34" charset="-122"/>
                <a:sym typeface="Arial" panose="020B0604020202020204" pitchFamily="34" charset="0"/>
              </a:rPr>
              <a:t>20%</a:t>
            </a:r>
          </a:p>
        </p:txBody>
      </p:sp>
      <p:sp>
        <p:nvSpPr>
          <p:cNvPr id="29" name="Text Placeholder 3"/>
          <p:cNvSpPr txBox="1"/>
          <p:nvPr/>
        </p:nvSpPr>
        <p:spPr>
          <a:xfrm>
            <a:off x="6462818" y="3187343"/>
            <a:ext cx="1130118" cy="677108"/>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4400" b="1" i="0" u="none" strike="noStrike" kern="1200" cap="none" spc="0" normalizeH="0" baseline="0" noProof="0" dirty="0">
                <a:ln>
                  <a:noFill/>
                </a:ln>
                <a:solidFill>
                  <a:schemeClr val="accent3"/>
                </a:solidFill>
                <a:effectLst/>
                <a:uLnTx/>
                <a:uFillTx/>
                <a:ea typeface="微软雅黑" panose="020B0503020204020204" pitchFamily="34" charset="-122"/>
                <a:sym typeface="Arial" panose="020B0604020202020204" pitchFamily="34" charset="0"/>
              </a:rPr>
              <a:t>70%</a:t>
            </a:r>
          </a:p>
        </p:txBody>
      </p:sp>
      <p:sp>
        <p:nvSpPr>
          <p:cNvPr id="30" name="Text Placeholder 3"/>
          <p:cNvSpPr txBox="1"/>
          <p:nvPr/>
        </p:nvSpPr>
        <p:spPr>
          <a:xfrm>
            <a:off x="1541971" y="3161996"/>
            <a:ext cx="1130118" cy="677108"/>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4400" b="1" i="0" u="none" strike="noStrike" kern="1200" cap="none" spc="0" normalizeH="0" baseline="0" noProof="0" dirty="0">
                <a:ln>
                  <a:noFill/>
                </a:ln>
                <a:solidFill>
                  <a:schemeClr val="accent2"/>
                </a:solidFill>
                <a:effectLst/>
                <a:uLnTx/>
                <a:uFillTx/>
                <a:ea typeface="微软雅黑" panose="020B0503020204020204" pitchFamily="34" charset="-122"/>
                <a:sym typeface="Arial" panose="020B0604020202020204" pitchFamily="34" charset="0"/>
              </a:rPr>
              <a:t>90%</a:t>
            </a:r>
          </a:p>
        </p:txBody>
      </p:sp>
      <p:sp>
        <p:nvSpPr>
          <p:cNvPr id="31" name="Freeform 69"/>
          <p:cNvSpPr/>
          <p:nvPr/>
        </p:nvSpPr>
        <p:spPr bwMode="auto">
          <a:xfrm>
            <a:off x="4422799" y="1765252"/>
            <a:ext cx="298402" cy="560513"/>
          </a:xfrm>
          <a:custGeom>
            <a:avLst/>
            <a:gdLst/>
            <a:ahLst/>
            <a:cxnLst>
              <a:cxn ang="0">
                <a:pos x="21" y="57"/>
              </a:cxn>
              <a:cxn ang="0">
                <a:pos x="21" y="63"/>
              </a:cxn>
              <a:cxn ang="0">
                <a:pos x="20" y="64"/>
              </a:cxn>
              <a:cxn ang="0">
                <a:pos x="15" y="64"/>
              </a:cxn>
              <a:cxn ang="0">
                <a:pos x="14" y="63"/>
              </a:cxn>
              <a:cxn ang="0">
                <a:pos x="14" y="57"/>
              </a:cxn>
              <a:cxn ang="0">
                <a:pos x="1" y="50"/>
              </a:cxn>
              <a:cxn ang="0">
                <a:pos x="1" y="49"/>
              </a:cxn>
              <a:cxn ang="0">
                <a:pos x="4" y="44"/>
              </a:cxn>
              <a:cxn ang="0">
                <a:pos x="5" y="43"/>
              </a:cxn>
              <a:cxn ang="0">
                <a:pos x="6" y="44"/>
              </a:cxn>
              <a:cxn ang="0">
                <a:pos x="17" y="49"/>
              </a:cxn>
              <a:cxn ang="0">
                <a:pos x="25" y="43"/>
              </a:cxn>
              <a:cxn ang="0">
                <a:pos x="16" y="36"/>
              </a:cxn>
              <a:cxn ang="0">
                <a:pos x="1" y="21"/>
              </a:cxn>
              <a:cxn ang="0">
                <a:pos x="14" y="8"/>
              </a:cxn>
              <a:cxn ang="0">
                <a:pos x="14" y="1"/>
              </a:cxn>
              <a:cxn ang="0">
                <a:pos x="15" y="0"/>
              </a:cxn>
              <a:cxn ang="0">
                <a:pos x="20" y="0"/>
              </a:cxn>
              <a:cxn ang="0">
                <a:pos x="21" y="1"/>
              </a:cxn>
              <a:cxn ang="0">
                <a:pos x="21" y="7"/>
              </a:cxn>
              <a:cxn ang="0">
                <a:pos x="32" y="12"/>
              </a:cxn>
              <a:cxn ang="0">
                <a:pos x="32" y="14"/>
              </a:cxn>
              <a:cxn ang="0">
                <a:pos x="29" y="19"/>
              </a:cxn>
              <a:cxn ang="0">
                <a:pos x="29" y="19"/>
              </a:cxn>
              <a:cxn ang="0">
                <a:pos x="28" y="19"/>
              </a:cxn>
              <a:cxn ang="0">
                <a:pos x="18" y="15"/>
              </a:cxn>
              <a:cxn ang="0">
                <a:pos x="10" y="21"/>
              </a:cxn>
              <a:cxn ang="0">
                <a:pos x="20" y="28"/>
              </a:cxn>
              <a:cxn ang="0">
                <a:pos x="34" y="42"/>
              </a:cxn>
              <a:cxn ang="0">
                <a:pos x="21" y="57"/>
              </a:cxn>
            </a:cxnLst>
            <a:rect l="0" t="0" r="r" b="b"/>
            <a:pathLst>
              <a:path w="34" h="64">
                <a:moveTo>
                  <a:pt x="21" y="57"/>
                </a:moveTo>
                <a:cubicBezTo>
                  <a:pt x="21" y="63"/>
                  <a:pt x="21" y="63"/>
                  <a:pt x="21" y="63"/>
                </a:cubicBezTo>
                <a:cubicBezTo>
                  <a:pt x="21" y="63"/>
                  <a:pt x="20" y="64"/>
                  <a:pt x="20" y="64"/>
                </a:cubicBezTo>
                <a:cubicBezTo>
                  <a:pt x="15" y="64"/>
                  <a:pt x="15" y="64"/>
                  <a:pt x="15" y="64"/>
                </a:cubicBezTo>
                <a:cubicBezTo>
                  <a:pt x="14" y="64"/>
                  <a:pt x="14" y="63"/>
                  <a:pt x="14" y="63"/>
                </a:cubicBezTo>
                <a:cubicBezTo>
                  <a:pt x="14" y="57"/>
                  <a:pt x="14" y="57"/>
                  <a:pt x="14" y="57"/>
                </a:cubicBezTo>
                <a:cubicBezTo>
                  <a:pt x="5" y="55"/>
                  <a:pt x="1" y="50"/>
                  <a:pt x="1" y="50"/>
                </a:cubicBezTo>
                <a:cubicBezTo>
                  <a:pt x="0" y="50"/>
                  <a:pt x="0" y="49"/>
                  <a:pt x="1" y="49"/>
                </a:cubicBezTo>
                <a:cubicBezTo>
                  <a:pt x="4" y="44"/>
                  <a:pt x="4" y="44"/>
                  <a:pt x="4" y="44"/>
                </a:cubicBezTo>
                <a:cubicBezTo>
                  <a:pt x="4" y="44"/>
                  <a:pt x="5" y="43"/>
                  <a:pt x="5" y="43"/>
                </a:cubicBezTo>
                <a:cubicBezTo>
                  <a:pt x="5" y="43"/>
                  <a:pt x="6" y="44"/>
                  <a:pt x="6" y="44"/>
                </a:cubicBezTo>
                <a:cubicBezTo>
                  <a:pt x="6" y="44"/>
                  <a:pt x="11" y="49"/>
                  <a:pt x="17" y="49"/>
                </a:cubicBezTo>
                <a:cubicBezTo>
                  <a:pt x="21" y="49"/>
                  <a:pt x="25" y="47"/>
                  <a:pt x="25" y="43"/>
                </a:cubicBezTo>
                <a:cubicBezTo>
                  <a:pt x="25" y="39"/>
                  <a:pt x="20" y="38"/>
                  <a:pt x="16" y="36"/>
                </a:cubicBezTo>
                <a:cubicBezTo>
                  <a:pt x="9" y="33"/>
                  <a:pt x="1" y="30"/>
                  <a:pt x="1" y="21"/>
                </a:cubicBezTo>
                <a:cubicBezTo>
                  <a:pt x="1" y="14"/>
                  <a:pt x="6" y="9"/>
                  <a:pt x="14" y="8"/>
                </a:cubicBezTo>
                <a:cubicBezTo>
                  <a:pt x="14" y="1"/>
                  <a:pt x="14" y="1"/>
                  <a:pt x="14" y="1"/>
                </a:cubicBezTo>
                <a:cubicBezTo>
                  <a:pt x="14" y="0"/>
                  <a:pt x="14" y="0"/>
                  <a:pt x="15" y="0"/>
                </a:cubicBezTo>
                <a:cubicBezTo>
                  <a:pt x="20" y="0"/>
                  <a:pt x="20" y="0"/>
                  <a:pt x="20" y="0"/>
                </a:cubicBezTo>
                <a:cubicBezTo>
                  <a:pt x="20" y="0"/>
                  <a:pt x="21" y="0"/>
                  <a:pt x="21" y="1"/>
                </a:cubicBezTo>
                <a:cubicBezTo>
                  <a:pt x="21" y="7"/>
                  <a:pt x="21" y="7"/>
                  <a:pt x="21" y="7"/>
                </a:cubicBezTo>
                <a:cubicBezTo>
                  <a:pt x="28" y="8"/>
                  <a:pt x="32" y="12"/>
                  <a:pt x="32" y="12"/>
                </a:cubicBezTo>
                <a:cubicBezTo>
                  <a:pt x="33" y="13"/>
                  <a:pt x="33" y="13"/>
                  <a:pt x="32" y="14"/>
                </a:cubicBezTo>
                <a:cubicBezTo>
                  <a:pt x="29" y="19"/>
                  <a:pt x="29" y="19"/>
                  <a:pt x="29" y="19"/>
                </a:cubicBezTo>
                <a:cubicBezTo>
                  <a:pt x="29" y="19"/>
                  <a:pt x="29" y="19"/>
                  <a:pt x="29" y="19"/>
                </a:cubicBezTo>
                <a:cubicBezTo>
                  <a:pt x="28" y="19"/>
                  <a:pt x="28" y="19"/>
                  <a:pt x="28" y="19"/>
                </a:cubicBezTo>
                <a:cubicBezTo>
                  <a:pt x="28" y="19"/>
                  <a:pt x="23" y="15"/>
                  <a:pt x="18" y="15"/>
                </a:cubicBezTo>
                <a:cubicBezTo>
                  <a:pt x="13" y="15"/>
                  <a:pt x="10" y="18"/>
                  <a:pt x="10" y="21"/>
                </a:cubicBezTo>
                <a:cubicBezTo>
                  <a:pt x="10" y="25"/>
                  <a:pt x="15" y="26"/>
                  <a:pt x="20" y="28"/>
                </a:cubicBezTo>
                <a:cubicBezTo>
                  <a:pt x="26" y="31"/>
                  <a:pt x="34" y="34"/>
                  <a:pt x="34" y="42"/>
                </a:cubicBezTo>
                <a:cubicBezTo>
                  <a:pt x="34" y="50"/>
                  <a:pt x="28" y="55"/>
                  <a:pt x="21" y="57"/>
                </a:cubicBezTo>
                <a:close/>
              </a:path>
            </a:pathLst>
          </a:custGeom>
          <a:solidFill>
            <a:schemeClr val="bg1"/>
          </a:solidFill>
          <a:ln w="9525">
            <a:noFill/>
            <a:round/>
          </a:ln>
        </p:spPr>
        <p:txBody>
          <a:bodyPr vert="horz" wrap="square" lIns="91440" tIns="45720" rIns="91440" bIns="45720" numCol="1" anchor="t" anchorCtr="0" compatLnSpc="1"/>
          <a:lstStyle/>
          <a:p>
            <a:endParaRPr lang="en-US">
              <a:ea typeface="微软雅黑" panose="020B0503020204020204" pitchFamily="34" charset="-122"/>
              <a:sym typeface="Arial" panose="020B0604020202020204" pitchFamily="34" charset="0"/>
            </a:endParaRPr>
          </a:p>
        </p:txBody>
      </p:sp>
      <p:sp>
        <p:nvSpPr>
          <p:cNvPr id="32" name="Freeform 144"/>
          <p:cNvSpPr>
            <a:spLocks noEditPoints="1"/>
          </p:cNvSpPr>
          <p:nvPr/>
        </p:nvSpPr>
        <p:spPr bwMode="auto">
          <a:xfrm>
            <a:off x="3372527" y="3840207"/>
            <a:ext cx="451888" cy="391872"/>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ln>
        </p:spPr>
        <p:txBody>
          <a:bodyPr vert="horz" wrap="square" lIns="91440" tIns="45720" rIns="91440" bIns="45720" numCol="1" anchor="t" anchorCtr="0" compatLnSpc="1"/>
          <a:lstStyle/>
          <a:p>
            <a:endParaRPr lang="en-US">
              <a:ea typeface="微软雅黑" panose="020B0503020204020204" pitchFamily="34" charset="-122"/>
              <a:sym typeface="Arial" panose="020B0604020202020204" pitchFamily="34" charset="0"/>
            </a:endParaRPr>
          </a:p>
        </p:txBody>
      </p:sp>
      <p:sp>
        <p:nvSpPr>
          <p:cNvPr id="33" name="Freeform 23"/>
          <p:cNvSpPr>
            <a:spLocks noEditPoints="1"/>
          </p:cNvSpPr>
          <p:nvPr/>
        </p:nvSpPr>
        <p:spPr bwMode="auto">
          <a:xfrm>
            <a:off x="5263284" y="3839104"/>
            <a:ext cx="396391" cy="374818"/>
          </a:xfrm>
          <a:custGeom>
            <a:avLst/>
            <a:gdLst/>
            <a:ahLst/>
            <a:cxnLst>
              <a:cxn ang="0">
                <a:pos x="68" y="14"/>
              </a:cxn>
              <a:cxn ang="0">
                <a:pos x="68" y="18"/>
              </a:cxn>
              <a:cxn ang="0">
                <a:pos x="64" y="18"/>
              </a:cxn>
              <a:cxn ang="0">
                <a:pos x="61" y="21"/>
              </a:cxn>
              <a:cxn ang="0">
                <a:pos x="7" y="21"/>
              </a:cxn>
              <a:cxn ang="0">
                <a:pos x="4" y="18"/>
              </a:cxn>
              <a:cxn ang="0">
                <a:pos x="0" y="18"/>
              </a:cxn>
              <a:cxn ang="0">
                <a:pos x="0" y="14"/>
              </a:cxn>
              <a:cxn ang="0">
                <a:pos x="34" y="0"/>
              </a:cxn>
              <a:cxn ang="0">
                <a:pos x="68" y="14"/>
              </a:cxn>
              <a:cxn ang="0">
                <a:pos x="68" y="60"/>
              </a:cxn>
              <a:cxn ang="0">
                <a:pos x="68" y="64"/>
              </a:cxn>
              <a:cxn ang="0">
                <a:pos x="0" y="64"/>
              </a:cxn>
              <a:cxn ang="0">
                <a:pos x="0" y="60"/>
              </a:cxn>
              <a:cxn ang="0">
                <a:pos x="2" y="57"/>
              </a:cxn>
              <a:cxn ang="0">
                <a:pos x="66" y="57"/>
              </a:cxn>
              <a:cxn ang="0">
                <a:pos x="68" y="60"/>
              </a:cxn>
              <a:cxn ang="0">
                <a:pos x="18" y="23"/>
              </a:cxn>
              <a:cxn ang="0">
                <a:pos x="18" y="50"/>
              </a:cxn>
              <a:cxn ang="0">
                <a:pos x="23" y="50"/>
              </a:cxn>
              <a:cxn ang="0">
                <a:pos x="23" y="23"/>
              </a:cxn>
              <a:cxn ang="0">
                <a:pos x="32" y="23"/>
              </a:cxn>
              <a:cxn ang="0">
                <a:pos x="32" y="50"/>
              </a:cxn>
              <a:cxn ang="0">
                <a:pos x="36" y="50"/>
              </a:cxn>
              <a:cxn ang="0">
                <a:pos x="36" y="23"/>
              </a:cxn>
              <a:cxn ang="0">
                <a:pos x="45" y="23"/>
              </a:cxn>
              <a:cxn ang="0">
                <a:pos x="45" y="50"/>
              </a:cxn>
              <a:cxn ang="0">
                <a:pos x="50" y="50"/>
              </a:cxn>
              <a:cxn ang="0">
                <a:pos x="50" y="23"/>
              </a:cxn>
              <a:cxn ang="0">
                <a:pos x="59" y="23"/>
              </a:cxn>
              <a:cxn ang="0">
                <a:pos x="59" y="50"/>
              </a:cxn>
              <a:cxn ang="0">
                <a:pos x="61" y="50"/>
              </a:cxn>
              <a:cxn ang="0">
                <a:pos x="64" y="53"/>
              </a:cxn>
              <a:cxn ang="0">
                <a:pos x="64" y="55"/>
              </a:cxn>
              <a:cxn ang="0">
                <a:pos x="4" y="55"/>
              </a:cxn>
              <a:cxn ang="0">
                <a:pos x="4" y="53"/>
              </a:cxn>
              <a:cxn ang="0">
                <a:pos x="7" y="50"/>
              </a:cxn>
              <a:cxn ang="0">
                <a:pos x="9" y="50"/>
              </a:cxn>
              <a:cxn ang="0">
                <a:pos x="9" y="23"/>
              </a:cxn>
              <a:cxn ang="0">
                <a:pos x="18" y="23"/>
              </a:cxn>
            </a:cxnLst>
            <a:rect l="0" t="0" r="r" b="b"/>
            <a:pathLst>
              <a:path w="68" h="64">
                <a:moveTo>
                  <a:pt x="68" y="14"/>
                </a:moveTo>
                <a:cubicBezTo>
                  <a:pt x="68" y="18"/>
                  <a:pt x="68" y="18"/>
                  <a:pt x="68" y="18"/>
                </a:cubicBezTo>
                <a:cubicBezTo>
                  <a:pt x="64" y="18"/>
                  <a:pt x="64" y="18"/>
                  <a:pt x="64" y="18"/>
                </a:cubicBezTo>
                <a:cubicBezTo>
                  <a:pt x="64" y="20"/>
                  <a:pt x="63" y="21"/>
                  <a:pt x="61" y="21"/>
                </a:cubicBezTo>
                <a:cubicBezTo>
                  <a:pt x="7" y="21"/>
                  <a:pt x="7" y="21"/>
                  <a:pt x="7" y="21"/>
                </a:cubicBezTo>
                <a:cubicBezTo>
                  <a:pt x="5" y="21"/>
                  <a:pt x="4" y="20"/>
                  <a:pt x="4" y="18"/>
                </a:cubicBezTo>
                <a:cubicBezTo>
                  <a:pt x="0" y="18"/>
                  <a:pt x="0" y="18"/>
                  <a:pt x="0" y="18"/>
                </a:cubicBezTo>
                <a:cubicBezTo>
                  <a:pt x="0" y="14"/>
                  <a:pt x="0" y="14"/>
                  <a:pt x="0" y="14"/>
                </a:cubicBezTo>
                <a:cubicBezTo>
                  <a:pt x="34" y="0"/>
                  <a:pt x="34" y="0"/>
                  <a:pt x="34" y="0"/>
                </a:cubicBezTo>
                <a:lnTo>
                  <a:pt x="68" y="14"/>
                </a:lnTo>
                <a:close/>
                <a:moveTo>
                  <a:pt x="68" y="60"/>
                </a:moveTo>
                <a:cubicBezTo>
                  <a:pt x="68" y="64"/>
                  <a:pt x="68" y="64"/>
                  <a:pt x="68" y="64"/>
                </a:cubicBezTo>
                <a:cubicBezTo>
                  <a:pt x="0" y="64"/>
                  <a:pt x="0" y="64"/>
                  <a:pt x="0" y="64"/>
                </a:cubicBezTo>
                <a:cubicBezTo>
                  <a:pt x="0" y="60"/>
                  <a:pt x="0" y="60"/>
                  <a:pt x="0" y="60"/>
                </a:cubicBezTo>
                <a:cubicBezTo>
                  <a:pt x="0" y="58"/>
                  <a:pt x="1" y="57"/>
                  <a:pt x="2" y="57"/>
                </a:cubicBezTo>
                <a:cubicBezTo>
                  <a:pt x="66" y="57"/>
                  <a:pt x="66" y="57"/>
                  <a:pt x="66" y="57"/>
                </a:cubicBezTo>
                <a:cubicBezTo>
                  <a:pt x="67" y="57"/>
                  <a:pt x="68" y="58"/>
                  <a:pt x="68" y="60"/>
                </a:cubicBezTo>
                <a:close/>
                <a:moveTo>
                  <a:pt x="18" y="23"/>
                </a:moveTo>
                <a:cubicBezTo>
                  <a:pt x="18" y="50"/>
                  <a:pt x="18" y="50"/>
                  <a:pt x="18" y="50"/>
                </a:cubicBezTo>
                <a:cubicBezTo>
                  <a:pt x="23" y="50"/>
                  <a:pt x="23" y="50"/>
                  <a:pt x="23" y="50"/>
                </a:cubicBezTo>
                <a:cubicBezTo>
                  <a:pt x="23" y="23"/>
                  <a:pt x="23" y="23"/>
                  <a:pt x="23" y="23"/>
                </a:cubicBezTo>
                <a:cubicBezTo>
                  <a:pt x="32" y="23"/>
                  <a:pt x="32" y="23"/>
                  <a:pt x="32" y="23"/>
                </a:cubicBezTo>
                <a:cubicBezTo>
                  <a:pt x="32" y="50"/>
                  <a:pt x="32" y="50"/>
                  <a:pt x="32" y="50"/>
                </a:cubicBezTo>
                <a:cubicBezTo>
                  <a:pt x="36" y="50"/>
                  <a:pt x="36" y="50"/>
                  <a:pt x="36" y="50"/>
                </a:cubicBezTo>
                <a:cubicBezTo>
                  <a:pt x="36" y="23"/>
                  <a:pt x="36" y="23"/>
                  <a:pt x="36" y="23"/>
                </a:cubicBezTo>
                <a:cubicBezTo>
                  <a:pt x="45" y="23"/>
                  <a:pt x="45" y="23"/>
                  <a:pt x="45" y="23"/>
                </a:cubicBezTo>
                <a:cubicBezTo>
                  <a:pt x="45" y="50"/>
                  <a:pt x="45" y="50"/>
                  <a:pt x="45" y="50"/>
                </a:cubicBezTo>
                <a:cubicBezTo>
                  <a:pt x="50" y="50"/>
                  <a:pt x="50" y="50"/>
                  <a:pt x="50" y="50"/>
                </a:cubicBezTo>
                <a:cubicBezTo>
                  <a:pt x="50" y="23"/>
                  <a:pt x="50" y="23"/>
                  <a:pt x="50" y="23"/>
                </a:cubicBezTo>
                <a:cubicBezTo>
                  <a:pt x="59" y="23"/>
                  <a:pt x="59" y="23"/>
                  <a:pt x="59" y="23"/>
                </a:cubicBezTo>
                <a:cubicBezTo>
                  <a:pt x="59" y="50"/>
                  <a:pt x="59" y="50"/>
                  <a:pt x="59" y="50"/>
                </a:cubicBezTo>
                <a:cubicBezTo>
                  <a:pt x="61" y="50"/>
                  <a:pt x="61" y="50"/>
                  <a:pt x="61" y="50"/>
                </a:cubicBezTo>
                <a:cubicBezTo>
                  <a:pt x="63" y="50"/>
                  <a:pt x="64" y="51"/>
                  <a:pt x="64" y="53"/>
                </a:cubicBezTo>
                <a:cubicBezTo>
                  <a:pt x="64" y="55"/>
                  <a:pt x="64" y="55"/>
                  <a:pt x="64" y="55"/>
                </a:cubicBezTo>
                <a:cubicBezTo>
                  <a:pt x="4" y="55"/>
                  <a:pt x="4" y="55"/>
                  <a:pt x="4" y="55"/>
                </a:cubicBezTo>
                <a:cubicBezTo>
                  <a:pt x="4" y="53"/>
                  <a:pt x="4" y="53"/>
                  <a:pt x="4" y="53"/>
                </a:cubicBezTo>
                <a:cubicBezTo>
                  <a:pt x="4" y="51"/>
                  <a:pt x="5" y="50"/>
                  <a:pt x="7" y="50"/>
                </a:cubicBezTo>
                <a:cubicBezTo>
                  <a:pt x="9" y="50"/>
                  <a:pt x="9" y="50"/>
                  <a:pt x="9" y="50"/>
                </a:cubicBezTo>
                <a:cubicBezTo>
                  <a:pt x="9" y="23"/>
                  <a:pt x="9" y="23"/>
                  <a:pt x="9" y="23"/>
                </a:cubicBezTo>
                <a:lnTo>
                  <a:pt x="18" y="23"/>
                </a:lnTo>
                <a:close/>
              </a:path>
            </a:pathLst>
          </a:custGeom>
          <a:solidFill>
            <a:schemeClr val="bg1"/>
          </a:solidFill>
          <a:ln w="9525">
            <a:noFill/>
            <a:round/>
          </a:ln>
        </p:spPr>
        <p:txBody>
          <a:bodyPr vert="horz" wrap="square" lIns="91440" tIns="45720" rIns="91440" bIns="45720" numCol="1" anchor="t" anchorCtr="0" compatLnSpc="1"/>
          <a:lstStyle/>
          <a:p>
            <a:endParaRPr lang="en-US">
              <a:ea typeface="微软雅黑" panose="020B0503020204020204" pitchFamily="34" charset="-122"/>
              <a:sym typeface="Arial" panose="020B0604020202020204" pitchFamily="34" charset="0"/>
            </a:endParaRPr>
          </a:p>
        </p:txBody>
      </p:sp>
      <p:sp>
        <p:nvSpPr>
          <p:cNvPr id="34" name="矩形 33"/>
          <p:cNvSpPr/>
          <p:nvPr/>
        </p:nvSpPr>
        <p:spPr>
          <a:xfrm>
            <a:off x="0" y="0"/>
            <a:ext cx="9144000"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p:cTn id="12" dur="500" fill="hold"/>
                                        <p:tgtEl>
                                          <p:spTgt spid="31"/>
                                        </p:tgtEl>
                                        <p:attrNameLst>
                                          <p:attrName>ppt_w</p:attrName>
                                        </p:attrNameLst>
                                      </p:cBhvr>
                                      <p:tavLst>
                                        <p:tav tm="0">
                                          <p:val>
                                            <p:fltVal val="0"/>
                                          </p:val>
                                        </p:tav>
                                        <p:tav tm="100000">
                                          <p:val>
                                            <p:strVal val="#ppt_w"/>
                                          </p:val>
                                        </p:tav>
                                      </p:tavLst>
                                    </p:anim>
                                    <p:anim calcmode="lin" valueType="num">
                                      <p:cBhvr>
                                        <p:cTn id="13" dur="500" fill="hold"/>
                                        <p:tgtEl>
                                          <p:spTgt spid="31"/>
                                        </p:tgtEl>
                                        <p:attrNameLst>
                                          <p:attrName>ppt_h</p:attrName>
                                        </p:attrNameLst>
                                      </p:cBhvr>
                                      <p:tavLst>
                                        <p:tav tm="0">
                                          <p:val>
                                            <p:fltVal val="0"/>
                                          </p:val>
                                        </p:tav>
                                        <p:tav tm="100000">
                                          <p:val>
                                            <p:strVal val="#ppt_h"/>
                                          </p:val>
                                        </p:tav>
                                      </p:tavLst>
                                    </p:anim>
                                    <p:animEffect transition="in" filter="fade">
                                      <p:cBhvr>
                                        <p:cTn id="14" dur="500"/>
                                        <p:tgtEl>
                                          <p:spTgt spid="31"/>
                                        </p:tgtEl>
                                      </p:cBhvr>
                                    </p:animEffect>
                                  </p:childTnLst>
                                </p:cTn>
                              </p:par>
                            </p:childTnLst>
                          </p:cTn>
                        </p:par>
                        <p:par>
                          <p:cTn id="15" fill="hold">
                            <p:stCondLst>
                              <p:cond delay="1000"/>
                            </p:stCondLst>
                            <p:childTnLst>
                              <p:par>
                                <p:cTn id="16" presetID="2" presetClass="entr" presetSubtype="4" accel="50000" decel="50000"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 calcmode="lin" valueType="num">
                                      <p:cBhvr>
                                        <p:cTn id="23" dur="500" fill="hold"/>
                                        <p:tgtEl>
                                          <p:spTgt spid="32"/>
                                        </p:tgtEl>
                                        <p:attrNameLst>
                                          <p:attrName>ppt_w</p:attrName>
                                        </p:attrNameLst>
                                      </p:cBhvr>
                                      <p:tavLst>
                                        <p:tav tm="0">
                                          <p:val>
                                            <p:fltVal val="0"/>
                                          </p:val>
                                        </p:tav>
                                        <p:tav tm="100000">
                                          <p:val>
                                            <p:strVal val="#ppt_w"/>
                                          </p:val>
                                        </p:tav>
                                      </p:tavLst>
                                    </p:anim>
                                    <p:anim calcmode="lin" valueType="num">
                                      <p:cBhvr>
                                        <p:cTn id="24" dur="500" fill="hold"/>
                                        <p:tgtEl>
                                          <p:spTgt spid="32"/>
                                        </p:tgtEl>
                                        <p:attrNameLst>
                                          <p:attrName>ppt_h</p:attrName>
                                        </p:attrNameLst>
                                      </p:cBhvr>
                                      <p:tavLst>
                                        <p:tav tm="0">
                                          <p:val>
                                            <p:fltVal val="0"/>
                                          </p:val>
                                        </p:tav>
                                        <p:tav tm="100000">
                                          <p:val>
                                            <p:strVal val="#ppt_h"/>
                                          </p:val>
                                        </p:tav>
                                      </p:tavLst>
                                    </p:anim>
                                    <p:animEffect transition="in" filter="fade">
                                      <p:cBhvr>
                                        <p:cTn id="25" dur="500"/>
                                        <p:tgtEl>
                                          <p:spTgt spid="32"/>
                                        </p:tgtEl>
                                      </p:cBhvr>
                                    </p:animEffect>
                                  </p:childTnLst>
                                </p:cTn>
                              </p:par>
                            </p:childTnLst>
                          </p:cTn>
                        </p:par>
                        <p:par>
                          <p:cTn id="26" fill="hold">
                            <p:stCondLst>
                              <p:cond delay="2000"/>
                            </p:stCondLst>
                            <p:childTnLst>
                              <p:par>
                                <p:cTn id="27" presetID="2" presetClass="entr" presetSubtype="4" accel="50000" decel="50000" fill="hold" nodeType="after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childTnLst>
                          </p:cTn>
                        </p:par>
                        <p:par>
                          <p:cTn id="31" fill="hold">
                            <p:stCondLst>
                              <p:cond delay="2500"/>
                            </p:stCondLst>
                            <p:childTnLst>
                              <p:par>
                                <p:cTn id="32" presetID="53" presetClass="entr" presetSubtype="16" fill="hold" grpId="0" nodeType="afterEffect">
                                  <p:stCondLst>
                                    <p:cond delay="0"/>
                                  </p:stCondLst>
                                  <p:childTnLst>
                                    <p:set>
                                      <p:cBhvr>
                                        <p:cTn id="33" dur="1" fill="hold">
                                          <p:stCondLst>
                                            <p:cond delay="0"/>
                                          </p:stCondLst>
                                        </p:cTn>
                                        <p:tgtEl>
                                          <p:spTgt spid="33"/>
                                        </p:tgtEl>
                                        <p:attrNameLst>
                                          <p:attrName>style.visibility</p:attrName>
                                        </p:attrNameLst>
                                      </p:cBhvr>
                                      <p:to>
                                        <p:strVal val="visible"/>
                                      </p:to>
                                    </p:set>
                                    <p:anim calcmode="lin" valueType="num">
                                      <p:cBhvr>
                                        <p:cTn id="34" dur="500" fill="hold"/>
                                        <p:tgtEl>
                                          <p:spTgt spid="33"/>
                                        </p:tgtEl>
                                        <p:attrNameLst>
                                          <p:attrName>ppt_w</p:attrName>
                                        </p:attrNameLst>
                                      </p:cBhvr>
                                      <p:tavLst>
                                        <p:tav tm="0">
                                          <p:val>
                                            <p:fltVal val="0"/>
                                          </p:val>
                                        </p:tav>
                                        <p:tav tm="100000">
                                          <p:val>
                                            <p:strVal val="#ppt_w"/>
                                          </p:val>
                                        </p:tav>
                                      </p:tavLst>
                                    </p:anim>
                                    <p:anim calcmode="lin" valueType="num">
                                      <p:cBhvr>
                                        <p:cTn id="35" dur="500" fill="hold"/>
                                        <p:tgtEl>
                                          <p:spTgt spid="33"/>
                                        </p:tgtEl>
                                        <p:attrNameLst>
                                          <p:attrName>ppt_h</p:attrName>
                                        </p:attrNameLst>
                                      </p:cBhvr>
                                      <p:tavLst>
                                        <p:tav tm="0">
                                          <p:val>
                                            <p:fltVal val="0"/>
                                          </p:val>
                                        </p:tav>
                                        <p:tav tm="100000">
                                          <p:val>
                                            <p:strVal val="#ppt_h"/>
                                          </p:val>
                                        </p:tav>
                                      </p:tavLst>
                                    </p:anim>
                                    <p:animEffect transition="in" filter="fade">
                                      <p:cBhvr>
                                        <p:cTn id="36" dur="500"/>
                                        <p:tgtEl>
                                          <p:spTgt spid="33"/>
                                        </p:tgtEl>
                                      </p:cBhvr>
                                    </p:animEffect>
                                  </p:childTnLst>
                                </p:cTn>
                              </p:par>
                            </p:childTnLst>
                          </p:cTn>
                        </p:par>
                        <p:par>
                          <p:cTn id="37" fill="hold">
                            <p:stCondLst>
                              <p:cond delay="3000"/>
                            </p:stCondLst>
                            <p:childTnLst>
                              <p:par>
                                <p:cTn id="38" presetID="53" presetClass="entr" presetSubtype="16" fill="hold" nodeType="after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p:cTn id="40" dur="500" fill="hold"/>
                                        <p:tgtEl>
                                          <p:spTgt spid="10"/>
                                        </p:tgtEl>
                                        <p:attrNameLst>
                                          <p:attrName>ppt_w</p:attrName>
                                        </p:attrNameLst>
                                      </p:cBhvr>
                                      <p:tavLst>
                                        <p:tav tm="0">
                                          <p:val>
                                            <p:fltVal val="0"/>
                                          </p:val>
                                        </p:tav>
                                        <p:tav tm="100000">
                                          <p:val>
                                            <p:strVal val="#ppt_w"/>
                                          </p:val>
                                        </p:tav>
                                      </p:tavLst>
                                    </p:anim>
                                    <p:anim calcmode="lin" valueType="num">
                                      <p:cBhvr>
                                        <p:cTn id="41" dur="500" fill="hold"/>
                                        <p:tgtEl>
                                          <p:spTgt spid="10"/>
                                        </p:tgtEl>
                                        <p:attrNameLst>
                                          <p:attrName>ppt_h</p:attrName>
                                        </p:attrNameLst>
                                      </p:cBhvr>
                                      <p:tavLst>
                                        <p:tav tm="0">
                                          <p:val>
                                            <p:fltVal val="0"/>
                                          </p:val>
                                        </p:tav>
                                        <p:tav tm="100000">
                                          <p:val>
                                            <p:strVal val="#ppt_h"/>
                                          </p:val>
                                        </p:tav>
                                      </p:tavLst>
                                    </p:anim>
                                    <p:animEffect transition="in" filter="fade">
                                      <p:cBhvr>
                                        <p:cTn id="42" dur="500"/>
                                        <p:tgtEl>
                                          <p:spTgt spid="10"/>
                                        </p:tgtEl>
                                      </p:cBhvr>
                                    </p:animEffect>
                                  </p:childTnLst>
                                </p:cTn>
                              </p:par>
                            </p:childTnLst>
                          </p:cTn>
                        </p:par>
                        <p:par>
                          <p:cTn id="43" fill="hold">
                            <p:stCondLst>
                              <p:cond delay="3500"/>
                            </p:stCondLst>
                            <p:childTnLst>
                              <p:par>
                                <p:cTn id="44" presetID="53" presetClass="entr" presetSubtype="16" fill="hold"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500" fill="hold"/>
                                        <p:tgtEl>
                                          <p:spTgt spid="13"/>
                                        </p:tgtEl>
                                        <p:attrNameLst>
                                          <p:attrName>ppt_w</p:attrName>
                                        </p:attrNameLst>
                                      </p:cBhvr>
                                      <p:tavLst>
                                        <p:tav tm="0">
                                          <p:val>
                                            <p:fltVal val="0"/>
                                          </p:val>
                                        </p:tav>
                                        <p:tav tm="100000">
                                          <p:val>
                                            <p:strVal val="#ppt_w"/>
                                          </p:val>
                                        </p:tav>
                                      </p:tavLst>
                                    </p:anim>
                                    <p:anim calcmode="lin" valueType="num">
                                      <p:cBhvr>
                                        <p:cTn id="47" dur="500" fill="hold"/>
                                        <p:tgtEl>
                                          <p:spTgt spid="13"/>
                                        </p:tgtEl>
                                        <p:attrNameLst>
                                          <p:attrName>ppt_h</p:attrName>
                                        </p:attrNameLst>
                                      </p:cBhvr>
                                      <p:tavLst>
                                        <p:tav tm="0">
                                          <p:val>
                                            <p:fltVal val="0"/>
                                          </p:val>
                                        </p:tav>
                                        <p:tav tm="100000">
                                          <p:val>
                                            <p:strVal val="#ppt_h"/>
                                          </p:val>
                                        </p:tav>
                                      </p:tavLst>
                                    </p:anim>
                                    <p:animEffect transition="in" filter="fade">
                                      <p:cBhvr>
                                        <p:cTn id="48" dur="500"/>
                                        <p:tgtEl>
                                          <p:spTgt spid="13"/>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16"/>
                                        </p:tgtEl>
                                        <p:attrNameLst>
                                          <p:attrName>style.visibility</p:attrName>
                                        </p:attrNameLst>
                                      </p:cBhvr>
                                      <p:to>
                                        <p:strVal val="visible"/>
                                      </p:to>
                                    </p:set>
                                    <p:anim calcmode="lin" valueType="num">
                                      <p:cBhvr>
                                        <p:cTn id="52" dur="500" fill="hold"/>
                                        <p:tgtEl>
                                          <p:spTgt spid="16"/>
                                        </p:tgtEl>
                                        <p:attrNameLst>
                                          <p:attrName>ppt_w</p:attrName>
                                        </p:attrNameLst>
                                      </p:cBhvr>
                                      <p:tavLst>
                                        <p:tav tm="0">
                                          <p:val>
                                            <p:fltVal val="0"/>
                                          </p:val>
                                        </p:tav>
                                        <p:tav tm="100000">
                                          <p:val>
                                            <p:strVal val="#ppt_w"/>
                                          </p:val>
                                        </p:tav>
                                      </p:tavLst>
                                    </p:anim>
                                    <p:anim calcmode="lin" valueType="num">
                                      <p:cBhvr>
                                        <p:cTn id="53" dur="500" fill="hold"/>
                                        <p:tgtEl>
                                          <p:spTgt spid="16"/>
                                        </p:tgtEl>
                                        <p:attrNameLst>
                                          <p:attrName>ppt_h</p:attrName>
                                        </p:attrNameLst>
                                      </p:cBhvr>
                                      <p:tavLst>
                                        <p:tav tm="0">
                                          <p:val>
                                            <p:fltVal val="0"/>
                                          </p:val>
                                        </p:tav>
                                        <p:tav tm="100000">
                                          <p:val>
                                            <p:strVal val="#ppt_h"/>
                                          </p:val>
                                        </p:tav>
                                      </p:tavLst>
                                    </p:anim>
                                    <p:animEffect transition="in" filter="fade">
                                      <p:cBhvr>
                                        <p:cTn id="54" dur="500"/>
                                        <p:tgtEl>
                                          <p:spTgt spid="16"/>
                                        </p:tgtEl>
                                      </p:cBhvr>
                                    </p:animEffect>
                                  </p:childTnLst>
                                </p:cTn>
                              </p:par>
                            </p:childTnLst>
                          </p:cTn>
                        </p:par>
                        <p:par>
                          <p:cTn id="55" fill="hold">
                            <p:stCondLst>
                              <p:cond delay="4500"/>
                            </p:stCondLst>
                            <p:childTnLst>
                              <p:par>
                                <p:cTn id="56" presetID="2" presetClass="entr" presetSubtype="8" accel="50000" decel="50000" fill="hold" nodeType="afterEffect">
                                  <p:stCondLst>
                                    <p:cond delay="0"/>
                                  </p:stCondLst>
                                  <p:childTnLst>
                                    <p:set>
                                      <p:cBhvr>
                                        <p:cTn id="57" dur="1" fill="hold">
                                          <p:stCondLst>
                                            <p:cond delay="0"/>
                                          </p:stCondLst>
                                        </p:cTn>
                                        <p:tgtEl>
                                          <p:spTgt spid="19"/>
                                        </p:tgtEl>
                                        <p:attrNameLst>
                                          <p:attrName>style.visibility</p:attrName>
                                        </p:attrNameLst>
                                      </p:cBhvr>
                                      <p:to>
                                        <p:strVal val="visible"/>
                                      </p:to>
                                    </p:set>
                                    <p:anim calcmode="lin" valueType="num">
                                      <p:cBhvr additive="base">
                                        <p:cTn id="58" dur="500" fill="hold"/>
                                        <p:tgtEl>
                                          <p:spTgt spid="19"/>
                                        </p:tgtEl>
                                        <p:attrNameLst>
                                          <p:attrName>ppt_x</p:attrName>
                                        </p:attrNameLst>
                                      </p:cBhvr>
                                      <p:tavLst>
                                        <p:tav tm="0">
                                          <p:val>
                                            <p:strVal val="0-#ppt_w/2"/>
                                          </p:val>
                                        </p:tav>
                                        <p:tav tm="100000">
                                          <p:val>
                                            <p:strVal val="#ppt_x"/>
                                          </p:val>
                                        </p:tav>
                                      </p:tavLst>
                                    </p:anim>
                                    <p:anim calcmode="lin" valueType="num">
                                      <p:cBhvr additive="base">
                                        <p:cTn id="59" dur="500" fill="hold"/>
                                        <p:tgtEl>
                                          <p:spTgt spid="19"/>
                                        </p:tgtEl>
                                        <p:attrNameLst>
                                          <p:attrName>ppt_y</p:attrName>
                                        </p:attrNameLst>
                                      </p:cBhvr>
                                      <p:tavLst>
                                        <p:tav tm="0">
                                          <p:val>
                                            <p:strVal val="#ppt_y"/>
                                          </p:val>
                                        </p:tav>
                                        <p:tav tm="100000">
                                          <p:val>
                                            <p:strVal val="#ppt_y"/>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childTnLst>
                                </p:cTn>
                              </p:par>
                            </p:childTnLst>
                          </p:cTn>
                        </p:par>
                        <p:par>
                          <p:cTn id="65" fill="hold">
                            <p:stCondLst>
                              <p:cond delay="5000"/>
                            </p:stCondLst>
                            <p:childTnLst>
                              <p:par>
                                <p:cTn id="66" presetID="2" presetClass="entr" presetSubtype="8" accel="50000" decel="50000" fill="hold"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0-#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par>
                                <p:cTn id="70" presetID="53" presetClass="entr" presetSubtype="16" fill="hold" grpId="0" nodeType="withEffect">
                                  <p:stCondLst>
                                    <p:cond delay="0"/>
                                  </p:stCondLst>
                                  <p:childTnLst>
                                    <p:set>
                                      <p:cBhvr>
                                        <p:cTn id="71" dur="1" fill="hold">
                                          <p:stCondLst>
                                            <p:cond delay="0"/>
                                          </p:stCondLst>
                                        </p:cTn>
                                        <p:tgtEl>
                                          <p:spTgt spid="30"/>
                                        </p:tgtEl>
                                        <p:attrNameLst>
                                          <p:attrName>style.visibility</p:attrName>
                                        </p:attrNameLst>
                                      </p:cBhvr>
                                      <p:to>
                                        <p:strVal val="visible"/>
                                      </p:to>
                                    </p:set>
                                    <p:anim calcmode="lin" valueType="num">
                                      <p:cBhvr>
                                        <p:cTn id="72" dur="500" fill="hold"/>
                                        <p:tgtEl>
                                          <p:spTgt spid="30"/>
                                        </p:tgtEl>
                                        <p:attrNameLst>
                                          <p:attrName>ppt_w</p:attrName>
                                        </p:attrNameLst>
                                      </p:cBhvr>
                                      <p:tavLst>
                                        <p:tav tm="0">
                                          <p:val>
                                            <p:fltVal val="0"/>
                                          </p:val>
                                        </p:tav>
                                        <p:tav tm="100000">
                                          <p:val>
                                            <p:strVal val="#ppt_w"/>
                                          </p:val>
                                        </p:tav>
                                      </p:tavLst>
                                    </p:anim>
                                    <p:anim calcmode="lin" valueType="num">
                                      <p:cBhvr>
                                        <p:cTn id="73" dur="500" fill="hold"/>
                                        <p:tgtEl>
                                          <p:spTgt spid="30"/>
                                        </p:tgtEl>
                                        <p:attrNameLst>
                                          <p:attrName>ppt_h</p:attrName>
                                        </p:attrNameLst>
                                      </p:cBhvr>
                                      <p:tavLst>
                                        <p:tav tm="0">
                                          <p:val>
                                            <p:fltVal val="0"/>
                                          </p:val>
                                        </p:tav>
                                        <p:tav tm="100000">
                                          <p:val>
                                            <p:strVal val="#ppt_h"/>
                                          </p:val>
                                        </p:tav>
                                      </p:tavLst>
                                    </p:anim>
                                    <p:animEffect transition="in" filter="fade">
                                      <p:cBhvr>
                                        <p:cTn id="74" dur="500"/>
                                        <p:tgtEl>
                                          <p:spTgt spid="30"/>
                                        </p:tgtEl>
                                      </p:cBhvr>
                                    </p:animEffect>
                                  </p:childTnLst>
                                </p:cTn>
                              </p:par>
                            </p:childTnLst>
                          </p:cTn>
                        </p:par>
                        <p:par>
                          <p:cTn id="75" fill="hold">
                            <p:stCondLst>
                              <p:cond delay="5500"/>
                            </p:stCondLst>
                            <p:childTnLst>
                              <p:par>
                                <p:cTn id="76" presetID="2" presetClass="entr" presetSubtype="2" accel="50000" decel="50000" fill="hold" nodeType="afterEffect">
                                  <p:stCondLst>
                                    <p:cond delay="0"/>
                                  </p:stCondLst>
                                  <p:childTnLst>
                                    <p:set>
                                      <p:cBhvr>
                                        <p:cTn id="77" dur="1" fill="hold">
                                          <p:stCondLst>
                                            <p:cond delay="0"/>
                                          </p:stCondLst>
                                        </p:cTn>
                                        <p:tgtEl>
                                          <p:spTgt spid="25"/>
                                        </p:tgtEl>
                                        <p:attrNameLst>
                                          <p:attrName>style.visibility</p:attrName>
                                        </p:attrNameLst>
                                      </p:cBhvr>
                                      <p:to>
                                        <p:strVal val="visible"/>
                                      </p:to>
                                    </p:set>
                                    <p:anim calcmode="lin" valueType="num">
                                      <p:cBhvr additive="base">
                                        <p:cTn id="78" dur="500" fill="hold"/>
                                        <p:tgtEl>
                                          <p:spTgt spid="25"/>
                                        </p:tgtEl>
                                        <p:attrNameLst>
                                          <p:attrName>ppt_x</p:attrName>
                                        </p:attrNameLst>
                                      </p:cBhvr>
                                      <p:tavLst>
                                        <p:tav tm="0">
                                          <p:val>
                                            <p:strVal val="1+#ppt_w/2"/>
                                          </p:val>
                                        </p:tav>
                                        <p:tav tm="100000">
                                          <p:val>
                                            <p:strVal val="#ppt_x"/>
                                          </p:val>
                                        </p:tav>
                                      </p:tavLst>
                                    </p:anim>
                                    <p:anim calcmode="lin" valueType="num">
                                      <p:cBhvr additive="base">
                                        <p:cTn id="79" dur="500" fill="hold"/>
                                        <p:tgtEl>
                                          <p:spTgt spid="25"/>
                                        </p:tgtEl>
                                        <p:attrNameLst>
                                          <p:attrName>ppt_y</p:attrName>
                                        </p:attrNameLst>
                                      </p:cBhvr>
                                      <p:tavLst>
                                        <p:tav tm="0">
                                          <p:val>
                                            <p:strVal val="#ppt_y"/>
                                          </p:val>
                                        </p:tav>
                                        <p:tav tm="100000">
                                          <p:val>
                                            <p:strVal val="#ppt_y"/>
                                          </p:val>
                                        </p:tav>
                                      </p:tavLst>
                                    </p:anim>
                                  </p:childTnLst>
                                </p:cTn>
                              </p:par>
                              <p:par>
                                <p:cTn id="80" presetID="53" presetClass="entr" presetSubtype="16" fill="hold" grpId="0" nodeType="withEffect">
                                  <p:stCondLst>
                                    <p:cond delay="0"/>
                                  </p:stCondLst>
                                  <p:childTnLst>
                                    <p:set>
                                      <p:cBhvr>
                                        <p:cTn id="81" dur="1" fill="hold">
                                          <p:stCondLst>
                                            <p:cond delay="0"/>
                                          </p:stCondLst>
                                        </p:cTn>
                                        <p:tgtEl>
                                          <p:spTgt spid="29"/>
                                        </p:tgtEl>
                                        <p:attrNameLst>
                                          <p:attrName>style.visibility</p:attrName>
                                        </p:attrNameLst>
                                      </p:cBhvr>
                                      <p:to>
                                        <p:strVal val="visible"/>
                                      </p:to>
                                    </p:set>
                                    <p:anim calcmode="lin" valueType="num">
                                      <p:cBhvr>
                                        <p:cTn id="82" dur="500" fill="hold"/>
                                        <p:tgtEl>
                                          <p:spTgt spid="29"/>
                                        </p:tgtEl>
                                        <p:attrNameLst>
                                          <p:attrName>ppt_w</p:attrName>
                                        </p:attrNameLst>
                                      </p:cBhvr>
                                      <p:tavLst>
                                        <p:tav tm="0">
                                          <p:val>
                                            <p:fltVal val="0"/>
                                          </p:val>
                                        </p:tav>
                                        <p:tav tm="100000">
                                          <p:val>
                                            <p:strVal val="#ppt_w"/>
                                          </p:val>
                                        </p:tav>
                                      </p:tavLst>
                                    </p:anim>
                                    <p:anim calcmode="lin" valueType="num">
                                      <p:cBhvr>
                                        <p:cTn id="83" dur="500" fill="hold"/>
                                        <p:tgtEl>
                                          <p:spTgt spid="29"/>
                                        </p:tgtEl>
                                        <p:attrNameLst>
                                          <p:attrName>ppt_h</p:attrName>
                                        </p:attrNameLst>
                                      </p:cBhvr>
                                      <p:tavLst>
                                        <p:tav tm="0">
                                          <p:val>
                                            <p:fltVal val="0"/>
                                          </p:val>
                                        </p:tav>
                                        <p:tav tm="100000">
                                          <p:val>
                                            <p:strVal val="#ppt_h"/>
                                          </p:val>
                                        </p:tav>
                                      </p:tavLst>
                                    </p:anim>
                                    <p:animEffect transition="in" filter="fade">
                                      <p:cBhvr>
                                        <p:cTn id="8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8" grpId="0"/>
      <p:bldP spid="29" grpId="0"/>
      <p:bldP spid="30" grpId="0"/>
      <p:bldP spid="31" grpId="0" animBg="1"/>
      <p:bldP spid="32" grpId="0" animBg="1"/>
      <p:bldP spid="3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任意多边形 3"/>
          <p:cNvSpPr/>
          <p:nvPr>
            <p:custDataLst>
              <p:tags r:id="rId1"/>
            </p:custDataLst>
          </p:nvPr>
        </p:nvSpPr>
        <p:spPr>
          <a:xfrm>
            <a:off x="521545" y="459719"/>
            <a:ext cx="8622455" cy="22245"/>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1"/>
          </a:solidFill>
          <a:ln>
            <a:solidFill>
              <a:srgbClr val="88D27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6" tIns="34288" rIns="68576" bIns="34288" numCol="1" spcCol="0" rtlCol="0" fromWordArt="0" anchor="ctr" anchorCtr="0" forceAA="0" compatLnSpc="1">
            <a:noAutofit/>
          </a:bodyPr>
          <a:lstStyle/>
          <a:p>
            <a:pPr algn="ctr"/>
            <a:endParaRPr lang="zh-CN" altLang="en-US" sz="1420">
              <a:latin typeface="Arial" panose="020B0604020202020204" pitchFamily="34" charset="0"/>
              <a:ea typeface="微软雅黑" panose="020B0503020204020204" pitchFamily="34" charset="-122"/>
              <a:sym typeface="Arial" panose="020B0604020202020204" pitchFamily="34" charset="0"/>
            </a:endParaRPr>
          </a:p>
        </p:txBody>
      </p:sp>
      <p:sp>
        <p:nvSpPr>
          <p:cNvPr id="5" name="任意多边形 4"/>
          <p:cNvSpPr/>
          <p:nvPr>
            <p:custDataLst>
              <p:tags r:id="rId2"/>
            </p:custDataLst>
          </p:nvPr>
        </p:nvSpPr>
        <p:spPr>
          <a:xfrm>
            <a:off x="1" y="100217"/>
            <a:ext cx="410465" cy="381747"/>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6" tIns="34288" rIns="68576" bIns="34288" numCol="1" spcCol="0" rtlCol="0" fromWordArt="0" anchor="ctr" anchorCtr="0" forceAA="0" compatLnSpc="1">
            <a:noAutofit/>
          </a:bodyPr>
          <a:lstStyle/>
          <a:p>
            <a:pPr algn="ctr"/>
            <a:endParaRPr lang="zh-CN" altLang="en-US" sz="142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Content Placeholder 2"/>
          <p:cNvSpPr txBox="1"/>
          <p:nvPr/>
        </p:nvSpPr>
        <p:spPr>
          <a:xfrm>
            <a:off x="699345" y="161315"/>
            <a:ext cx="2181013" cy="246221"/>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1600" dirty="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点击添加小标题</a:t>
            </a:r>
            <a:endParaRPr lang="en-US" sz="1600" dirty="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7" name="Group 57"/>
          <p:cNvGrpSpPr/>
          <p:nvPr/>
        </p:nvGrpSpPr>
        <p:grpSpPr>
          <a:xfrm>
            <a:off x="2165686" y="2726019"/>
            <a:ext cx="661589" cy="1899305"/>
            <a:chOff x="2190581" y="2398929"/>
            <a:chExt cx="661589" cy="1899305"/>
          </a:xfrm>
        </p:grpSpPr>
        <p:sp>
          <p:nvSpPr>
            <p:cNvPr id="8" name="Freeform 5"/>
            <p:cNvSpPr>
              <a:spLocks noEditPoints="1"/>
            </p:cNvSpPr>
            <p:nvPr/>
          </p:nvSpPr>
          <p:spPr bwMode="auto">
            <a:xfrm>
              <a:off x="2190581" y="2398929"/>
              <a:ext cx="661589" cy="1899305"/>
            </a:xfrm>
            <a:custGeom>
              <a:avLst/>
              <a:gdLst/>
              <a:ahLst/>
              <a:cxnLst>
                <a:cxn ang="0">
                  <a:pos x="208" y="0"/>
                </a:cxn>
                <a:cxn ang="0">
                  <a:pos x="34" y="0"/>
                </a:cxn>
                <a:cxn ang="0">
                  <a:pos x="0" y="34"/>
                </a:cxn>
                <a:cxn ang="0">
                  <a:pos x="0" y="71"/>
                </a:cxn>
                <a:cxn ang="0">
                  <a:pos x="24" y="104"/>
                </a:cxn>
                <a:cxn ang="0">
                  <a:pos x="24" y="618"/>
                </a:cxn>
                <a:cxn ang="0">
                  <a:pos x="24" y="620"/>
                </a:cxn>
                <a:cxn ang="0">
                  <a:pos x="121" y="693"/>
                </a:cxn>
                <a:cxn ang="0">
                  <a:pos x="217" y="623"/>
                </a:cxn>
                <a:cxn ang="0">
                  <a:pos x="218" y="618"/>
                </a:cxn>
                <a:cxn ang="0">
                  <a:pos x="218" y="104"/>
                </a:cxn>
                <a:cxn ang="0">
                  <a:pos x="242" y="71"/>
                </a:cxn>
                <a:cxn ang="0">
                  <a:pos x="242" y="34"/>
                </a:cxn>
                <a:cxn ang="0">
                  <a:pos x="208" y="0"/>
                </a:cxn>
                <a:cxn ang="0">
                  <a:pos x="208" y="59"/>
                </a:cxn>
                <a:cxn ang="0">
                  <a:pos x="196" y="70"/>
                </a:cxn>
                <a:cxn ang="0">
                  <a:pos x="195" y="70"/>
                </a:cxn>
                <a:cxn ang="0">
                  <a:pos x="184" y="82"/>
                </a:cxn>
                <a:cxn ang="0">
                  <a:pos x="184" y="618"/>
                </a:cxn>
                <a:cxn ang="0">
                  <a:pos x="121" y="659"/>
                </a:cxn>
                <a:cxn ang="0">
                  <a:pos x="59" y="618"/>
                </a:cxn>
                <a:cxn ang="0">
                  <a:pos x="59" y="82"/>
                </a:cxn>
                <a:cxn ang="0">
                  <a:pos x="47" y="70"/>
                </a:cxn>
                <a:cxn ang="0">
                  <a:pos x="46" y="70"/>
                </a:cxn>
                <a:cxn ang="0">
                  <a:pos x="35" y="59"/>
                </a:cxn>
                <a:cxn ang="0">
                  <a:pos x="35" y="46"/>
                </a:cxn>
                <a:cxn ang="0">
                  <a:pos x="46" y="34"/>
                </a:cxn>
                <a:cxn ang="0">
                  <a:pos x="196" y="34"/>
                </a:cxn>
                <a:cxn ang="0">
                  <a:pos x="208" y="46"/>
                </a:cxn>
                <a:cxn ang="0">
                  <a:pos x="208" y="59"/>
                </a:cxn>
                <a:cxn ang="0">
                  <a:pos x="208" y="59"/>
                </a:cxn>
                <a:cxn ang="0">
                  <a:pos x="208" y="59"/>
                </a:cxn>
              </a:cxnLst>
              <a:rect l="0" t="0" r="r" b="b"/>
              <a:pathLst>
                <a:path w="242" h="693">
                  <a:moveTo>
                    <a:pt x="208" y="0"/>
                  </a:moveTo>
                  <a:cubicBezTo>
                    <a:pt x="34" y="0"/>
                    <a:pt x="34" y="0"/>
                    <a:pt x="34" y="0"/>
                  </a:cubicBezTo>
                  <a:cubicBezTo>
                    <a:pt x="15" y="0"/>
                    <a:pt x="0" y="15"/>
                    <a:pt x="0" y="34"/>
                  </a:cubicBezTo>
                  <a:cubicBezTo>
                    <a:pt x="0" y="71"/>
                    <a:pt x="0" y="71"/>
                    <a:pt x="0" y="71"/>
                  </a:cubicBezTo>
                  <a:cubicBezTo>
                    <a:pt x="0" y="86"/>
                    <a:pt x="10" y="100"/>
                    <a:pt x="24" y="104"/>
                  </a:cubicBezTo>
                  <a:cubicBezTo>
                    <a:pt x="24" y="618"/>
                    <a:pt x="24" y="618"/>
                    <a:pt x="24" y="618"/>
                  </a:cubicBezTo>
                  <a:cubicBezTo>
                    <a:pt x="24" y="619"/>
                    <a:pt x="24" y="619"/>
                    <a:pt x="24" y="620"/>
                  </a:cubicBezTo>
                  <a:cubicBezTo>
                    <a:pt x="26" y="645"/>
                    <a:pt x="48" y="693"/>
                    <a:pt x="121" y="693"/>
                  </a:cubicBezTo>
                  <a:cubicBezTo>
                    <a:pt x="188" y="693"/>
                    <a:pt x="213" y="647"/>
                    <a:pt x="217" y="623"/>
                  </a:cubicBezTo>
                  <a:cubicBezTo>
                    <a:pt x="217" y="622"/>
                    <a:pt x="218" y="620"/>
                    <a:pt x="218" y="618"/>
                  </a:cubicBezTo>
                  <a:cubicBezTo>
                    <a:pt x="218" y="104"/>
                    <a:pt x="218" y="104"/>
                    <a:pt x="218" y="104"/>
                  </a:cubicBezTo>
                  <a:cubicBezTo>
                    <a:pt x="232" y="100"/>
                    <a:pt x="242" y="86"/>
                    <a:pt x="242" y="71"/>
                  </a:cubicBezTo>
                  <a:cubicBezTo>
                    <a:pt x="242" y="34"/>
                    <a:pt x="242" y="34"/>
                    <a:pt x="242" y="34"/>
                  </a:cubicBezTo>
                  <a:cubicBezTo>
                    <a:pt x="242" y="15"/>
                    <a:pt x="227" y="0"/>
                    <a:pt x="208" y="0"/>
                  </a:cubicBezTo>
                  <a:close/>
                  <a:moveTo>
                    <a:pt x="208" y="59"/>
                  </a:moveTo>
                  <a:cubicBezTo>
                    <a:pt x="208" y="65"/>
                    <a:pt x="202" y="70"/>
                    <a:pt x="196" y="70"/>
                  </a:cubicBezTo>
                  <a:cubicBezTo>
                    <a:pt x="195" y="70"/>
                    <a:pt x="195" y="70"/>
                    <a:pt x="195" y="70"/>
                  </a:cubicBezTo>
                  <a:cubicBezTo>
                    <a:pt x="189" y="70"/>
                    <a:pt x="184" y="76"/>
                    <a:pt x="184" y="82"/>
                  </a:cubicBezTo>
                  <a:cubicBezTo>
                    <a:pt x="184" y="618"/>
                    <a:pt x="184" y="618"/>
                    <a:pt x="184" y="618"/>
                  </a:cubicBezTo>
                  <a:cubicBezTo>
                    <a:pt x="184" y="618"/>
                    <a:pt x="177" y="659"/>
                    <a:pt x="121" y="659"/>
                  </a:cubicBezTo>
                  <a:cubicBezTo>
                    <a:pt x="62" y="659"/>
                    <a:pt x="59" y="618"/>
                    <a:pt x="59" y="618"/>
                  </a:cubicBezTo>
                  <a:cubicBezTo>
                    <a:pt x="59" y="82"/>
                    <a:pt x="59" y="82"/>
                    <a:pt x="59" y="82"/>
                  </a:cubicBezTo>
                  <a:cubicBezTo>
                    <a:pt x="59" y="76"/>
                    <a:pt x="53" y="70"/>
                    <a:pt x="47" y="70"/>
                  </a:cubicBezTo>
                  <a:cubicBezTo>
                    <a:pt x="46" y="70"/>
                    <a:pt x="46" y="70"/>
                    <a:pt x="46" y="70"/>
                  </a:cubicBezTo>
                  <a:cubicBezTo>
                    <a:pt x="40" y="70"/>
                    <a:pt x="35" y="65"/>
                    <a:pt x="35" y="59"/>
                  </a:cubicBezTo>
                  <a:cubicBezTo>
                    <a:pt x="35" y="46"/>
                    <a:pt x="35" y="46"/>
                    <a:pt x="35" y="46"/>
                  </a:cubicBezTo>
                  <a:cubicBezTo>
                    <a:pt x="35" y="39"/>
                    <a:pt x="40" y="34"/>
                    <a:pt x="46" y="34"/>
                  </a:cubicBezTo>
                  <a:cubicBezTo>
                    <a:pt x="196" y="34"/>
                    <a:pt x="196" y="34"/>
                    <a:pt x="196" y="34"/>
                  </a:cubicBezTo>
                  <a:cubicBezTo>
                    <a:pt x="202" y="34"/>
                    <a:pt x="208" y="39"/>
                    <a:pt x="208" y="46"/>
                  </a:cubicBezTo>
                  <a:lnTo>
                    <a:pt x="208" y="59"/>
                  </a:lnTo>
                  <a:close/>
                  <a:moveTo>
                    <a:pt x="208" y="59"/>
                  </a:moveTo>
                  <a:cubicBezTo>
                    <a:pt x="208" y="59"/>
                    <a:pt x="208" y="59"/>
                    <a:pt x="208" y="59"/>
                  </a:cubicBezTo>
                </a:path>
              </a:pathLst>
            </a:custGeom>
            <a:solidFill>
              <a:schemeClr val="accent3"/>
            </a:solidFill>
            <a:ln w="9525">
              <a:noFill/>
              <a:round/>
            </a:ln>
          </p:spPr>
          <p:txBody>
            <a:bodyPr vert="horz" wrap="square" lIns="91440" tIns="45720" rIns="91440" bIns="45720" numCol="1" anchor="t" anchorCtr="0" compatLnSpc="1"/>
            <a:lstStyle/>
            <a:p>
              <a:endParaRPr lang="en-US">
                <a:ea typeface="微软雅黑" panose="020B0503020204020204" pitchFamily="34" charset="-122"/>
                <a:sym typeface="Arial" panose="020B0604020202020204" pitchFamily="34" charset="0"/>
              </a:endParaRPr>
            </a:p>
          </p:txBody>
        </p:sp>
        <p:sp>
          <p:nvSpPr>
            <p:cNvPr id="9" name="Freeform 6"/>
            <p:cNvSpPr>
              <a:spLocks noEditPoints="1"/>
            </p:cNvSpPr>
            <p:nvPr/>
          </p:nvSpPr>
          <p:spPr bwMode="auto">
            <a:xfrm>
              <a:off x="2401287" y="3333110"/>
              <a:ext cx="240176" cy="825144"/>
            </a:xfrm>
            <a:custGeom>
              <a:avLst/>
              <a:gdLst/>
              <a:ahLst/>
              <a:cxnLst>
                <a:cxn ang="0">
                  <a:pos x="0" y="268"/>
                </a:cxn>
                <a:cxn ang="0">
                  <a:pos x="44" y="301"/>
                </a:cxn>
                <a:cxn ang="0">
                  <a:pos x="88" y="268"/>
                </a:cxn>
                <a:cxn ang="0">
                  <a:pos x="88" y="0"/>
                </a:cxn>
                <a:cxn ang="0">
                  <a:pos x="0" y="0"/>
                </a:cxn>
                <a:cxn ang="0">
                  <a:pos x="0" y="268"/>
                </a:cxn>
                <a:cxn ang="0">
                  <a:pos x="0" y="268"/>
                </a:cxn>
                <a:cxn ang="0">
                  <a:pos x="0" y="268"/>
                </a:cxn>
              </a:cxnLst>
              <a:rect l="0" t="0" r="r" b="b"/>
              <a:pathLst>
                <a:path w="88" h="301">
                  <a:moveTo>
                    <a:pt x="0" y="268"/>
                  </a:moveTo>
                  <a:cubicBezTo>
                    <a:pt x="0" y="268"/>
                    <a:pt x="2" y="301"/>
                    <a:pt x="44" y="301"/>
                  </a:cubicBezTo>
                  <a:cubicBezTo>
                    <a:pt x="83" y="301"/>
                    <a:pt x="88" y="268"/>
                    <a:pt x="88" y="268"/>
                  </a:cubicBezTo>
                  <a:cubicBezTo>
                    <a:pt x="88" y="0"/>
                    <a:pt x="88" y="0"/>
                    <a:pt x="88" y="0"/>
                  </a:cubicBezTo>
                  <a:cubicBezTo>
                    <a:pt x="0" y="0"/>
                    <a:pt x="0" y="0"/>
                    <a:pt x="0" y="0"/>
                  </a:cubicBezTo>
                  <a:lnTo>
                    <a:pt x="0" y="268"/>
                  </a:lnTo>
                  <a:close/>
                  <a:moveTo>
                    <a:pt x="0" y="268"/>
                  </a:moveTo>
                  <a:cubicBezTo>
                    <a:pt x="0" y="268"/>
                    <a:pt x="0" y="268"/>
                    <a:pt x="0" y="268"/>
                  </a:cubicBezTo>
                </a:path>
              </a:pathLst>
            </a:custGeom>
            <a:solidFill>
              <a:schemeClr val="accent3"/>
            </a:solidFill>
            <a:ln w="9525">
              <a:noFill/>
              <a:round/>
            </a:ln>
          </p:spPr>
          <p:txBody>
            <a:bodyPr vert="horz" wrap="square" lIns="91440" tIns="45720" rIns="91440" bIns="45720" numCol="1" anchor="t" anchorCtr="0" compatLnSpc="1"/>
            <a:lstStyle/>
            <a:p>
              <a:endParaRPr lang="en-US">
                <a:ea typeface="微软雅黑" panose="020B0503020204020204" pitchFamily="34" charset="-122"/>
                <a:sym typeface="Arial" panose="020B0604020202020204" pitchFamily="34" charset="0"/>
              </a:endParaRPr>
            </a:p>
          </p:txBody>
        </p:sp>
      </p:grpSp>
      <p:grpSp>
        <p:nvGrpSpPr>
          <p:cNvPr id="10" name="Group 58"/>
          <p:cNvGrpSpPr/>
          <p:nvPr/>
        </p:nvGrpSpPr>
        <p:grpSpPr>
          <a:xfrm>
            <a:off x="2914779" y="2726019"/>
            <a:ext cx="657168" cy="1899305"/>
            <a:chOff x="2945527" y="2398929"/>
            <a:chExt cx="657168" cy="1899305"/>
          </a:xfrm>
        </p:grpSpPr>
        <p:sp>
          <p:nvSpPr>
            <p:cNvPr id="11" name="Freeform 7"/>
            <p:cNvSpPr>
              <a:spLocks noEditPoints="1"/>
            </p:cNvSpPr>
            <p:nvPr/>
          </p:nvSpPr>
          <p:spPr bwMode="auto">
            <a:xfrm>
              <a:off x="2945527" y="2398929"/>
              <a:ext cx="657168" cy="1899305"/>
            </a:xfrm>
            <a:custGeom>
              <a:avLst/>
              <a:gdLst/>
              <a:ahLst/>
              <a:cxnLst>
                <a:cxn ang="0">
                  <a:pos x="206" y="0"/>
                </a:cxn>
                <a:cxn ang="0">
                  <a:pos x="34" y="0"/>
                </a:cxn>
                <a:cxn ang="0">
                  <a:pos x="0" y="34"/>
                </a:cxn>
                <a:cxn ang="0">
                  <a:pos x="0" y="71"/>
                </a:cxn>
                <a:cxn ang="0">
                  <a:pos x="24" y="104"/>
                </a:cxn>
                <a:cxn ang="0">
                  <a:pos x="24" y="618"/>
                </a:cxn>
                <a:cxn ang="0">
                  <a:pos x="24" y="620"/>
                </a:cxn>
                <a:cxn ang="0">
                  <a:pos x="120" y="693"/>
                </a:cxn>
                <a:cxn ang="0">
                  <a:pos x="215" y="623"/>
                </a:cxn>
                <a:cxn ang="0">
                  <a:pos x="216" y="618"/>
                </a:cxn>
                <a:cxn ang="0">
                  <a:pos x="216" y="104"/>
                </a:cxn>
                <a:cxn ang="0">
                  <a:pos x="240" y="71"/>
                </a:cxn>
                <a:cxn ang="0">
                  <a:pos x="240" y="34"/>
                </a:cxn>
                <a:cxn ang="0">
                  <a:pos x="206" y="0"/>
                </a:cxn>
                <a:cxn ang="0">
                  <a:pos x="206" y="59"/>
                </a:cxn>
                <a:cxn ang="0">
                  <a:pos x="194" y="70"/>
                </a:cxn>
                <a:cxn ang="0">
                  <a:pos x="194" y="70"/>
                </a:cxn>
                <a:cxn ang="0">
                  <a:pos x="182" y="82"/>
                </a:cxn>
                <a:cxn ang="0">
                  <a:pos x="182" y="618"/>
                </a:cxn>
                <a:cxn ang="0">
                  <a:pos x="120" y="659"/>
                </a:cxn>
                <a:cxn ang="0">
                  <a:pos x="58" y="618"/>
                </a:cxn>
                <a:cxn ang="0">
                  <a:pos x="58" y="82"/>
                </a:cxn>
                <a:cxn ang="0">
                  <a:pos x="46" y="70"/>
                </a:cxn>
                <a:cxn ang="0">
                  <a:pos x="46" y="70"/>
                </a:cxn>
                <a:cxn ang="0">
                  <a:pos x="34" y="59"/>
                </a:cxn>
                <a:cxn ang="0">
                  <a:pos x="34" y="46"/>
                </a:cxn>
                <a:cxn ang="0">
                  <a:pos x="46" y="34"/>
                </a:cxn>
                <a:cxn ang="0">
                  <a:pos x="194" y="34"/>
                </a:cxn>
                <a:cxn ang="0">
                  <a:pos x="206" y="46"/>
                </a:cxn>
                <a:cxn ang="0">
                  <a:pos x="206" y="59"/>
                </a:cxn>
                <a:cxn ang="0">
                  <a:pos x="206" y="59"/>
                </a:cxn>
                <a:cxn ang="0">
                  <a:pos x="206" y="59"/>
                </a:cxn>
              </a:cxnLst>
              <a:rect l="0" t="0" r="r" b="b"/>
              <a:pathLst>
                <a:path w="240" h="693">
                  <a:moveTo>
                    <a:pt x="206" y="0"/>
                  </a:moveTo>
                  <a:cubicBezTo>
                    <a:pt x="34" y="0"/>
                    <a:pt x="34" y="0"/>
                    <a:pt x="34" y="0"/>
                  </a:cubicBezTo>
                  <a:cubicBezTo>
                    <a:pt x="15" y="0"/>
                    <a:pt x="0" y="15"/>
                    <a:pt x="0" y="34"/>
                  </a:cubicBezTo>
                  <a:cubicBezTo>
                    <a:pt x="0" y="71"/>
                    <a:pt x="0" y="71"/>
                    <a:pt x="0" y="71"/>
                  </a:cubicBezTo>
                  <a:cubicBezTo>
                    <a:pt x="0" y="86"/>
                    <a:pt x="10" y="100"/>
                    <a:pt x="24" y="104"/>
                  </a:cubicBezTo>
                  <a:cubicBezTo>
                    <a:pt x="24" y="618"/>
                    <a:pt x="24" y="618"/>
                    <a:pt x="24" y="618"/>
                  </a:cubicBezTo>
                  <a:cubicBezTo>
                    <a:pt x="24" y="619"/>
                    <a:pt x="24" y="619"/>
                    <a:pt x="24" y="620"/>
                  </a:cubicBezTo>
                  <a:cubicBezTo>
                    <a:pt x="26" y="645"/>
                    <a:pt x="48" y="693"/>
                    <a:pt x="120" y="693"/>
                  </a:cubicBezTo>
                  <a:cubicBezTo>
                    <a:pt x="187" y="693"/>
                    <a:pt x="212" y="647"/>
                    <a:pt x="215" y="623"/>
                  </a:cubicBezTo>
                  <a:cubicBezTo>
                    <a:pt x="216" y="622"/>
                    <a:pt x="216" y="620"/>
                    <a:pt x="216" y="618"/>
                  </a:cubicBezTo>
                  <a:cubicBezTo>
                    <a:pt x="216" y="104"/>
                    <a:pt x="216" y="104"/>
                    <a:pt x="216" y="104"/>
                  </a:cubicBezTo>
                  <a:cubicBezTo>
                    <a:pt x="230" y="100"/>
                    <a:pt x="240" y="86"/>
                    <a:pt x="240" y="71"/>
                  </a:cubicBezTo>
                  <a:cubicBezTo>
                    <a:pt x="240" y="34"/>
                    <a:pt x="240" y="34"/>
                    <a:pt x="240" y="34"/>
                  </a:cubicBezTo>
                  <a:cubicBezTo>
                    <a:pt x="240" y="15"/>
                    <a:pt x="225" y="0"/>
                    <a:pt x="206" y="0"/>
                  </a:cubicBezTo>
                  <a:close/>
                  <a:moveTo>
                    <a:pt x="206" y="59"/>
                  </a:moveTo>
                  <a:cubicBezTo>
                    <a:pt x="206" y="65"/>
                    <a:pt x="201" y="70"/>
                    <a:pt x="194" y="70"/>
                  </a:cubicBezTo>
                  <a:cubicBezTo>
                    <a:pt x="194" y="70"/>
                    <a:pt x="194" y="70"/>
                    <a:pt x="194" y="70"/>
                  </a:cubicBezTo>
                  <a:cubicBezTo>
                    <a:pt x="187" y="70"/>
                    <a:pt x="182" y="76"/>
                    <a:pt x="182" y="82"/>
                  </a:cubicBezTo>
                  <a:cubicBezTo>
                    <a:pt x="182" y="618"/>
                    <a:pt x="182" y="618"/>
                    <a:pt x="182" y="618"/>
                  </a:cubicBezTo>
                  <a:cubicBezTo>
                    <a:pt x="182" y="618"/>
                    <a:pt x="176" y="659"/>
                    <a:pt x="120" y="659"/>
                  </a:cubicBezTo>
                  <a:cubicBezTo>
                    <a:pt x="61" y="659"/>
                    <a:pt x="58" y="618"/>
                    <a:pt x="58" y="618"/>
                  </a:cubicBezTo>
                  <a:cubicBezTo>
                    <a:pt x="58" y="82"/>
                    <a:pt x="58" y="82"/>
                    <a:pt x="58" y="82"/>
                  </a:cubicBezTo>
                  <a:cubicBezTo>
                    <a:pt x="58" y="76"/>
                    <a:pt x="53" y="70"/>
                    <a:pt x="46" y="70"/>
                  </a:cubicBezTo>
                  <a:cubicBezTo>
                    <a:pt x="46" y="70"/>
                    <a:pt x="46" y="70"/>
                    <a:pt x="46" y="70"/>
                  </a:cubicBezTo>
                  <a:cubicBezTo>
                    <a:pt x="39" y="70"/>
                    <a:pt x="34" y="65"/>
                    <a:pt x="34" y="59"/>
                  </a:cubicBezTo>
                  <a:cubicBezTo>
                    <a:pt x="34" y="46"/>
                    <a:pt x="34" y="46"/>
                    <a:pt x="34" y="46"/>
                  </a:cubicBezTo>
                  <a:cubicBezTo>
                    <a:pt x="34" y="39"/>
                    <a:pt x="39" y="34"/>
                    <a:pt x="46" y="34"/>
                  </a:cubicBezTo>
                  <a:cubicBezTo>
                    <a:pt x="194" y="34"/>
                    <a:pt x="194" y="34"/>
                    <a:pt x="194" y="34"/>
                  </a:cubicBezTo>
                  <a:cubicBezTo>
                    <a:pt x="201" y="34"/>
                    <a:pt x="206" y="39"/>
                    <a:pt x="206" y="46"/>
                  </a:cubicBezTo>
                  <a:lnTo>
                    <a:pt x="206" y="59"/>
                  </a:lnTo>
                  <a:close/>
                  <a:moveTo>
                    <a:pt x="206" y="59"/>
                  </a:moveTo>
                  <a:cubicBezTo>
                    <a:pt x="206" y="59"/>
                    <a:pt x="206" y="59"/>
                    <a:pt x="206" y="59"/>
                  </a:cubicBezTo>
                </a:path>
              </a:pathLst>
            </a:custGeom>
            <a:solidFill>
              <a:schemeClr val="accent4"/>
            </a:solidFill>
            <a:ln w="9525">
              <a:noFill/>
              <a:round/>
            </a:ln>
          </p:spPr>
          <p:txBody>
            <a:bodyPr vert="horz" wrap="square" lIns="91440" tIns="45720" rIns="91440" bIns="45720" numCol="1" anchor="t" anchorCtr="0" compatLnSpc="1"/>
            <a:lstStyle/>
            <a:p>
              <a:endParaRPr lang="en-US">
                <a:ea typeface="微软雅黑" panose="020B0503020204020204" pitchFamily="34" charset="-122"/>
                <a:sym typeface="Arial" panose="020B0604020202020204" pitchFamily="34" charset="0"/>
              </a:endParaRPr>
            </a:p>
          </p:txBody>
        </p:sp>
        <p:sp>
          <p:nvSpPr>
            <p:cNvPr id="12" name="Freeform 8"/>
            <p:cNvSpPr>
              <a:spLocks noEditPoints="1"/>
            </p:cNvSpPr>
            <p:nvPr/>
          </p:nvSpPr>
          <p:spPr bwMode="auto">
            <a:xfrm>
              <a:off x="3156233" y="2603741"/>
              <a:ext cx="235755" cy="1554513"/>
            </a:xfrm>
            <a:custGeom>
              <a:avLst/>
              <a:gdLst/>
              <a:ahLst/>
              <a:cxnLst>
                <a:cxn ang="0">
                  <a:pos x="0" y="534"/>
                </a:cxn>
                <a:cxn ang="0">
                  <a:pos x="43" y="567"/>
                </a:cxn>
                <a:cxn ang="0">
                  <a:pos x="86" y="534"/>
                </a:cxn>
                <a:cxn ang="0">
                  <a:pos x="86" y="0"/>
                </a:cxn>
                <a:cxn ang="0">
                  <a:pos x="0" y="0"/>
                </a:cxn>
                <a:cxn ang="0">
                  <a:pos x="0" y="534"/>
                </a:cxn>
                <a:cxn ang="0">
                  <a:pos x="0" y="534"/>
                </a:cxn>
                <a:cxn ang="0">
                  <a:pos x="0" y="534"/>
                </a:cxn>
              </a:cxnLst>
              <a:rect l="0" t="0" r="r" b="b"/>
              <a:pathLst>
                <a:path w="86" h="567">
                  <a:moveTo>
                    <a:pt x="0" y="534"/>
                  </a:moveTo>
                  <a:cubicBezTo>
                    <a:pt x="0" y="534"/>
                    <a:pt x="2" y="567"/>
                    <a:pt x="43" y="567"/>
                  </a:cubicBezTo>
                  <a:cubicBezTo>
                    <a:pt x="82" y="567"/>
                    <a:pt x="86" y="534"/>
                    <a:pt x="86" y="534"/>
                  </a:cubicBezTo>
                  <a:cubicBezTo>
                    <a:pt x="86" y="0"/>
                    <a:pt x="86" y="0"/>
                    <a:pt x="86" y="0"/>
                  </a:cubicBezTo>
                  <a:cubicBezTo>
                    <a:pt x="0" y="0"/>
                    <a:pt x="0" y="0"/>
                    <a:pt x="0" y="0"/>
                  </a:cubicBezTo>
                  <a:lnTo>
                    <a:pt x="0" y="534"/>
                  </a:lnTo>
                  <a:close/>
                  <a:moveTo>
                    <a:pt x="0" y="534"/>
                  </a:moveTo>
                  <a:cubicBezTo>
                    <a:pt x="0" y="534"/>
                    <a:pt x="0" y="534"/>
                    <a:pt x="0" y="534"/>
                  </a:cubicBezTo>
                </a:path>
              </a:pathLst>
            </a:custGeom>
            <a:solidFill>
              <a:schemeClr val="accent4"/>
            </a:solidFill>
            <a:ln w="9525">
              <a:noFill/>
              <a:round/>
            </a:ln>
          </p:spPr>
          <p:txBody>
            <a:bodyPr vert="horz" wrap="square" lIns="91440" tIns="45720" rIns="91440" bIns="45720" numCol="1" anchor="t" anchorCtr="0" compatLnSpc="1"/>
            <a:lstStyle/>
            <a:p>
              <a:endParaRPr lang="en-US">
                <a:ea typeface="微软雅黑" panose="020B0503020204020204" pitchFamily="34" charset="-122"/>
                <a:sym typeface="Arial" panose="020B0604020202020204" pitchFamily="34" charset="0"/>
              </a:endParaRPr>
            </a:p>
          </p:txBody>
        </p:sp>
      </p:grpSp>
      <p:grpSp>
        <p:nvGrpSpPr>
          <p:cNvPr id="13" name="Group 59"/>
          <p:cNvGrpSpPr/>
          <p:nvPr/>
        </p:nvGrpSpPr>
        <p:grpSpPr>
          <a:xfrm>
            <a:off x="3659452" y="2726019"/>
            <a:ext cx="655695" cy="1899305"/>
            <a:chOff x="3649177" y="2398929"/>
            <a:chExt cx="655695" cy="1899305"/>
          </a:xfrm>
        </p:grpSpPr>
        <p:sp>
          <p:nvSpPr>
            <p:cNvPr id="14" name="Freeform 9"/>
            <p:cNvSpPr>
              <a:spLocks noEditPoints="1"/>
            </p:cNvSpPr>
            <p:nvPr/>
          </p:nvSpPr>
          <p:spPr bwMode="auto">
            <a:xfrm>
              <a:off x="3649177" y="2398929"/>
              <a:ext cx="655695" cy="1899305"/>
            </a:xfrm>
            <a:custGeom>
              <a:avLst/>
              <a:gdLst/>
              <a:ahLst/>
              <a:cxnLst>
                <a:cxn ang="0">
                  <a:pos x="206" y="0"/>
                </a:cxn>
                <a:cxn ang="0">
                  <a:pos x="34" y="0"/>
                </a:cxn>
                <a:cxn ang="0">
                  <a:pos x="0" y="34"/>
                </a:cxn>
                <a:cxn ang="0">
                  <a:pos x="0" y="71"/>
                </a:cxn>
                <a:cxn ang="0">
                  <a:pos x="24" y="104"/>
                </a:cxn>
                <a:cxn ang="0">
                  <a:pos x="24" y="618"/>
                </a:cxn>
                <a:cxn ang="0">
                  <a:pos x="24" y="620"/>
                </a:cxn>
                <a:cxn ang="0">
                  <a:pos x="120" y="693"/>
                </a:cxn>
                <a:cxn ang="0">
                  <a:pos x="215" y="623"/>
                </a:cxn>
                <a:cxn ang="0">
                  <a:pos x="216" y="618"/>
                </a:cxn>
                <a:cxn ang="0">
                  <a:pos x="216" y="104"/>
                </a:cxn>
                <a:cxn ang="0">
                  <a:pos x="240" y="71"/>
                </a:cxn>
                <a:cxn ang="0">
                  <a:pos x="240" y="34"/>
                </a:cxn>
                <a:cxn ang="0">
                  <a:pos x="206" y="0"/>
                </a:cxn>
                <a:cxn ang="0">
                  <a:pos x="206" y="59"/>
                </a:cxn>
                <a:cxn ang="0">
                  <a:pos x="194" y="70"/>
                </a:cxn>
                <a:cxn ang="0">
                  <a:pos x="194" y="70"/>
                </a:cxn>
                <a:cxn ang="0">
                  <a:pos x="182" y="82"/>
                </a:cxn>
                <a:cxn ang="0">
                  <a:pos x="182" y="618"/>
                </a:cxn>
                <a:cxn ang="0">
                  <a:pos x="120" y="659"/>
                </a:cxn>
                <a:cxn ang="0">
                  <a:pos x="58" y="618"/>
                </a:cxn>
                <a:cxn ang="0">
                  <a:pos x="58" y="82"/>
                </a:cxn>
                <a:cxn ang="0">
                  <a:pos x="46" y="70"/>
                </a:cxn>
                <a:cxn ang="0">
                  <a:pos x="46" y="70"/>
                </a:cxn>
                <a:cxn ang="0">
                  <a:pos x="34" y="59"/>
                </a:cxn>
                <a:cxn ang="0">
                  <a:pos x="34" y="46"/>
                </a:cxn>
                <a:cxn ang="0">
                  <a:pos x="46" y="34"/>
                </a:cxn>
                <a:cxn ang="0">
                  <a:pos x="194" y="34"/>
                </a:cxn>
                <a:cxn ang="0">
                  <a:pos x="206" y="46"/>
                </a:cxn>
                <a:cxn ang="0">
                  <a:pos x="206" y="59"/>
                </a:cxn>
                <a:cxn ang="0">
                  <a:pos x="206" y="59"/>
                </a:cxn>
                <a:cxn ang="0">
                  <a:pos x="206" y="59"/>
                </a:cxn>
              </a:cxnLst>
              <a:rect l="0" t="0" r="r" b="b"/>
              <a:pathLst>
                <a:path w="240" h="693">
                  <a:moveTo>
                    <a:pt x="206" y="0"/>
                  </a:moveTo>
                  <a:cubicBezTo>
                    <a:pt x="34" y="0"/>
                    <a:pt x="34" y="0"/>
                    <a:pt x="34" y="0"/>
                  </a:cubicBezTo>
                  <a:cubicBezTo>
                    <a:pt x="15" y="0"/>
                    <a:pt x="0" y="15"/>
                    <a:pt x="0" y="34"/>
                  </a:cubicBezTo>
                  <a:cubicBezTo>
                    <a:pt x="0" y="71"/>
                    <a:pt x="0" y="71"/>
                    <a:pt x="0" y="71"/>
                  </a:cubicBezTo>
                  <a:cubicBezTo>
                    <a:pt x="0" y="86"/>
                    <a:pt x="10" y="100"/>
                    <a:pt x="24" y="104"/>
                  </a:cubicBezTo>
                  <a:cubicBezTo>
                    <a:pt x="24" y="618"/>
                    <a:pt x="24" y="618"/>
                    <a:pt x="24" y="618"/>
                  </a:cubicBezTo>
                  <a:cubicBezTo>
                    <a:pt x="24" y="619"/>
                    <a:pt x="24" y="619"/>
                    <a:pt x="24" y="620"/>
                  </a:cubicBezTo>
                  <a:cubicBezTo>
                    <a:pt x="26" y="645"/>
                    <a:pt x="48" y="693"/>
                    <a:pt x="120" y="693"/>
                  </a:cubicBezTo>
                  <a:cubicBezTo>
                    <a:pt x="187" y="693"/>
                    <a:pt x="212" y="647"/>
                    <a:pt x="215" y="623"/>
                  </a:cubicBezTo>
                  <a:cubicBezTo>
                    <a:pt x="216" y="622"/>
                    <a:pt x="216" y="620"/>
                    <a:pt x="216" y="618"/>
                  </a:cubicBezTo>
                  <a:cubicBezTo>
                    <a:pt x="216" y="104"/>
                    <a:pt x="216" y="104"/>
                    <a:pt x="216" y="104"/>
                  </a:cubicBezTo>
                  <a:cubicBezTo>
                    <a:pt x="230" y="100"/>
                    <a:pt x="240" y="86"/>
                    <a:pt x="240" y="71"/>
                  </a:cubicBezTo>
                  <a:cubicBezTo>
                    <a:pt x="240" y="34"/>
                    <a:pt x="240" y="34"/>
                    <a:pt x="240" y="34"/>
                  </a:cubicBezTo>
                  <a:cubicBezTo>
                    <a:pt x="240" y="15"/>
                    <a:pt x="225" y="0"/>
                    <a:pt x="206" y="0"/>
                  </a:cubicBezTo>
                  <a:close/>
                  <a:moveTo>
                    <a:pt x="206" y="59"/>
                  </a:moveTo>
                  <a:cubicBezTo>
                    <a:pt x="206" y="65"/>
                    <a:pt x="201" y="70"/>
                    <a:pt x="194" y="70"/>
                  </a:cubicBezTo>
                  <a:cubicBezTo>
                    <a:pt x="194" y="70"/>
                    <a:pt x="194" y="70"/>
                    <a:pt x="194" y="70"/>
                  </a:cubicBezTo>
                  <a:cubicBezTo>
                    <a:pt x="187" y="70"/>
                    <a:pt x="182" y="76"/>
                    <a:pt x="182" y="82"/>
                  </a:cubicBezTo>
                  <a:cubicBezTo>
                    <a:pt x="182" y="618"/>
                    <a:pt x="182" y="618"/>
                    <a:pt x="182" y="618"/>
                  </a:cubicBezTo>
                  <a:cubicBezTo>
                    <a:pt x="182" y="618"/>
                    <a:pt x="176" y="659"/>
                    <a:pt x="120" y="659"/>
                  </a:cubicBezTo>
                  <a:cubicBezTo>
                    <a:pt x="61" y="659"/>
                    <a:pt x="58" y="618"/>
                    <a:pt x="58" y="618"/>
                  </a:cubicBezTo>
                  <a:cubicBezTo>
                    <a:pt x="58" y="82"/>
                    <a:pt x="58" y="82"/>
                    <a:pt x="58" y="82"/>
                  </a:cubicBezTo>
                  <a:cubicBezTo>
                    <a:pt x="58" y="76"/>
                    <a:pt x="53" y="70"/>
                    <a:pt x="46" y="70"/>
                  </a:cubicBezTo>
                  <a:cubicBezTo>
                    <a:pt x="46" y="70"/>
                    <a:pt x="46" y="70"/>
                    <a:pt x="46" y="70"/>
                  </a:cubicBezTo>
                  <a:cubicBezTo>
                    <a:pt x="39" y="70"/>
                    <a:pt x="34" y="65"/>
                    <a:pt x="34" y="59"/>
                  </a:cubicBezTo>
                  <a:cubicBezTo>
                    <a:pt x="34" y="46"/>
                    <a:pt x="34" y="46"/>
                    <a:pt x="34" y="46"/>
                  </a:cubicBezTo>
                  <a:cubicBezTo>
                    <a:pt x="34" y="39"/>
                    <a:pt x="39" y="34"/>
                    <a:pt x="46" y="34"/>
                  </a:cubicBezTo>
                  <a:cubicBezTo>
                    <a:pt x="194" y="34"/>
                    <a:pt x="194" y="34"/>
                    <a:pt x="194" y="34"/>
                  </a:cubicBezTo>
                  <a:cubicBezTo>
                    <a:pt x="201" y="34"/>
                    <a:pt x="206" y="39"/>
                    <a:pt x="206" y="46"/>
                  </a:cubicBezTo>
                  <a:lnTo>
                    <a:pt x="206" y="59"/>
                  </a:lnTo>
                  <a:close/>
                  <a:moveTo>
                    <a:pt x="206" y="59"/>
                  </a:moveTo>
                  <a:cubicBezTo>
                    <a:pt x="206" y="59"/>
                    <a:pt x="206" y="59"/>
                    <a:pt x="206" y="59"/>
                  </a:cubicBezTo>
                </a:path>
              </a:pathLst>
            </a:custGeom>
            <a:solidFill>
              <a:schemeClr val="accent6"/>
            </a:solidFill>
            <a:ln w="9525">
              <a:noFill/>
              <a:round/>
            </a:ln>
          </p:spPr>
          <p:txBody>
            <a:bodyPr vert="horz" wrap="square" lIns="91440" tIns="45720" rIns="91440" bIns="45720" numCol="1" anchor="t" anchorCtr="0" compatLnSpc="1"/>
            <a:lstStyle/>
            <a:p>
              <a:endParaRPr lang="en-US">
                <a:ea typeface="微软雅黑" panose="020B0503020204020204" pitchFamily="34" charset="-122"/>
                <a:sym typeface="Arial" panose="020B0604020202020204" pitchFamily="34" charset="0"/>
              </a:endParaRPr>
            </a:p>
          </p:txBody>
        </p:sp>
        <p:sp>
          <p:nvSpPr>
            <p:cNvPr id="15" name="Freeform 10"/>
            <p:cNvSpPr>
              <a:spLocks noEditPoints="1"/>
            </p:cNvSpPr>
            <p:nvPr/>
          </p:nvSpPr>
          <p:spPr bwMode="auto">
            <a:xfrm>
              <a:off x="3859884" y="2932326"/>
              <a:ext cx="234282" cy="1225929"/>
            </a:xfrm>
            <a:custGeom>
              <a:avLst/>
              <a:gdLst/>
              <a:ahLst/>
              <a:cxnLst>
                <a:cxn ang="0">
                  <a:pos x="0" y="414"/>
                </a:cxn>
                <a:cxn ang="0">
                  <a:pos x="43" y="447"/>
                </a:cxn>
                <a:cxn ang="0">
                  <a:pos x="86" y="414"/>
                </a:cxn>
                <a:cxn ang="0">
                  <a:pos x="86" y="0"/>
                </a:cxn>
                <a:cxn ang="0">
                  <a:pos x="0" y="0"/>
                </a:cxn>
                <a:cxn ang="0">
                  <a:pos x="0" y="414"/>
                </a:cxn>
                <a:cxn ang="0">
                  <a:pos x="0" y="414"/>
                </a:cxn>
                <a:cxn ang="0">
                  <a:pos x="0" y="414"/>
                </a:cxn>
              </a:cxnLst>
              <a:rect l="0" t="0" r="r" b="b"/>
              <a:pathLst>
                <a:path w="86" h="447">
                  <a:moveTo>
                    <a:pt x="0" y="414"/>
                  </a:moveTo>
                  <a:cubicBezTo>
                    <a:pt x="0" y="414"/>
                    <a:pt x="2" y="447"/>
                    <a:pt x="43" y="447"/>
                  </a:cubicBezTo>
                  <a:cubicBezTo>
                    <a:pt x="82" y="447"/>
                    <a:pt x="86" y="414"/>
                    <a:pt x="86" y="414"/>
                  </a:cubicBezTo>
                  <a:cubicBezTo>
                    <a:pt x="86" y="0"/>
                    <a:pt x="86" y="0"/>
                    <a:pt x="86" y="0"/>
                  </a:cubicBezTo>
                  <a:cubicBezTo>
                    <a:pt x="0" y="0"/>
                    <a:pt x="0" y="0"/>
                    <a:pt x="0" y="0"/>
                  </a:cubicBezTo>
                  <a:lnTo>
                    <a:pt x="0" y="414"/>
                  </a:lnTo>
                  <a:close/>
                  <a:moveTo>
                    <a:pt x="0" y="414"/>
                  </a:moveTo>
                  <a:cubicBezTo>
                    <a:pt x="0" y="414"/>
                    <a:pt x="0" y="414"/>
                    <a:pt x="0" y="414"/>
                  </a:cubicBezTo>
                </a:path>
              </a:pathLst>
            </a:custGeom>
            <a:solidFill>
              <a:schemeClr val="accent6"/>
            </a:solidFill>
            <a:ln w="9525">
              <a:noFill/>
              <a:round/>
            </a:ln>
          </p:spPr>
          <p:txBody>
            <a:bodyPr vert="horz" wrap="square" lIns="91440" tIns="45720" rIns="91440" bIns="45720" numCol="1" anchor="t" anchorCtr="0" compatLnSpc="1"/>
            <a:lstStyle/>
            <a:p>
              <a:endParaRPr lang="en-US">
                <a:ea typeface="微软雅黑" panose="020B0503020204020204" pitchFamily="34" charset="-122"/>
                <a:sym typeface="Arial" panose="020B0604020202020204" pitchFamily="34" charset="0"/>
              </a:endParaRPr>
            </a:p>
          </p:txBody>
        </p:sp>
      </p:grpSp>
      <p:grpSp>
        <p:nvGrpSpPr>
          <p:cNvPr id="16" name="Group 56"/>
          <p:cNvGrpSpPr/>
          <p:nvPr/>
        </p:nvGrpSpPr>
        <p:grpSpPr>
          <a:xfrm>
            <a:off x="1416593" y="2726019"/>
            <a:ext cx="661589" cy="1899305"/>
            <a:chOff x="1417536" y="2398929"/>
            <a:chExt cx="661589" cy="1899305"/>
          </a:xfrm>
        </p:grpSpPr>
        <p:sp>
          <p:nvSpPr>
            <p:cNvPr id="17" name="Freeform 11"/>
            <p:cNvSpPr>
              <a:spLocks noEditPoints="1"/>
            </p:cNvSpPr>
            <p:nvPr/>
          </p:nvSpPr>
          <p:spPr bwMode="auto">
            <a:xfrm>
              <a:off x="1417536" y="2398929"/>
              <a:ext cx="661589" cy="1899305"/>
            </a:xfrm>
            <a:custGeom>
              <a:avLst/>
              <a:gdLst/>
              <a:ahLst/>
              <a:cxnLst>
                <a:cxn ang="0">
                  <a:pos x="208" y="0"/>
                </a:cxn>
                <a:cxn ang="0">
                  <a:pos x="34" y="0"/>
                </a:cxn>
                <a:cxn ang="0">
                  <a:pos x="0" y="34"/>
                </a:cxn>
                <a:cxn ang="0">
                  <a:pos x="0" y="71"/>
                </a:cxn>
                <a:cxn ang="0">
                  <a:pos x="24" y="104"/>
                </a:cxn>
                <a:cxn ang="0">
                  <a:pos x="24" y="618"/>
                </a:cxn>
                <a:cxn ang="0">
                  <a:pos x="24" y="620"/>
                </a:cxn>
                <a:cxn ang="0">
                  <a:pos x="121" y="693"/>
                </a:cxn>
                <a:cxn ang="0">
                  <a:pos x="217" y="623"/>
                </a:cxn>
                <a:cxn ang="0">
                  <a:pos x="218" y="618"/>
                </a:cxn>
                <a:cxn ang="0">
                  <a:pos x="218" y="104"/>
                </a:cxn>
                <a:cxn ang="0">
                  <a:pos x="242" y="71"/>
                </a:cxn>
                <a:cxn ang="0">
                  <a:pos x="242" y="34"/>
                </a:cxn>
                <a:cxn ang="0">
                  <a:pos x="208" y="0"/>
                </a:cxn>
                <a:cxn ang="0">
                  <a:pos x="208" y="59"/>
                </a:cxn>
                <a:cxn ang="0">
                  <a:pos x="196" y="70"/>
                </a:cxn>
                <a:cxn ang="0">
                  <a:pos x="195" y="70"/>
                </a:cxn>
                <a:cxn ang="0">
                  <a:pos x="184" y="82"/>
                </a:cxn>
                <a:cxn ang="0">
                  <a:pos x="184" y="618"/>
                </a:cxn>
                <a:cxn ang="0">
                  <a:pos x="121" y="659"/>
                </a:cxn>
                <a:cxn ang="0">
                  <a:pos x="59" y="618"/>
                </a:cxn>
                <a:cxn ang="0">
                  <a:pos x="59" y="82"/>
                </a:cxn>
                <a:cxn ang="0">
                  <a:pos x="47" y="70"/>
                </a:cxn>
                <a:cxn ang="0">
                  <a:pos x="46" y="70"/>
                </a:cxn>
                <a:cxn ang="0">
                  <a:pos x="35" y="59"/>
                </a:cxn>
                <a:cxn ang="0">
                  <a:pos x="35" y="46"/>
                </a:cxn>
                <a:cxn ang="0">
                  <a:pos x="46" y="34"/>
                </a:cxn>
                <a:cxn ang="0">
                  <a:pos x="196" y="34"/>
                </a:cxn>
                <a:cxn ang="0">
                  <a:pos x="208" y="46"/>
                </a:cxn>
                <a:cxn ang="0">
                  <a:pos x="208" y="59"/>
                </a:cxn>
                <a:cxn ang="0">
                  <a:pos x="208" y="59"/>
                </a:cxn>
                <a:cxn ang="0">
                  <a:pos x="208" y="59"/>
                </a:cxn>
              </a:cxnLst>
              <a:rect l="0" t="0" r="r" b="b"/>
              <a:pathLst>
                <a:path w="242" h="693">
                  <a:moveTo>
                    <a:pt x="208" y="0"/>
                  </a:moveTo>
                  <a:cubicBezTo>
                    <a:pt x="34" y="0"/>
                    <a:pt x="34" y="0"/>
                    <a:pt x="34" y="0"/>
                  </a:cubicBezTo>
                  <a:cubicBezTo>
                    <a:pt x="15" y="0"/>
                    <a:pt x="0" y="15"/>
                    <a:pt x="0" y="34"/>
                  </a:cubicBezTo>
                  <a:cubicBezTo>
                    <a:pt x="0" y="71"/>
                    <a:pt x="0" y="71"/>
                    <a:pt x="0" y="71"/>
                  </a:cubicBezTo>
                  <a:cubicBezTo>
                    <a:pt x="0" y="86"/>
                    <a:pt x="10" y="100"/>
                    <a:pt x="24" y="104"/>
                  </a:cubicBezTo>
                  <a:cubicBezTo>
                    <a:pt x="24" y="618"/>
                    <a:pt x="24" y="618"/>
                    <a:pt x="24" y="618"/>
                  </a:cubicBezTo>
                  <a:cubicBezTo>
                    <a:pt x="24" y="619"/>
                    <a:pt x="24" y="619"/>
                    <a:pt x="24" y="620"/>
                  </a:cubicBezTo>
                  <a:cubicBezTo>
                    <a:pt x="26" y="645"/>
                    <a:pt x="48" y="693"/>
                    <a:pt x="121" y="693"/>
                  </a:cubicBezTo>
                  <a:cubicBezTo>
                    <a:pt x="188" y="693"/>
                    <a:pt x="213" y="647"/>
                    <a:pt x="217" y="623"/>
                  </a:cubicBezTo>
                  <a:cubicBezTo>
                    <a:pt x="217" y="622"/>
                    <a:pt x="218" y="620"/>
                    <a:pt x="218" y="618"/>
                  </a:cubicBezTo>
                  <a:cubicBezTo>
                    <a:pt x="218" y="104"/>
                    <a:pt x="218" y="104"/>
                    <a:pt x="218" y="104"/>
                  </a:cubicBezTo>
                  <a:cubicBezTo>
                    <a:pt x="232" y="100"/>
                    <a:pt x="242" y="86"/>
                    <a:pt x="242" y="71"/>
                  </a:cubicBezTo>
                  <a:cubicBezTo>
                    <a:pt x="242" y="34"/>
                    <a:pt x="242" y="34"/>
                    <a:pt x="242" y="34"/>
                  </a:cubicBezTo>
                  <a:cubicBezTo>
                    <a:pt x="242" y="15"/>
                    <a:pt x="227" y="0"/>
                    <a:pt x="208" y="0"/>
                  </a:cubicBezTo>
                  <a:close/>
                  <a:moveTo>
                    <a:pt x="208" y="59"/>
                  </a:moveTo>
                  <a:cubicBezTo>
                    <a:pt x="208" y="65"/>
                    <a:pt x="202" y="70"/>
                    <a:pt x="196" y="70"/>
                  </a:cubicBezTo>
                  <a:cubicBezTo>
                    <a:pt x="195" y="70"/>
                    <a:pt x="195" y="70"/>
                    <a:pt x="195" y="70"/>
                  </a:cubicBezTo>
                  <a:cubicBezTo>
                    <a:pt x="189" y="70"/>
                    <a:pt x="184" y="76"/>
                    <a:pt x="184" y="82"/>
                  </a:cubicBezTo>
                  <a:cubicBezTo>
                    <a:pt x="184" y="618"/>
                    <a:pt x="184" y="618"/>
                    <a:pt x="184" y="618"/>
                  </a:cubicBezTo>
                  <a:cubicBezTo>
                    <a:pt x="184" y="618"/>
                    <a:pt x="177" y="659"/>
                    <a:pt x="121" y="659"/>
                  </a:cubicBezTo>
                  <a:cubicBezTo>
                    <a:pt x="62" y="659"/>
                    <a:pt x="59" y="618"/>
                    <a:pt x="59" y="618"/>
                  </a:cubicBezTo>
                  <a:cubicBezTo>
                    <a:pt x="59" y="82"/>
                    <a:pt x="59" y="82"/>
                    <a:pt x="59" y="82"/>
                  </a:cubicBezTo>
                  <a:cubicBezTo>
                    <a:pt x="59" y="76"/>
                    <a:pt x="53" y="70"/>
                    <a:pt x="47" y="70"/>
                  </a:cubicBezTo>
                  <a:cubicBezTo>
                    <a:pt x="46" y="70"/>
                    <a:pt x="46" y="70"/>
                    <a:pt x="46" y="70"/>
                  </a:cubicBezTo>
                  <a:cubicBezTo>
                    <a:pt x="40" y="70"/>
                    <a:pt x="35" y="65"/>
                    <a:pt x="35" y="59"/>
                  </a:cubicBezTo>
                  <a:cubicBezTo>
                    <a:pt x="35" y="46"/>
                    <a:pt x="35" y="46"/>
                    <a:pt x="35" y="46"/>
                  </a:cubicBezTo>
                  <a:cubicBezTo>
                    <a:pt x="35" y="39"/>
                    <a:pt x="40" y="34"/>
                    <a:pt x="46" y="34"/>
                  </a:cubicBezTo>
                  <a:cubicBezTo>
                    <a:pt x="196" y="34"/>
                    <a:pt x="196" y="34"/>
                    <a:pt x="196" y="34"/>
                  </a:cubicBezTo>
                  <a:cubicBezTo>
                    <a:pt x="202" y="34"/>
                    <a:pt x="208" y="39"/>
                    <a:pt x="208" y="46"/>
                  </a:cubicBezTo>
                  <a:lnTo>
                    <a:pt x="208" y="59"/>
                  </a:lnTo>
                  <a:close/>
                  <a:moveTo>
                    <a:pt x="208" y="59"/>
                  </a:moveTo>
                  <a:cubicBezTo>
                    <a:pt x="208" y="59"/>
                    <a:pt x="208" y="59"/>
                    <a:pt x="208" y="59"/>
                  </a:cubicBezTo>
                </a:path>
              </a:pathLst>
            </a:custGeom>
            <a:solidFill>
              <a:schemeClr val="accent2"/>
            </a:solidFill>
            <a:ln w="9525">
              <a:noFill/>
              <a:round/>
            </a:ln>
          </p:spPr>
          <p:txBody>
            <a:bodyPr vert="horz" wrap="square" lIns="91440" tIns="45720" rIns="91440" bIns="45720" numCol="1" anchor="t" anchorCtr="0" compatLnSpc="1"/>
            <a:lstStyle/>
            <a:p>
              <a:endParaRPr lang="en-US">
                <a:ea typeface="微软雅黑" panose="020B0503020204020204" pitchFamily="34" charset="-122"/>
                <a:sym typeface="Arial" panose="020B0604020202020204" pitchFamily="34" charset="0"/>
              </a:endParaRPr>
            </a:p>
          </p:txBody>
        </p:sp>
        <p:sp>
          <p:nvSpPr>
            <p:cNvPr id="18" name="Freeform 12"/>
            <p:cNvSpPr>
              <a:spLocks noEditPoints="1"/>
            </p:cNvSpPr>
            <p:nvPr/>
          </p:nvSpPr>
          <p:spPr bwMode="auto">
            <a:xfrm>
              <a:off x="1628243" y="3113562"/>
              <a:ext cx="240176" cy="1044691"/>
            </a:xfrm>
            <a:custGeom>
              <a:avLst/>
              <a:gdLst/>
              <a:ahLst/>
              <a:cxnLst>
                <a:cxn ang="0">
                  <a:pos x="0" y="348"/>
                </a:cxn>
                <a:cxn ang="0">
                  <a:pos x="44" y="381"/>
                </a:cxn>
                <a:cxn ang="0">
                  <a:pos x="88" y="348"/>
                </a:cxn>
                <a:cxn ang="0">
                  <a:pos x="88" y="0"/>
                </a:cxn>
                <a:cxn ang="0">
                  <a:pos x="0" y="0"/>
                </a:cxn>
                <a:cxn ang="0">
                  <a:pos x="0" y="348"/>
                </a:cxn>
                <a:cxn ang="0">
                  <a:pos x="0" y="348"/>
                </a:cxn>
                <a:cxn ang="0">
                  <a:pos x="0" y="348"/>
                </a:cxn>
              </a:cxnLst>
              <a:rect l="0" t="0" r="r" b="b"/>
              <a:pathLst>
                <a:path w="88" h="381">
                  <a:moveTo>
                    <a:pt x="0" y="348"/>
                  </a:moveTo>
                  <a:cubicBezTo>
                    <a:pt x="0" y="348"/>
                    <a:pt x="2" y="381"/>
                    <a:pt x="44" y="381"/>
                  </a:cubicBezTo>
                  <a:cubicBezTo>
                    <a:pt x="83" y="381"/>
                    <a:pt x="88" y="348"/>
                    <a:pt x="88" y="348"/>
                  </a:cubicBezTo>
                  <a:cubicBezTo>
                    <a:pt x="88" y="0"/>
                    <a:pt x="88" y="0"/>
                    <a:pt x="88" y="0"/>
                  </a:cubicBezTo>
                  <a:cubicBezTo>
                    <a:pt x="0" y="0"/>
                    <a:pt x="0" y="0"/>
                    <a:pt x="0" y="0"/>
                  </a:cubicBezTo>
                  <a:lnTo>
                    <a:pt x="0" y="348"/>
                  </a:lnTo>
                  <a:close/>
                  <a:moveTo>
                    <a:pt x="0" y="348"/>
                  </a:moveTo>
                  <a:cubicBezTo>
                    <a:pt x="0" y="348"/>
                    <a:pt x="0" y="348"/>
                    <a:pt x="0" y="348"/>
                  </a:cubicBezTo>
                </a:path>
              </a:pathLst>
            </a:custGeom>
            <a:solidFill>
              <a:schemeClr val="accent2"/>
            </a:solidFill>
            <a:ln w="9525">
              <a:noFill/>
              <a:round/>
            </a:ln>
          </p:spPr>
          <p:txBody>
            <a:bodyPr vert="horz" wrap="square" lIns="91440" tIns="45720" rIns="91440" bIns="45720" numCol="1" anchor="t" anchorCtr="0" compatLnSpc="1"/>
            <a:lstStyle/>
            <a:p>
              <a:endParaRPr lang="en-US">
                <a:ea typeface="微软雅黑" panose="020B0503020204020204" pitchFamily="34" charset="-122"/>
                <a:sym typeface="Arial" panose="020B0604020202020204" pitchFamily="34" charset="0"/>
              </a:endParaRPr>
            </a:p>
          </p:txBody>
        </p:sp>
      </p:grpSp>
      <p:grpSp>
        <p:nvGrpSpPr>
          <p:cNvPr id="19" name="Group 55"/>
          <p:cNvGrpSpPr/>
          <p:nvPr/>
        </p:nvGrpSpPr>
        <p:grpSpPr>
          <a:xfrm>
            <a:off x="667500" y="2726019"/>
            <a:ext cx="661589" cy="1899305"/>
            <a:chOff x="657225" y="2398929"/>
            <a:chExt cx="661589" cy="1899305"/>
          </a:xfrm>
        </p:grpSpPr>
        <p:sp>
          <p:nvSpPr>
            <p:cNvPr id="20" name="Freeform 13"/>
            <p:cNvSpPr>
              <a:spLocks noEditPoints="1"/>
            </p:cNvSpPr>
            <p:nvPr/>
          </p:nvSpPr>
          <p:spPr bwMode="auto">
            <a:xfrm>
              <a:off x="657225" y="2398929"/>
              <a:ext cx="661589" cy="1899305"/>
            </a:xfrm>
            <a:custGeom>
              <a:avLst/>
              <a:gdLst/>
              <a:ahLst/>
              <a:cxnLst>
                <a:cxn ang="0">
                  <a:pos x="208" y="0"/>
                </a:cxn>
                <a:cxn ang="0">
                  <a:pos x="34" y="0"/>
                </a:cxn>
                <a:cxn ang="0">
                  <a:pos x="0" y="34"/>
                </a:cxn>
                <a:cxn ang="0">
                  <a:pos x="0" y="71"/>
                </a:cxn>
                <a:cxn ang="0">
                  <a:pos x="24" y="104"/>
                </a:cxn>
                <a:cxn ang="0">
                  <a:pos x="24" y="618"/>
                </a:cxn>
                <a:cxn ang="0">
                  <a:pos x="24" y="620"/>
                </a:cxn>
                <a:cxn ang="0">
                  <a:pos x="121" y="693"/>
                </a:cxn>
                <a:cxn ang="0">
                  <a:pos x="217" y="623"/>
                </a:cxn>
                <a:cxn ang="0">
                  <a:pos x="218" y="618"/>
                </a:cxn>
                <a:cxn ang="0">
                  <a:pos x="218" y="104"/>
                </a:cxn>
                <a:cxn ang="0">
                  <a:pos x="242" y="71"/>
                </a:cxn>
                <a:cxn ang="0">
                  <a:pos x="242" y="34"/>
                </a:cxn>
                <a:cxn ang="0">
                  <a:pos x="208" y="0"/>
                </a:cxn>
                <a:cxn ang="0">
                  <a:pos x="208" y="59"/>
                </a:cxn>
                <a:cxn ang="0">
                  <a:pos x="196" y="70"/>
                </a:cxn>
                <a:cxn ang="0">
                  <a:pos x="195" y="70"/>
                </a:cxn>
                <a:cxn ang="0">
                  <a:pos x="184" y="82"/>
                </a:cxn>
                <a:cxn ang="0">
                  <a:pos x="184" y="618"/>
                </a:cxn>
                <a:cxn ang="0">
                  <a:pos x="121" y="659"/>
                </a:cxn>
                <a:cxn ang="0">
                  <a:pos x="59" y="618"/>
                </a:cxn>
                <a:cxn ang="0">
                  <a:pos x="59" y="82"/>
                </a:cxn>
                <a:cxn ang="0">
                  <a:pos x="47" y="70"/>
                </a:cxn>
                <a:cxn ang="0">
                  <a:pos x="46" y="70"/>
                </a:cxn>
                <a:cxn ang="0">
                  <a:pos x="35" y="59"/>
                </a:cxn>
                <a:cxn ang="0">
                  <a:pos x="35" y="46"/>
                </a:cxn>
                <a:cxn ang="0">
                  <a:pos x="46" y="34"/>
                </a:cxn>
                <a:cxn ang="0">
                  <a:pos x="196" y="34"/>
                </a:cxn>
                <a:cxn ang="0">
                  <a:pos x="208" y="46"/>
                </a:cxn>
                <a:cxn ang="0">
                  <a:pos x="208" y="59"/>
                </a:cxn>
                <a:cxn ang="0">
                  <a:pos x="208" y="59"/>
                </a:cxn>
                <a:cxn ang="0">
                  <a:pos x="208" y="59"/>
                </a:cxn>
              </a:cxnLst>
              <a:rect l="0" t="0" r="r" b="b"/>
              <a:pathLst>
                <a:path w="242" h="693">
                  <a:moveTo>
                    <a:pt x="208" y="0"/>
                  </a:moveTo>
                  <a:cubicBezTo>
                    <a:pt x="34" y="0"/>
                    <a:pt x="34" y="0"/>
                    <a:pt x="34" y="0"/>
                  </a:cubicBezTo>
                  <a:cubicBezTo>
                    <a:pt x="15" y="0"/>
                    <a:pt x="0" y="15"/>
                    <a:pt x="0" y="34"/>
                  </a:cubicBezTo>
                  <a:cubicBezTo>
                    <a:pt x="0" y="71"/>
                    <a:pt x="0" y="71"/>
                    <a:pt x="0" y="71"/>
                  </a:cubicBezTo>
                  <a:cubicBezTo>
                    <a:pt x="0" y="86"/>
                    <a:pt x="10" y="100"/>
                    <a:pt x="24" y="104"/>
                  </a:cubicBezTo>
                  <a:cubicBezTo>
                    <a:pt x="24" y="618"/>
                    <a:pt x="24" y="618"/>
                    <a:pt x="24" y="618"/>
                  </a:cubicBezTo>
                  <a:cubicBezTo>
                    <a:pt x="24" y="619"/>
                    <a:pt x="24" y="619"/>
                    <a:pt x="24" y="620"/>
                  </a:cubicBezTo>
                  <a:cubicBezTo>
                    <a:pt x="26" y="645"/>
                    <a:pt x="48" y="693"/>
                    <a:pt x="121" y="693"/>
                  </a:cubicBezTo>
                  <a:cubicBezTo>
                    <a:pt x="188" y="693"/>
                    <a:pt x="213" y="647"/>
                    <a:pt x="217" y="623"/>
                  </a:cubicBezTo>
                  <a:cubicBezTo>
                    <a:pt x="217" y="622"/>
                    <a:pt x="218" y="620"/>
                    <a:pt x="218" y="618"/>
                  </a:cubicBezTo>
                  <a:cubicBezTo>
                    <a:pt x="218" y="104"/>
                    <a:pt x="218" y="104"/>
                    <a:pt x="218" y="104"/>
                  </a:cubicBezTo>
                  <a:cubicBezTo>
                    <a:pt x="231" y="100"/>
                    <a:pt x="242" y="86"/>
                    <a:pt x="242" y="71"/>
                  </a:cubicBezTo>
                  <a:cubicBezTo>
                    <a:pt x="242" y="34"/>
                    <a:pt x="242" y="34"/>
                    <a:pt x="242" y="34"/>
                  </a:cubicBezTo>
                  <a:cubicBezTo>
                    <a:pt x="242" y="15"/>
                    <a:pt x="227" y="0"/>
                    <a:pt x="208" y="0"/>
                  </a:cubicBezTo>
                  <a:close/>
                  <a:moveTo>
                    <a:pt x="208" y="59"/>
                  </a:moveTo>
                  <a:cubicBezTo>
                    <a:pt x="208" y="65"/>
                    <a:pt x="202" y="70"/>
                    <a:pt x="196" y="70"/>
                  </a:cubicBezTo>
                  <a:cubicBezTo>
                    <a:pt x="195" y="70"/>
                    <a:pt x="195" y="70"/>
                    <a:pt x="195" y="70"/>
                  </a:cubicBezTo>
                  <a:cubicBezTo>
                    <a:pt x="189" y="70"/>
                    <a:pt x="184" y="76"/>
                    <a:pt x="184" y="82"/>
                  </a:cubicBezTo>
                  <a:cubicBezTo>
                    <a:pt x="184" y="618"/>
                    <a:pt x="184" y="618"/>
                    <a:pt x="184" y="618"/>
                  </a:cubicBezTo>
                  <a:cubicBezTo>
                    <a:pt x="184" y="618"/>
                    <a:pt x="177" y="659"/>
                    <a:pt x="121" y="659"/>
                  </a:cubicBezTo>
                  <a:cubicBezTo>
                    <a:pt x="61" y="659"/>
                    <a:pt x="59" y="618"/>
                    <a:pt x="59" y="618"/>
                  </a:cubicBezTo>
                  <a:cubicBezTo>
                    <a:pt x="59" y="82"/>
                    <a:pt x="59" y="82"/>
                    <a:pt x="59" y="82"/>
                  </a:cubicBezTo>
                  <a:cubicBezTo>
                    <a:pt x="59" y="76"/>
                    <a:pt x="53" y="70"/>
                    <a:pt x="47" y="70"/>
                  </a:cubicBezTo>
                  <a:cubicBezTo>
                    <a:pt x="46" y="70"/>
                    <a:pt x="46" y="70"/>
                    <a:pt x="46" y="70"/>
                  </a:cubicBezTo>
                  <a:cubicBezTo>
                    <a:pt x="40" y="70"/>
                    <a:pt x="35" y="65"/>
                    <a:pt x="35" y="59"/>
                  </a:cubicBezTo>
                  <a:cubicBezTo>
                    <a:pt x="35" y="46"/>
                    <a:pt x="35" y="46"/>
                    <a:pt x="35" y="46"/>
                  </a:cubicBezTo>
                  <a:cubicBezTo>
                    <a:pt x="35" y="39"/>
                    <a:pt x="40" y="34"/>
                    <a:pt x="46" y="34"/>
                  </a:cubicBezTo>
                  <a:cubicBezTo>
                    <a:pt x="196" y="34"/>
                    <a:pt x="196" y="34"/>
                    <a:pt x="196" y="34"/>
                  </a:cubicBezTo>
                  <a:cubicBezTo>
                    <a:pt x="202" y="34"/>
                    <a:pt x="208" y="39"/>
                    <a:pt x="208" y="46"/>
                  </a:cubicBezTo>
                  <a:lnTo>
                    <a:pt x="208" y="59"/>
                  </a:lnTo>
                  <a:close/>
                  <a:moveTo>
                    <a:pt x="208" y="59"/>
                  </a:moveTo>
                  <a:cubicBezTo>
                    <a:pt x="208" y="59"/>
                    <a:pt x="208" y="59"/>
                    <a:pt x="208" y="59"/>
                  </a:cubicBezTo>
                </a:path>
              </a:pathLst>
            </a:custGeom>
            <a:solidFill>
              <a:schemeClr val="accent1"/>
            </a:solidFill>
            <a:ln w="9525">
              <a:noFill/>
              <a:round/>
            </a:ln>
          </p:spPr>
          <p:txBody>
            <a:bodyPr vert="horz" wrap="square" lIns="91440" tIns="45720" rIns="91440" bIns="45720" numCol="1" anchor="t" anchorCtr="0" compatLnSpc="1"/>
            <a:lstStyle/>
            <a:p>
              <a:endParaRPr lang="en-US">
                <a:ea typeface="微软雅黑" panose="020B0503020204020204" pitchFamily="34" charset="-122"/>
                <a:sym typeface="Arial" panose="020B0604020202020204" pitchFamily="34" charset="0"/>
              </a:endParaRPr>
            </a:p>
          </p:txBody>
        </p:sp>
        <p:sp>
          <p:nvSpPr>
            <p:cNvPr id="21" name="Freeform 14"/>
            <p:cNvSpPr>
              <a:spLocks noEditPoints="1"/>
            </p:cNvSpPr>
            <p:nvPr/>
          </p:nvSpPr>
          <p:spPr bwMode="auto">
            <a:xfrm>
              <a:off x="867932" y="3772205"/>
              <a:ext cx="237229" cy="386050"/>
            </a:xfrm>
            <a:custGeom>
              <a:avLst/>
              <a:gdLst/>
              <a:ahLst/>
              <a:cxnLst>
                <a:cxn ang="0">
                  <a:pos x="0" y="108"/>
                </a:cxn>
                <a:cxn ang="0">
                  <a:pos x="44" y="141"/>
                </a:cxn>
                <a:cxn ang="0">
                  <a:pos x="87" y="108"/>
                </a:cxn>
                <a:cxn ang="0">
                  <a:pos x="87" y="0"/>
                </a:cxn>
                <a:cxn ang="0">
                  <a:pos x="0" y="0"/>
                </a:cxn>
                <a:cxn ang="0">
                  <a:pos x="0" y="108"/>
                </a:cxn>
                <a:cxn ang="0">
                  <a:pos x="0" y="108"/>
                </a:cxn>
                <a:cxn ang="0">
                  <a:pos x="0" y="108"/>
                </a:cxn>
              </a:cxnLst>
              <a:rect l="0" t="0" r="r" b="b"/>
              <a:pathLst>
                <a:path w="87" h="141">
                  <a:moveTo>
                    <a:pt x="0" y="108"/>
                  </a:moveTo>
                  <a:cubicBezTo>
                    <a:pt x="0" y="108"/>
                    <a:pt x="2" y="141"/>
                    <a:pt x="44" y="141"/>
                  </a:cubicBezTo>
                  <a:cubicBezTo>
                    <a:pt x="83" y="141"/>
                    <a:pt x="87" y="108"/>
                    <a:pt x="87" y="108"/>
                  </a:cubicBezTo>
                  <a:cubicBezTo>
                    <a:pt x="87" y="0"/>
                    <a:pt x="87" y="0"/>
                    <a:pt x="87" y="0"/>
                  </a:cubicBezTo>
                  <a:cubicBezTo>
                    <a:pt x="0" y="0"/>
                    <a:pt x="0" y="0"/>
                    <a:pt x="0" y="0"/>
                  </a:cubicBezTo>
                  <a:lnTo>
                    <a:pt x="0" y="108"/>
                  </a:lnTo>
                  <a:close/>
                  <a:moveTo>
                    <a:pt x="0" y="108"/>
                  </a:moveTo>
                  <a:cubicBezTo>
                    <a:pt x="0" y="108"/>
                    <a:pt x="0" y="108"/>
                    <a:pt x="0" y="108"/>
                  </a:cubicBezTo>
                </a:path>
              </a:pathLst>
            </a:custGeom>
            <a:solidFill>
              <a:schemeClr val="accent1"/>
            </a:solidFill>
            <a:ln w="9525">
              <a:noFill/>
              <a:round/>
            </a:ln>
          </p:spPr>
          <p:txBody>
            <a:bodyPr vert="horz" wrap="square" lIns="91440" tIns="45720" rIns="91440" bIns="45720" numCol="1" anchor="t" anchorCtr="0" compatLnSpc="1"/>
            <a:lstStyle/>
            <a:p>
              <a:endParaRPr lang="en-US">
                <a:ea typeface="微软雅黑" panose="020B0503020204020204" pitchFamily="34" charset="-122"/>
                <a:sym typeface="Arial" panose="020B0604020202020204" pitchFamily="34" charset="0"/>
              </a:endParaRPr>
            </a:p>
          </p:txBody>
        </p:sp>
      </p:grpSp>
      <p:sp>
        <p:nvSpPr>
          <p:cNvPr id="22" name="TextBox 21"/>
          <p:cNvSpPr txBox="1"/>
          <p:nvPr/>
        </p:nvSpPr>
        <p:spPr>
          <a:xfrm>
            <a:off x="4647389" y="1523463"/>
            <a:ext cx="3841888" cy="461665"/>
          </a:xfrm>
          <a:prstGeom prst="rect">
            <a:avLst/>
          </a:prstGeom>
          <a:noFill/>
        </p:spPr>
        <p:txBody>
          <a:bodyPr wrap="square" lIns="0" tIns="0" rIns="0" bIns="0" rtlCol="0" anchor="t">
            <a:spAutoFit/>
          </a:bodyPr>
          <a:lstStyle/>
          <a:p>
            <a:pPr algn="just"/>
            <a:r>
              <a:rPr lang="zh-CN" altLang="en-US" sz="1000" dirty="0">
                <a:solidFill>
                  <a:schemeClr val="tx1">
                    <a:lumMod val="50000"/>
                    <a:lumOff val="50000"/>
                  </a:schemeClr>
                </a:solidFill>
                <a:ea typeface="微软雅黑" panose="020B0503020204020204" pitchFamily="34" charset="-122"/>
                <a:sym typeface="Arial" panose="020B0604020202020204" pitchFamily="34" charset="0"/>
              </a:rPr>
              <a:t>点击输入简要文字内容，概括精炼言简意赅的说明分项内容。</a:t>
            </a:r>
            <a:r>
              <a:rPr lang="en-US" sz="1000" dirty="0">
                <a:solidFill>
                  <a:schemeClr val="tx1">
                    <a:lumMod val="50000"/>
                    <a:lumOff val="50000"/>
                  </a:schemeClr>
                </a:solidFill>
                <a:ea typeface="微软雅黑" panose="020B0503020204020204" pitchFamily="34" charset="-122"/>
                <a:sym typeface="Arial" panose="020B0604020202020204" pitchFamily="34" charset="0"/>
              </a:rPr>
              <a:t> </a:t>
            </a:r>
            <a:r>
              <a:rPr lang="zh-CN" altLang="en-US" sz="1000" dirty="0">
                <a:solidFill>
                  <a:schemeClr val="tx1">
                    <a:lumMod val="50000"/>
                    <a:lumOff val="50000"/>
                  </a:schemeClr>
                </a:solidFill>
                <a:ea typeface="微软雅黑" panose="020B0503020204020204" pitchFamily="34" charset="-122"/>
                <a:sym typeface="Arial" panose="020B0604020202020204" pitchFamily="34" charset="0"/>
              </a:rPr>
              <a:t>点击输入简要文字内容，概括精炼言简意赅的说明分项内容。点击输入简要文字内容，概括精炼言简意赅的说明分项内容。</a:t>
            </a:r>
            <a:endParaRPr lang="en-US" sz="1000" dirty="0">
              <a:solidFill>
                <a:schemeClr val="tx1">
                  <a:lumMod val="65000"/>
                  <a:lumOff val="35000"/>
                </a:schemeClr>
              </a:solidFill>
              <a:ea typeface="微软雅黑" panose="020B0503020204020204" pitchFamily="34" charset="-122"/>
              <a:sym typeface="Arial" panose="020B0604020202020204" pitchFamily="34" charset="0"/>
            </a:endParaRPr>
          </a:p>
        </p:txBody>
      </p:sp>
      <p:sp>
        <p:nvSpPr>
          <p:cNvPr id="23" name="Rectangle 22"/>
          <p:cNvSpPr/>
          <p:nvPr/>
        </p:nvSpPr>
        <p:spPr>
          <a:xfrm>
            <a:off x="4647389" y="1284118"/>
            <a:ext cx="897682" cy="215444"/>
          </a:xfrm>
          <a:prstGeom prst="rect">
            <a:avLst/>
          </a:prstGeom>
        </p:spPr>
        <p:txBody>
          <a:bodyPr wrap="none" lIns="0" tIns="0" rIns="0" bIns="0" anchor="ctr">
            <a:spAutoFit/>
          </a:bodyPr>
          <a:lstStyle/>
          <a:p>
            <a:r>
              <a:rPr lang="zh-CN" altLang="en-US" sz="1400" b="1" dirty="0">
                <a:solidFill>
                  <a:schemeClr val="bg1">
                    <a:lumMod val="65000"/>
                  </a:schemeClr>
                </a:solidFill>
                <a:ea typeface="微软雅黑" panose="020B0503020204020204" pitchFamily="34" charset="-122"/>
                <a:sym typeface="Arial" panose="020B0604020202020204" pitchFamily="34" charset="0"/>
              </a:rPr>
              <a:t>添加小标题</a:t>
            </a:r>
            <a:endParaRPr lang="en-US" sz="1400" b="1" dirty="0">
              <a:solidFill>
                <a:schemeClr val="bg1">
                  <a:lumMod val="65000"/>
                </a:schemeClr>
              </a:solidFill>
              <a:ea typeface="微软雅黑" panose="020B0503020204020204" pitchFamily="34" charset="-122"/>
              <a:sym typeface="Arial" panose="020B0604020202020204" pitchFamily="34" charset="0"/>
            </a:endParaRPr>
          </a:p>
        </p:txBody>
      </p:sp>
      <p:grpSp>
        <p:nvGrpSpPr>
          <p:cNvPr id="24" name="Group 50"/>
          <p:cNvGrpSpPr/>
          <p:nvPr/>
        </p:nvGrpSpPr>
        <p:grpSpPr>
          <a:xfrm>
            <a:off x="4647389" y="2716006"/>
            <a:ext cx="3841886" cy="328361"/>
            <a:chOff x="3386384" y="2791301"/>
            <a:chExt cx="2459319" cy="270871"/>
          </a:xfrm>
        </p:grpSpPr>
        <p:sp>
          <p:nvSpPr>
            <p:cNvPr id="25" name="Rectangle 25"/>
            <p:cNvSpPr/>
            <p:nvPr/>
          </p:nvSpPr>
          <p:spPr>
            <a:xfrm>
              <a:off x="3386384" y="2791301"/>
              <a:ext cx="410454" cy="126945"/>
            </a:xfrm>
            <a:prstGeom prst="rect">
              <a:avLst/>
            </a:prstGeom>
          </p:spPr>
          <p:txBody>
            <a:bodyPr wrap="none" lIns="0" tIns="0" rIns="0" bIns="0" anchor="ctr">
              <a:spAutoFit/>
            </a:bodyPr>
            <a:lstStyle/>
            <a:p>
              <a:r>
                <a:rPr lang="zh-CN" altLang="en-US" sz="1000" b="1" dirty="0">
                  <a:solidFill>
                    <a:schemeClr val="tx2">
                      <a:lumMod val="50000"/>
                      <a:lumOff val="50000"/>
                    </a:schemeClr>
                  </a:solidFill>
                  <a:ea typeface="微软雅黑" panose="020B0503020204020204" pitchFamily="34" charset="-122"/>
                  <a:sym typeface="Arial" panose="020B0604020202020204" pitchFamily="34" charset="0"/>
                </a:rPr>
                <a:t>添加小标题</a:t>
              </a:r>
              <a:endParaRPr lang="en-US" sz="1000" b="1" dirty="0">
                <a:solidFill>
                  <a:schemeClr val="tx2">
                    <a:lumMod val="50000"/>
                    <a:lumOff val="50000"/>
                  </a:schemeClr>
                </a:solidFill>
                <a:ea typeface="微软雅黑" panose="020B0503020204020204" pitchFamily="34" charset="-122"/>
                <a:sym typeface="Arial" panose="020B0604020202020204" pitchFamily="34" charset="0"/>
              </a:endParaRPr>
            </a:p>
          </p:txBody>
        </p:sp>
        <p:grpSp>
          <p:nvGrpSpPr>
            <p:cNvPr id="26" name="Group 104"/>
            <p:cNvGrpSpPr/>
            <p:nvPr/>
          </p:nvGrpSpPr>
          <p:grpSpPr>
            <a:xfrm flipV="1">
              <a:off x="3386386" y="2946958"/>
              <a:ext cx="2459317" cy="115214"/>
              <a:chOff x="5286904" y="1650039"/>
              <a:chExt cx="3087157" cy="230428"/>
            </a:xfrm>
          </p:grpSpPr>
          <p:sp>
            <p:nvSpPr>
              <p:cNvPr id="28" name="Rounded Rectangle 28"/>
              <p:cNvSpPr/>
              <p:nvPr/>
            </p:nvSpPr>
            <p:spPr>
              <a:xfrm rot="10800000">
                <a:off x="5286904" y="1650039"/>
                <a:ext cx="3087157" cy="230428"/>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1800" dirty="0">
                  <a:latin typeface="Arial" panose="020B0604020202020204" pitchFamily="34" charset="0"/>
                  <a:ea typeface="微软雅黑" panose="020B0503020204020204" pitchFamily="34" charset="-122"/>
                  <a:sym typeface="Arial" panose="020B0604020202020204" pitchFamily="34" charset="0"/>
                </a:endParaRPr>
              </a:p>
            </p:txBody>
          </p:sp>
          <p:sp>
            <p:nvSpPr>
              <p:cNvPr id="29" name="Rounded Rectangle 29"/>
              <p:cNvSpPr/>
              <p:nvPr/>
            </p:nvSpPr>
            <p:spPr>
              <a:xfrm>
                <a:off x="5286911" y="1650039"/>
                <a:ext cx="2351823" cy="23042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nchorCtr="0"/>
              <a:lstStyle/>
              <a:p>
                <a:endParaRPr 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7" name="Rectangle 27"/>
            <p:cNvSpPr/>
            <p:nvPr/>
          </p:nvSpPr>
          <p:spPr>
            <a:xfrm>
              <a:off x="5623614" y="2791301"/>
              <a:ext cx="163156" cy="126945"/>
            </a:xfrm>
            <a:prstGeom prst="rect">
              <a:avLst/>
            </a:prstGeom>
          </p:spPr>
          <p:txBody>
            <a:bodyPr wrap="none" lIns="0" tIns="0" rIns="0" bIns="0" anchor="ctr">
              <a:spAutoFit/>
            </a:bodyPr>
            <a:lstStyle/>
            <a:p>
              <a:pPr algn="r"/>
              <a:r>
                <a:rPr lang="en-US" sz="1000" b="1" dirty="0">
                  <a:solidFill>
                    <a:schemeClr val="tx2">
                      <a:lumMod val="50000"/>
                      <a:lumOff val="50000"/>
                    </a:schemeClr>
                  </a:solidFill>
                  <a:ea typeface="微软雅黑" panose="020B0503020204020204" pitchFamily="34" charset="-122"/>
                  <a:sym typeface="Arial" panose="020B0604020202020204" pitchFamily="34" charset="0"/>
                </a:rPr>
                <a:t>80%</a:t>
              </a:r>
            </a:p>
          </p:txBody>
        </p:sp>
      </p:grpSp>
      <p:grpSp>
        <p:nvGrpSpPr>
          <p:cNvPr id="30" name="Group 56"/>
          <p:cNvGrpSpPr/>
          <p:nvPr/>
        </p:nvGrpSpPr>
        <p:grpSpPr>
          <a:xfrm>
            <a:off x="4647389" y="3093167"/>
            <a:ext cx="3841888" cy="340894"/>
            <a:chOff x="3386384" y="3148525"/>
            <a:chExt cx="2459320" cy="281210"/>
          </a:xfrm>
        </p:grpSpPr>
        <p:sp>
          <p:nvSpPr>
            <p:cNvPr id="31" name="Rectangle 31"/>
            <p:cNvSpPr/>
            <p:nvPr/>
          </p:nvSpPr>
          <p:spPr>
            <a:xfrm>
              <a:off x="3386384" y="3148525"/>
              <a:ext cx="410454" cy="126945"/>
            </a:xfrm>
            <a:prstGeom prst="rect">
              <a:avLst/>
            </a:prstGeom>
          </p:spPr>
          <p:txBody>
            <a:bodyPr wrap="none" lIns="0" tIns="0" rIns="0" bIns="0" anchor="ctr">
              <a:spAutoFit/>
            </a:bodyPr>
            <a:lstStyle/>
            <a:p>
              <a:r>
                <a:rPr lang="zh-CN" altLang="en-US" sz="1000" b="1" dirty="0">
                  <a:solidFill>
                    <a:schemeClr val="tx2">
                      <a:lumMod val="50000"/>
                      <a:lumOff val="50000"/>
                    </a:schemeClr>
                  </a:solidFill>
                  <a:ea typeface="微软雅黑" panose="020B0503020204020204" pitchFamily="34" charset="-122"/>
                  <a:sym typeface="Arial" panose="020B0604020202020204" pitchFamily="34" charset="0"/>
                </a:rPr>
                <a:t>添加小标题</a:t>
              </a:r>
              <a:endParaRPr lang="en-US" sz="1000" b="1" dirty="0">
                <a:solidFill>
                  <a:schemeClr val="tx2">
                    <a:lumMod val="50000"/>
                    <a:lumOff val="50000"/>
                  </a:schemeClr>
                </a:solidFill>
                <a:ea typeface="微软雅黑" panose="020B0503020204020204" pitchFamily="34" charset="-122"/>
                <a:sym typeface="Arial" panose="020B0604020202020204" pitchFamily="34" charset="0"/>
              </a:endParaRPr>
            </a:p>
          </p:txBody>
        </p:sp>
        <p:grpSp>
          <p:nvGrpSpPr>
            <p:cNvPr id="32" name="Group 103"/>
            <p:cNvGrpSpPr/>
            <p:nvPr/>
          </p:nvGrpSpPr>
          <p:grpSpPr>
            <a:xfrm flipV="1">
              <a:off x="3386384" y="3314521"/>
              <a:ext cx="2459320" cy="115214"/>
              <a:chOff x="5286904" y="2122785"/>
              <a:chExt cx="3087157" cy="230429"/>
            </a:xfrm>
          </p:grpSpPr>
          <p:sp>
            <p:nvSpPr>
              <p:cNvPr id="34" name="Rounded Rectangle 34"/>
              <p:cNvSpPr/>
              <p:nvPr/>
            </p:nvSpPr>
            <p:spPr>
              <a:xfrm rot="10800000">
                <a:off x="5286904" y="2122786"/>
                <a:ext cx="3087157" cy="230428"/>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1800" dirty="0">
                  <a:latin typeface="Arial" panose="020B0604020202020204" pitchFamily="34" charset="0"/>
                  <a:ea typeface="微软雅黑" panose="020B0503020204020204" pitchFamily="34" charset="-122"/>
                  <a:sym typeface="Arial" panose="020B0604020202020204" pitchFamily="34" charset="0"/>
                </a:endParaRPr>
              </a:p>
            </p:txBody>
          </p:sp>
          <p:sp>
            <p:nvSpPr>
              <p:cNvPr id="35" name="Rounded Rectangle 35"/>
              <p:cNvSpPr/>
              <p:nvPr/>
            </p:nvSpPr>
            <p:spPr>
              <a:xfrm>
                <a:off x="5286911" y="2122785"/>
                <a:ext cx="2821942" cy="230429"/>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nchorCtr="0"/>
              <a:lstStyle/>
              <a:p>
                <a:endParaRPr 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3" name="Rectangle 33"/>
            <p:cNvSpPr/>
            <p:nvPr/>
          </p:nvSpPr>
          <p:spPr>
            <a:xfrm>
              <a:off x="5673659" y="3174103"/>
              <a:ext cx="163156" cy="126945"/>
            </a:xfrm>
            <a:prstGeom prst="rect">
              <a:avLst/>
            </a:prstGeom>
          </p:spPr>
          <p:txBody>
            <a:bodyPr wrap="none" lIns="0" tIns="0" rIns="0" bIns="0" anchor="ctr">
              <a:spAutoFit/>
            </a:bodyPr>
            <a:lstStyle/>
            <a:p>
              <a:pPr algn="r"/>
              <a:r>
                <a:rPr lang="en-US" sz="1000" b="1" dirty="0">
                  <a:solidFill>
                    <a:schemeClr val="tx2">
                      <a:lumMod val="50000"/>
                      <a:lumOff val="50000"/>
                    </a:schemeClr>
                  </a:solidFill>
                  <a:ea typeface="微软雅黑" panose="020B0503020204020204" pitchFamily="34" charset="-122"/>
                  <a:sym typeface="Arial" panose="020B0604020202020204" pitchFamily="34" charset="0"/>
                </a:rPr>
                <a:t>90%</a:t>
              </a:r>
            </a:p>
          </p:txBody>
        </p:sp>
      </p:grpSp>
      <p:grpSp>
        <p:nvGrpSpPr>
          <p:cNvPr id="36" name="Group 64"/>
          <p:cNvGrpSpPr/>
          <p:nvPr/>
        </p:nvGrpSpPr>
        <p:grpSpPr>
          <a:xfrm>
            <a:off x="4647389" y="3482858"/>
            <a:ext cx="3841888" cy="326859"/>
            <a:chOff x="3386384" y="3505745"/>
            <a:chExt cx="2459320" cy="269632"/>
          </a:xfrm>
        </p:grpSpPr>
        <p:sp>
          <p:nvSpPr>
            <p:cNvPr id="37" name="Rectangle 37"/>
            <p:cNvSpPr/>
            <p:nvPr/>
          </p:nvSpPr>
          <p:spPr>
            <a:xfrm>
              <a:off x="3386384" y="3505745"/>
              <a:ext cx="410454" cy="126945"/>
            </a:xfrm>
            <a:prstGeom prst="rect">
              <a:avLst/>
            </a:prstGeom>
          </p:spPr>
          <p:txBody>
            <a:bodyPr wrap="none" lIns="0" tIns="0" rIns="0" bIns="0" anchor="ctr">
              <a:spAutoFit/>
            </a:bodyPr>
            <a:lstStyle/>
            <a:p>
              <a:r>
                <a:rPr lang="zh-CN" altLang="en-US" sz="1000" b="1" dirty="0">
                  <a:solidFill>
                    <a:schemeClr val="tx2">
                      <a:lumMod val="50000"/>
                      <a:lumOff val="50000"/>
                    </a:schemeClr>
                  </a:solidFill>
                  <a:ea typeface="微软雅黑" panose="020B0503020204020204" pitchFamily="34" charset="-122"/>
                  <a:sym typeface="Arial" panose="020B0604020202020204" pitchFamily="34" charset="0"/>
                </a:rPr>
                <a:t>添加小标题</a:t>
              </a:r>
              <a:endParaRPr lang="en-US" sz="1000" b="1" dirty="0">
                <a:solidFill>
                  <a:schemeClr val="tx2">
                    <a:lumMod val="50000"/>
                    <a:lumOff val="50000"/>
                  </a:schemeClr>
                </a:solidFill>
                <a:ea typeface="微软雅黑" panose="020B0503020204020204" pitchFamily="34" charset="-122"/>
                <a:sym typeface="Arial" panose="020B0604020202020204" pitchFamily="34" charset="0"/>
              </a:endParaRPr>
            </a:p>
          </p:txBody>
        </p:sp>
        <p:grpSp>
          <p:nvGrpSpPr>
            <p:cNvPr id="38" name="Group 102"/>
            <p:cNvGrpSpPr/>
            <p:nvPr/>
          </p:nvGrpSpPr>
          <p:grpSpPr>
            <a:xfrm flipV="1">
              <a:off x="3386384" y="3660163"/>
              <a:ext cx="2459320" cy="115214"/>
              <a:chOff x="5286904" y="2613366"/>
              <a:chExt cx="3087157" cy="230429"/>
            </a:xfrm>
          </p:grpSpPr>
          <p:sp>
            <p:nvSpPr>
              <p:cNvPr id="40" name="Rounded Rectangle 40"/>
              <p:cNvSpPr/>
              <p:nvPr/>
            </p:nvSpPr>
            <p:spPr>
              <a:xfrm rot="10800000">
                <a:off x="5286904" y="2613367"/>
                <a:ext cx="3087157" cy="230428"/>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1800" dirty="0">
                  <a:latin typeface="Arial" panose="020B0604020202020204" pitchFamily="34" charset="0"/>
                  <a:ea typeface="微软雅黑" panose="020B0503020204020204" pitchFamily="34" charset="-122"/>
                  <a:sym typeface="Arial" panose="020B0604020202020204" pitchFamily="34" charset="0"/>
                </a:endParaRPr>
              </a:p>
            </p:txBody>
          </p:sp>
          <p:sp>
            <p:nvSpPr>
              <p:cNvPr id="41" name="Rounded Rectangle 41"/>
              <p:cNvSpPr/>
              <p:nvPr/>
            </p:nvSpPr>
            <p:spPr>
              <a:xfrm>
                <a:off x="5286912" y="2613366"/>
                <a:ext cx="2211417" cy="221189"/>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nchorCtr="0"/>
              <a:lstStyle/>
              <a:p>
                <a:endParaRPr 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9" name="Rectangle 39"/>
            <p:cNvSpPr/>
            <p:nvPr/>
          </p:nvSpPr>
          <p:spPr>
            <a:xfrm>
              <a:off x="5673659" y="3519745"/>
              <a:ext cx="163156" cy="126945"/>
            </a:xfrm>
            <a:prstGeom prst="rect">
              <a:avLst/>
            </a:prstGeom>
          </p:spPr>
          <p:txBody>
            <a:bodyPr wrap="none" lIns="0" tIns="0" rIns="0" bIns="0" anchor="ctr">
              <a:spAutoFit/>
            </a:bodyPr>
            <a:lstStyle/>
            <a:p>
              <a:pPr algn="r"/>
              <a:r>
                <a:rPr lang="en-US" sz="1000" b="1" dirty="0">
                  <a:solidFill>
                    <a:schemeClr val="tx2">
                      <a:lumMod val="50000"/>
                      <a:lumOff val="50000"/>
                    </a:schemeClr>
                  </a:solidFill>
                  <a:ea typeface="微软雅黑" panose="020B0503020204020204" pitchFamily="34" charset="-122"/>
                  <a:sym typeface="Arial" panose="020B0604020202020204" pitchFamily="34" charset="0"/>
                </a:rPr>
                <a:t>70%</a:t>
              </a:r>
            </a:p>
          </p:txBody>
        </p:sp>
      </p:grpSp>
      <p:grpSp>
        <p:nvGrpSpPr>
          <p:cNvPr id="42" name="Group 72"/>
          <p:cNvGrpSpPr/>
          <p:nvPr/>
        </p:nvGrpSpPr>
        <p:grpSpPr>
          <a:xfrm>
            <a:off x="4647389" y="3858518"/>
            <a:ext cx="3841888" cy="312807"/>
            <a:chOff x="3386384" y="3862978"/>
            <a:chExt cx="2459320" cy="258041"/>
          </a:xfrm>
        </p:grpSpPr>
        <p:sp>
          <p:nvSpPr>
            <p:cNvPr id="43" name="Rectangle 43"/>
            <p:cNvSpPr/>
            <p:nvPr/>
          </p:nvSpPr>
          <p:spPr>
            <a:xfrm>
              <a:off x="3386384" y="3862978"/>
              <a:ext cx="410454" cy="126945"/>
            </a:xfrm>
            <a:prstGeom prst="rect">
              <a:avLst/>
            </a:prstGeom>
          </p:spPr>
          <p:txBody>
            <a:bodyPr wrap="none" lIns="0" tIns="0" rIns="0" bIns="0" anchor="ctr">
              <a:spAutoFit/>
            </a:bodyPr>
            <a:lstStyle/>
            <a:p>
              <a:r>
                <a:rPr lang="zh-CN" altLang="en-US" sz="1000" b="1" dirty="0">
                  <a:solidFill>
                    <a:schemeClr val="tx2">
                      <a:lumMod val="50000"/>
                      <a:lumOff val="50000"/>
                    </a:schemeClr>
                  </a:solidFill>
                  <a:ea typeface="微软雅黑" panose="020B0503020204020204" pitchFamily="34" charset="-122"/>
                  <a:sym typeface="Arial" panose="020B0604020202020204" pitchFamily="34" charset="0"/>
                </a:rPr>
                <a:t>添加小标题</a:t>
              </a:r>
              <a:endParaRPr lang="en-US" sz="1000" b="1" dirty="0">
                <a:solidFill>
                  <a:schemeClr val="tx2">
                    <a:lumMod val="50000"/>
                    <a:lumOff val="50000"/>
                  </a:schemeClr>
                </a:solidFill>
                <a:ea typeface="微软雅黑" panose="020B0503020204020204" pitchFamily="34" charset="-122"/>
                <a:sym typeface="Arial" panose="020B0604020202020204" pitchFamily="34" charset="0"/>
              </a:endParaRPr>
            </a:p>
          </p:txBody>
        </p:sp>
        <p:grpSp>
          <p:nvGrpSpPr>
            <p:cNvPr id="44" name="Group 102"/>
            <p:cNvGrpSpPr/>
            <p:nvPr/>
          </p:nvGrpSpPr>
          <p:grpSpPr>
            <a:xfrm flipV="1">
              <a:off x="3386384" y="4005805"/>
              <a:ext cx="2459320" cy="115214"/>
              <a:chOff x="5286904" y="2613366"/>
              <a:chExt cx="3087157" cy="230429"/>
            </a:xfrm>
          </p:grpSpPr>
          <p:sp>
            <p:nvSpPr>
              <p:cNvPr id="46" name="Rounded Rectangle 46"/>
              <p:cNvSpPr/>
              <p:nvPr/>
            </p:nvSpPr>
            <p:spPr>
              <a:xfrm rot="10800000">
                <a:off x="5286904" y="2613367"/>
                <a:ext cx="3087157" cy="230428"/>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1800" dirty="0">
                  <a:latin typeface="Arial" panose="020B0604020202020204" pitchFamily="34" charset="0"/>
                  <a:ea typeface="微软雅黑" panose="020B0503020204020204" pitchFamily="34" charset="-122"/>
                  <a:sym typeface="Arial" panose="020B0604020202020204" pitchFamily="34" charset="0"/>
                </a:endParaRPr>
              </a:p>
            </p:txBody>
          </p:sp>
          <p:sp>
            <p:nvSpPr>
              <p:cNvPr id="47" name="Rounded Rectangle 47"/>
              <p:cNvSpPr/>
              <p:nvPr/>
            </p:nvSpPr>
            <p:spPr>
              <a:xfrm>
                <a:off x="5286911" y="2613366"/>
                <a:ext cx="2107831" cy="23042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nchorCtr="0"/>
              <a:lstStyle/>
              <a:p>
                <a:endParaRPr 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45" name="Rectangle 45"/>
            <p:cNvSpPr/>
            <p:nvPr/>
          </p:nvSpPr>
          <p:spPr>
            <a:xfrm>
              <a:off x="5673659" y="3865384"/>
              <a:ext cx="163156" cy="126945"/>
            </a:xfrm>
            <a:prstGeom prst="rect">
              <a:avLst/>
            </a:prstGeom>
          </p:spPr>
          <p:txBody>
            <a:bodyPr wrap="none" lIns="0" tIns="0" rIns="0" bIns="0" anchor="ctr">
              <a:spAutoFit/>
            </a:bodyPr>
            <a:lstStyle/>
            <a:p>
              <a:pPr algn="r"/>
              <a:r>
                <a:rPr lang="en-US" sz="1000" b="1" dirty="0">
                  <a:solidFill>
                    <a:schemeClr val="tx2">
                      <a:lumMod val="50000"/>
                      <a:lumOff val="50000"/>
                    </a:schemeClr>
                  </a:solidFill>
                  <a:ea typeface="微软雅黑" panose="020B0503020204020204" pitchFamily="34" charset="-122"/>
                  <a:sym typeface="Arial" panose="020B0604020202020204" pitchFamily="34" charset="0"/>
                </a:rPr>
                <a:t>60%</a:t>
              </a:r>
            </a:p>
          </p:txBody>
        </p:sp>
      </p:grpSp>
      <p:grpSp>
        <p:nvGrpSpPr>
          <p:cNvPr id="48" name="Group 72"/>
          <p:cNvGrpSpPr/>
          <p:nvPr/>
        </p:nvGrpSpPr>
        <p:grpSpPr>
          <a:xfrm>
            <a:off x="4647401" y="4220130"/>
            <a:ext cx="3841888" cy="312817"/>
            <a:chOff x="3386384" y="3862975"/>
            <a:chExt cx="2459320" cy="258049"/>
          </a:xfrm>
        </p:grpSpPr>
        <p:sp>
          <p:nvSpPr>
            <p:cNvPr id="49" name="Rectangle 50"/>
            <p:cNvSpPr/>
            <p:nvPr/>
          </p:nvSpPr>
          <p:spPr>
            <a:xfrm>
              <a:off x="3386384" y="3862975"/>
              <a:ext cx="410454" cy="126945"/>
            </a:xfrm>
            <a:prstGeom prst="rect">
              <a:avLst/>
            </a:prstGeom>
          </p:spPr>
          <p:txBody>
            <a:bodyPr wrap="none" lIns="0" tIns="0" rIns="0" bIns="0" anchor="ctr">
              <a:spAutoFit/>
            </a:bodyPr>
            <a:lstStyle/>
            <a:p>
              <a:r>
                <a:rPr lang="zh-CN" altLang="en-US" sz="1000" b="1" dirty="0">
                  <a:solidFill>
                    <a:schemeClr val="tx2">
                      <a:lumMod val="50000"/>
                      <a:lumOff val="50000"/>
                    </a:schemeClr>
                  </a:solidFill>
                  <a:ea typeface="微软雅黑" panose="020B0503020204020204" pitchFamily="34" charset="-122"/>
                  <a:sym typeface="Arial" panose="020B0604020202020204" pitchFamily="34" charset="0"/>
                </a:rPr>
                <a:t>添加小标题</a:t>
              </a:r>
              <a:endParaRPr lang="en-US" sz="1000" b="1" dirty="0">
                <a:solidFill>
                  <a:schemeClr val="tx2">
                    <a:lumMod val="50000"/>
                    <a:lumOff val="50000"/>
                  </a:schemeClr>
                </a:solidFill>
                <a:ea typeface="微软雅黑" panose="020B0503020204020204" pitchFamily="34" charset="-122"/>
                <a:sym typeface="Arial" panose="020B0604020202020204" pitchFamily="34" charset="0"/>
              </a:endParaRPr>
            </a:p>
          </p:txBody>
        </p:sp>
        <p:grpSp>
          <p:nvGrpSpPr>
            <p:cNvPr id="50" name="Group 102"/>
            <p:cNvGrpSpPr/>
            <p:nvPr/>
          </p:nvGrpSpPr>
          <p:grpSpPr>
            <a:xfrm flipV="1">
              <a:off x="3386384" y="4005810"/>
              <a:ext cx="2459320" cy="115214"/>
              <a:chOff x="5286904" y="2613367"/>
              <a:chExt cx="3087157" cy="230430"/>
            </a:xfrm>
          </p:grpSpPr>
          <p:sp>
            <p:nvSpPr>
              <p:cNvPr id="52" name="Rounded Rectangle 53"/>
              <p:cNvSpPr/>
              <p:nvPr/>
            </p:nvSpPr>
            <p:spPr>
              <a:xfrm rot="10800000">
                <a:off x="5286904" y="2613367"/>
                <a:ext cx="3087157" cy="230428"/>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1800" dirty="0">
                  <a:latin typeface="Arial" panose="020B0604020202020204" pitchFamily="34" charset="0"/>
                  <a:ea typeface="微软雅黑" panose="020B0503020204020204" pitchFamily="34" charset="-122"/>
                  <a:sym typeface="Arial" panose="020B0604020202020204" pitchFamily="34" charset="0"/>
                </a:endParaRPr>
              </a:p>
            </p:txBody>
          </p:sp>
          <p:sp>
            <p:nvSpPr>
              <p:cNvPr id="53" name="Rounded Rectangle 54"/>
              <p:cNvSpPr/>
              <p:nvPr/>
            </p:nvSpPr>
            <p:spPr>
              <a:xfrm>
                <a:off x="5286911" y="2613368"/>
                <a:ext cx="1929885" cy="230429"/>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nchorCtr="0"/>
              <a:lstStyle/>
              <a:p>
                <a:endParaRPr 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51" name="Rectangle 52"/>
            <p:cNvSpPr/>
            <p:nvPr/>
          </p:nvSpPr>
          <p:spPr>
            <a:xfrm>
              <a:off x="5673659" y="3865384"/>
              <a:ext cx="163156" cy="126945"/>
            </a:xfrm>
            <a:prstGeom prst="rect">
              <a:avLst/>
            </a:prstGeom>
          </p:spPr>
          <p:txBody>
            <a:bodyPr wrap="none" lIns="0" tIns="0" rIns="0" bIns="0" anchor="ctr">
              <a:spAutoFit/>
            </a:bodyPr>
            <a:lstStyle/>
            <a:p>
              <a:pPr algn="r"/>
              <a:r>
                <a:rPr lang="en-US" sz="1000" b="1" dirty="0">
                  <a:solidFill>
                    <a:schemeClr val="tx2">
                      <a:lumMod val="50000"/>
                      <a:lumOff val="50000"/>
                    </a:schemeClr>
                  </a:solidFill>
                  <a:ea typeface="微软雅黑" panose="020B0503020204020204" pitchFamily="34" charset="-122"/>
                  <a:sym typeface="Arial" panose="020B0604020202020204" pitchFamily="34" charset="0"/>
                </a:rPr>
                <a:t>60%</a:t>
              </a:r>
            </a:p>
          </p:txBody>
        </p:sp>
      </p:grpSp>
      <p:grpSp>
        <p:nvGrpSpPr>
          <p:cNvPr id="54" name="Group 63"/>
          <p:cNvGrpSpPr/>
          <p:nvPr/>
        </p:nvGrpSpPr>
        <p:grpSpPr>
          <a:xfrm>
            <a:off x="758037" y="2232053"/>
            <a:ext cx="403290" cy="436359"/>
            <a:chOff x="758036" y="1904963"/>
            <a:chExt cx="403290" cy="436359"/>
          </a:xfrm>
          <a:solidFill>
            <a:schemeClr val="accent1"/>
          </a:solidFill>
        </p:grpSpPr>
        <p:sp>
          <p:nvSpPr>
            <p:cNvPr id="55" name="Oval 60"/>
            <p:cNvSpPr/>
            <p:nvPr/>
          </p:nvSpPr>
          <p:spPr>
            <a:xfrm>
              <a:off x="758036" y="1985478"/>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56" name="Oval 61"/>
            <p:cNvSpPr>
              <a:spLocks noChangeAspect="1"/>
            </p:cNvSpPr>
            <p:nvPr/>
          </p:nvSpPr>
          <p:spPr>
            <a:xfrm>
              <a:off x="995265" y="2222707"/>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57" name="Oval 62"/>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8" name="Group 64"/>
          <p:cNvGrpSpPr/>
          <p:nvPr/>
        </p:nvGrpSpPr>
        <p:grpSpPr>
          <a:xfrm>
            <a:off x="1508685" y="2164433"/>
            <a:ext cx="370651" cy="495666"/>
            <a:chOff x="802535" y="1904963"/>
            <a:chExt cx="370651" cy="495666"/>
          </a:xfrm>
          <a:solidFill>
            <a:schemeClr val="accent2"/>
          </a:solidFill>
        </p:grpSpPr>
        <p:sp>
          <p:nvSpPr>
            <p:cNvPr id="59" name="Oval 65"/>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60" name="Oval 66"/>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61" name="Oval 67"/>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2" name="Group 68"/>
          <p:cNvGrpSpPr/>
          <p:nvPr/>
        </p:nvGrpSpPr>
        <p:grpSpPr>
          <a:xfrm>
            <a:off x="2213278" y="2164433"/>
            <a:ext cx="403290" cy="436359"/>
            <a:chOff x="758036" y="1904963"/>
            <a:chExt cx="403290" cy="436359"/>
          </a:xfrm>
          <a:solidFill>
            <a:schemeClr val="accent3"/>
          </a:solidFill>
        </p:grpSpPr>
        <p:sp>
          <p:nvSpPr>
            <p:cNvPr id="63" name="Oval 69"/>
            <p:cNvSpPr/>
            <p:nvPr/>
          </p:nvSpPr>
          <p:spPr>
            <a:xfrm>
              <a:off x="758036" y="1985478"/>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64" name="Oval 70"/>
            <p:cNvSpPr>
              <a:spLocks noChangeAspect="1"/>
            </p:cNvSpPr>
            <p:nvPr/>
          </p:nvSpPr>
          <p:spPr>
            <a:xfrm>
              <a:off x="995265" y="2222707"/>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65" name="Oval 71"/>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6" name="Group 72"/>
          <p:cNvGrpSpPr/>
          <p:nvPr/>
        </p:nvGrpSpPr>
        <p:grpSpPr>
          <a:xfrm>
            <a:off x="3011290" y="2207556"/>
            <a:ext cx="349950" cy="460856"/>
            <a:chOff x="811376" y="1880466"/>
            <a:chExt cx="349950" cy="460856"/>
          </a:xfrm>
          <a:solidFill>
            <a:schemeClr val="accent4"/>
          </a:solidFill>
        </p:grpSpPr>
        <p:sp>
          <p:nvSpPr>
            <p:cNvPr id="67" name="Oval 73"/>
            <p:cNvSpPr/>
            <p:nvPr/>
          </p:nvSpPr>
          <p:spPr>
            <a:xfrm>
              <a:off x="811376" y="1985478"/>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68" name="Oval 74"/>
            <p:cNvSpPr>
              <a:spLocks noChangeAspect="1"/>
            </p:cNvSpPr>
            <p:nvPr/>
          </p:nvSpPr>
          <p:spPr>
            <a:xfrm>
              <a:off x="995265" y="2222707"/>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69" name="Oval 75"/>
            <p:cNvSpPr>
              <a:spLocks noChangeAspect="1"/>
            </p:cNvSpPr>
            <p:nvPr/>
          </p:nvSpPr>
          <p:spPr>
            <a:xfrm>
              <a:off x="1054572" y="1880466"/>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0" name="Group 76"/>
          <p:cNvGrpSpPr/>
          <p:nvPr/>
        </p:nvGrpSpPr>
        <p:grpSpPr>
          <a:xfrm>
            <a:off x="3753847" y="2232053"/>
            <a:ext cx="370074" cy="436359"/>
            <a:chOff x="810732" y="1904963"/>
            <a:chExt cx="370074" cy="436359"/>
          </a:xfrm>
          <a:solidFill>
            <a:schemeClr val="accent6"/>
          </a:solidFill>
        </p:grpSpPr>
        <p:sp>
          <p:nvSpPr>
            <p:cNvPr id="71" name="Oval 77"/>
            <p:cNvSpPr/>
            <p:nvPr/>
          </p:nvSpPr>
          <p:spPr>
            <a:xfrm>
              <a:off x="943577" y="1961925"/>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72" name="Oval 78"/>
            <p:cNvSpPr>
              <a:spLocks noChangeAspect="1"/>
            </p:cNvSpPr>
            <p:nvPr/>
          </p:nvSpPr>
          <p:spPr>
            <a:xfrm>
              <a:off x="995265" y="2222707"/>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73" name="Oval 79"/>
            <p:cNvSpPr>
              <a:spLocks noChangeAspect="1"/>
            </p:cNvSpPr>
            <p:nvPr/>
          </p:nvSpPr>
          <p:spPr>
            <a:xfrm>
              <a:off x="81073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4" name="Group 110"/>
          <p:cNvGrpSpPr/>
          <p:nvPr/>
        </p:nvGrpSpPr>
        <p:grpSpPr>
          <a:xfrm>
            <a:off x="633080" y="1400313"/>
            <a:ext cx="705321" cy="747910"/>
            <a:chOff x="633079" y="1305377"/>
            <a:chExt cx="705321" cy="747910"/>
          </a:xfrm>
        </p:grpSpPr>
        <p:sp>
          <p:nvSpPr>
            <p:cNvPr id="75" name="TextBox 83"/>
            <p:cNvSpPr txBox="1"/>
            <p:nvPr/>
          </p:nvSpPr>
          <p:spPr>
            <a:xfrm>
              <a:off x="633079" y="1305377"/>
              <a:ext cx="705321" cy="169277"/>
            </a:xfrm>
            <a:prstGeom prst="rect">
              <a:avLst/>
            </a:prstGeom>
            <a:noFill/>
          </p:spPr>
          <p:txBody>
            <a:bodyPr wrap="none" lIns="0" tIns="0" rIns="0" bIns="0" rtlCol="0" anchor="t">
              <a:spAutoFit/>
            </a:bodyPr>
            <a:lstStyle/>
            <a:p>
              <a:pPr algn="ctr"/>
              <a:r>
                <a:rPr lang="zh-CN" altLang="en-US" sz="1100" b="1" dirty="0">
                  <a:solidFill>
                    <a:schemeClr val="tx1">
                      <a:lumMod val="75000"/>
                      <a:lumOff val="25000"/>
                    </a:schemeClr>
                  </a:solidFill>
                  <a:ea typeface="微软雅黑" panose="020B0503020204020204" pitchFamily="34" charset="-122"/>
                  <a:sym typeface="Arial" panose="020B0604020202020204" pitchFamily="34" charset="0"/>
                </a:rPr>
                <a:t>添加小标题</a:t>
              </a:r>
              <a:endParaRPr lang="en-US" sz="1100" b="1" dirty="0">
                <a:solidFill>
                  <a:schemeClr val="tx1">
                    <a:lumMod val="75000"/>
                    <a:lumOff val="25000"/>
                  </a:schemeClr>
                </a:solidFill>
                <a:ea typeface="微软雅黑" panose="020B0503020204020204" pitchFamily="34" charset="-122"/>
                <a:sym typeface="Arial" panose="020B0604020202020204" pitchFamily="34" charset="0"/>
              </a:endParaRPr>
            </a:p>
          </p:txBody>
        </p:sp>
        <p:grpSp>
          <p:nvGrpSpPr>
            <p:cNvPr id="76" name="Group 105"/>
            <p:cNvGrpSpPr/>
            <p:nvPr/>
          </p:nvGrpSpPr>
          <p:grpSpPr>
            <a:xfrm flipV="1">
              <a:off x="881622" y="1516737"/>
              <a:ext cx="200183" cy="536550"/>
              <a:chOff x="881622" y="1280931"/>
              <a:chExt cx="200183" cy="536550"/>
            </a:xfrm>
          </p:grpSpPr>
          <p:sp>
            <p:nvSpPr>
              <p:cNvPr id="77" name="Oval 81"/>
              <p:cNvSpPr>
                <a:spLocks noChangeAspect="1"/>
              </p:cNvSpPr>
              <p:nvPr/>
            </p:nvSpPr>
            <p:spPr>
              <a:xfrm>
                <a:off x="881622" y="1280931"/>
                <a:ext cx="200183" cy="194452"/>
              </a:xfrm>
              <a:prstGeom prst="ellips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a typeface="微软雅黑" panose="020B0503020204020204" pitchFamily="34" charset="-122"/>
                  <a:sym typeface="Arial" panose="020B0604020202020204" pitchFamily="34" charset="0"/>
                </a:endParaRPr>
              </a:p>
            </p:txBody>
          </p:sp>
          <p:cxnSp>
            <p:nvCxnSpPr>
              <p:cNvPr id="78" name="Straight Connector 84"/>
              <p:cNvCxnSpPr/>
              <p:nvPr/>
            </p:nvCxnSpPr>
            <p:spPr>
              <a:xfrm>
                <a:off x="981831" y="1475383"/>
                <a:ext cx="0" cy="342098"/>
              </a:xfrm>
              <a:prstGeom prst="line">
                <a:avLst/>
              </a:prstGeom>
              <a:ln w="19050">
                <a:solidFill>
                  <a:schemeClr val="accent1"/>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79" name="Group 114"/>
          <p:cNvGrpSpPr/>
          <p:nvPr/>
        </p:nvGrpSpPr>
        <p:grpSpPr>
          <a:xfrm>
            <a:off x="1382725" y="1075222"/>
            <a:ext cx="705321" cy="1015394"/>
            <a:chOff x="1382724" y="980286"/>
            <a:chExt cx="705321" cy="1015394"/>
          </a:xfrm>
        </p:grpSpPr>
        <p:grpSp>
          <p:nvGrpSpPr>
            <p:cNvPr id="80" name="Group 106"/>
            <p:cNvGrpSpPr/>
            <p:nvPr/>
          </p:nvGrpSpPr>
          <p:grpSpPr>
            <a:xfrm flipV="1">
              <a:off x="1630646" y="1149563"/>
              <a:ext cx="200183" cy="846117"/>
              <a:chOff x="1630646" y="945882"/>
              <a:chExt cx="200183" cy="846117"/>
            </a:xfrm>
          </p:grpSpPr>
          <p:sp>
            <p:nvSpPr>
              <p:cNvPr id="82" name="Oval 86"/>
              <p:cNvSpPr>
                <a:spLocks noChangeAspect="1"/>
              </p:cNvSpPr>
              <p:nvPr/>
            </p:nvSpPr>
            <p:spPr>
              <a:xfrm>
                <a:off x="1630646" y="945882"/>
                <a:ext cx="200183" cy="194452"/>
              </a:xfrm>
              <a:prstGeom prst="ellipse">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a typeface="微软雅黑" panose="020B0503020204020204" pitchFamily="34" charset="-122"/>
                  <a:sym typeface="Arial" panose="020B0604020202020204" pitchFamily="34" charset="0"/>
                </a:endParaRPr>
              </a:p>
            </p:txBody>
          </p:sp>
          <p:cxnSp>
            <p:nvCxnSpPr>
              <p:cNvPr id="83" name="Straight Connector 88"/>
              <p:cNvCxnSpPr/>
              <p:nvPr/>
            </p:nvCxnSpPr>
            <p:spPr>
              <a:xfrm>
                <a:off x="1735384" y="1140334"/>
                <a:ext cx="0" cy="651665"/>
              </a:xfrm>
              <a:prstGeom prst="line">
                <a:avLst/>
              </a:prstGeom>
              <a:ln w="19050">
                <a:solidFill>
                  <a:schemeClr val="accent2"/>
                </a:solidFill>
                <a:prstDash val="sysDot"/>
              </a:ln>
            </p:spPr>
            <p:style>
              <a:lnRef idx="1">
                <a:schemeClr val="accent1"/>
              </a:lnRef>
              <a:fillRef idx="0">
                <a:schemeClr val="accent1"/>
              </a:fillRef>
              <a:effectRef idx="0">
                <a:schemeClr val="accent1"/>
              </a:effectRef>
              <a:fontRef idx="minor">
                <a:schemeClr val="tx1"/>
              </a:fontRef>
            </p:style>
          </p:cxnSp>
        </p:grpSp>
        <p:sp>
          <p:nvSpPr>
            <p:cNvPr id="81" name="TextBox 89"/>
            <p:cNvSpPr txBox="1"/>
            <p:nvPr/>
          </p:nvSpPr>
          <p:spPr>
            <a:xfrm>
              <a:off x="1382724" y="980286"/>
              <a:ext cx="705321" cy="169277"/>
            </a:xfrm>
            <a:prstGeom prst="rect">
              <a:avLst/>
            </a:prstGeom>
            <a:noFill/>
          </p:spPr>
          <p:txBody>
            <a:bodyPr wrap="none" lIns="0" tIns="0" rIns="0" bIns="0" rtlCol="0" anchor="t">
              <a:spAutoFit/>
            </a:bodyPr>
            <a:lstStyle/>
            <a:p>
              <a:pPr algn="ctr"/>
              <a:r>
                <a:rPr lang="zh-CN" altLang="en-US" sz="1100" b="1" dirty="0">
                  <a:solidFill>
                    <a:schemeClr val="tx1">
                      <a:lumMod val="75000"/>
                      <a:lumOff val="25000"/>
                    </a:schemeClr>
                  </a:solidFill>
                  <a:ea typeface="微软雅黑" panose="020B0503020204020204" pitchFamily="34" charset="-122"/>
                  <a:sym typeface="Arial" panose="020B0604020202020204" pitchFamily="34" charset="0"/>
                </a:rPr>
                <a:t>添加小标题</a:t>
              </a:r>
              <a:endParaRPr lang="en-US" sz="1100" b="1" dirty="0">
                <a:solidFill>
                  <a:schemeClr val="tx1">
                    <a:lumMod val="75000"/>
                    <a:lumOff val="25000"/>
                  </a:schemeClr>
                </a:solidFill>
                <a:ea typeface="微软雅黑" panose="020B0503020204020204" pitchFamily="34" charset="-122"/>
                <a:sym typeface="Arial" panose="020B0604020202020204" pitchFamily="34" charset="0"/>
              </a:endParaRPr>
            </a:p>
          </p:txBody>
        </p:sp>
      </p:grpSp>
      <p:grpSp>
        <p:nvGrpSpPr>
          <p:cNvPr id="84" name="Group 112"/>
          <p:cNvGrpSpPr/>
          <p:nvPr/>
        </p:nvGrpSpPr>
        <p:grpSpPr>
          <a:xfrm>
            <a:off x="2882015" y="1079868"/>
            <a:ext cx="705321" cy="1015395"/>
            <a:chOff x="2882014" y="984932"/>
            <a:chExt cx="705321" cy="1015395"/>
          </a:xfrm>
        </p:grpSpPr>
        <p:grpSp>
          <p:nvGrpSpPr>
            <p:cNvPr id="85" name="Group 108"/>
            <p:cNvGrpSpPr/>
            <p:nvPr/>
          </p:nvGrpSpPr>
          <p:grpSpPr>
            <a:xfrm flipV="1">
              <a:off x="3128694" y="1154210"/>
              <a:ext cx="200183" cy="846117"/>
              <a:chOff x="3128694" y="1154210"/>
              <a:chExt cx="200183" cy="846117"/>
            </a:xfrm>
          </p:grpSpPr>
          <p:sp>
            <p:nvSpPr>
              <p:cNvPr id="87" name="Oval 91"/>
              <p:cNvSpPr>
                <a:spLocks noChangeAspect="1"/>
              </p:cNvSpPr>
              <p:nvPr/>
            </p:nvSpPr>
            <p:spPr>
              <a:xfrm>
                <a:off x="3128694" y="1154210"/>
                <a:ext cx="200183" cy="194452"/>
              </a:xfrm>
              <a:prstGeom prst="ellipse">
                <a:avLst/>
              </a:prstGeom>
              <a:solidFill>
                <a:schemeClr val="accent4">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a typeface="微软雅黑" panose="020B0503020204020204" pitchFamily="34" charset="-122"/>
                  <a:sym typeface="Arial" panose="020B0604020202020204" pitchFamily="34" charset="0"/>
                </a:endParaRPr>
              </a:p>
            </p:txBody>
          </p:sp>
          <p:cxnSp>
            <p:nvCxnSpPr>
              <p:cNvPr id="88" name="Straight Connector 93"/>
              <p:cNvCxnSpPr/>
              <p:nvPr/>
            </p:nvCxnSpPr>
            <p:spPr>
              <a:xfrm>
                <a:off x="3228785" y="1348662"/>
                <a:ext cx="0" cy="651665"/>
              </a:xfrm>
              <a:prstGeom prst="line">
                <a:avLst/>
              </a:prstGeom>
              <a:ln w="19050">
                <a:solidFill>
                  <a:schemeClr val="accent4"/>
                </a:solidFill>
                <a:prstDash val="sysDot"/>
              </a:ln>
            </p:spPr>
            <p:style>
              <a:lnRef idx="1">
                <a:schemeClr val="accent1"/>
              </a:lnRef>
              <a:fillRef idx="0">
                <a:schemeClr val="accent1"/>
              </a:fillRef>
              <a:effectRef idx="0">
                <a:schemeClr val="accent1"/>
              </a:effectRef>
              <a:fontRef idx="minor">
                <a:schemeClr val="tx1"/>
              </a:fontRef>
            </p:style>
          </p:cxnSp>
        </p:grpSp>
        <p:sp>
          <p:nvSpPr>
            <p:cNvPr id="86" name="TextBox 94"/>
            <p:cNvSpPr txBox="1"/>
            <p:nvPr/>
          </p:nvSpPr>
          <p:spPr>
            <a:xfrm>
              <a:off x="2882014" y="984932"/>
              <a:ext cx="705321" cy="169277"/>
            </a:xfrm>
            <a:prstGeom prst="rect">
              <a:avLst/>
            </a:prstGeom>
            <a:noFill/>
          </p:spPr>
          <p:txBody>
            <a:bodyPr wrap="none" lIns="0" tIns="0" rIns="0" bIns="0" rtlCol="0" anchor="t">
              <a:spAutoFit/>
            </a:bodyPr>
            <a:lstStyle/>
            <a:p>
              <a:pPr algn="ctr"/>
              <a:r>
                <a:rPr lang="zh-CN" altLang="en-US" sz="1100" b="1" dirty="0">
                  <a:solidFill>
                    <a:schemeClr val="tx1">
                      <a:lumMod val="75000"/>
                      <a:lumOff val="25000"/>
                    </a:schemeClr>
                  </a:solidFill>
                  <a:ea typeface="微软雅黑" panose="020B0503020204020204" pitchFamily="34" charset="-122"/>
                  <a:sym typeface="Arial" panose="020B0604020202020204" pitchFamily="34" charset="0"/>
                </a:rPr>
                <a:t>添加小标题</a:t>
              </a:r>
              <a:endParaRPr lang="en-US" sz="1100" b="1" dirty="0">
                <a:solidFill>
                  <a:schemeClr val="tx1">
                    <a:lumMod val="75000"/>
                    <a:lumOff val="25000"/>
                  </a:schemeClr>
                </a:solidFill>
                <a:ea typeface="微软雅黑" panose="020B0503020204020204" pitchFamily="34" charset="-122"/>
                <a:sym typeface="Arial" panose="020B0604020202020204" pitchFamily="34" charset="0"/>
              </a:endParaRPr>
            </a:p>
          </p:txBody>
        </p:sp>
      </p:grpSp>
      <p:grpSp>
        <p:nvGrpSpPr>
          <p:cNvPr id="89" name="Group 113"/>
          <p:cNvGrpSpPr/>
          <p:nvPr/>
        </p:nvGrpSpPr>
        <p:grpSpPr>
          <a:xfrm>
            <a:off x="2132370" y="1333784"/>
            <a:ext cx="705321" cy="705827"/>
            <a:chOff x="2132369" y="1238848"/>
            <a:chExt cx="705321" cy="705827"/>
          </a:xfrm>
        </p:grpSpPr>
        <p:sp>
          <p:nvSpPr>
            <p:cNvPr id="90" name="TextBox 98"/>
            <p:cNvSpPr txBox="1"/>
            <p:nvPr/>
          </p:nvSpPr>
          <p:spPr>
            <a:xfrm>
              <a:off x="2132369" y="1238848"/>
              <a:ext cx="705321" cy="169277"/>
            </a:xfrm>
            <a:prstGeom prst="rect">
              <a:avLst/>
            </a:prstGeom>
            <a:noFill/>
          </p:spPr>
          <p:txBody>
            <a:bodyPr wrap="none" lIns="0" tIns="0" rIns="0" bIns="0" rtlCol="0" anchor="t">
              <a:spAutoFit/>
            </a:bodyPr>
            <a:lstStyle/>
            <a:p>
              <a:pPr algn="ctr"/>
              <a:r>
                <a:rPr lang="zh-CN" altLang="en-US" sz="1100" b="1" dirty="0">
                  <a:solidFill>
                    <a:schemeClr val="tx1">
                      <a:lumMod val="75000"/>
                      <a:lumOff val="25000"/>
                    </a:schemeClr>
                  </a:solidFill>
                  <a:ea typeface="微软雅黑" panose="020B0503020204020204" pitchFamily="34" charset="-122"/>
                  <a:sym typeface="Arial" panose="020B0604020202020204" pitchFamily="34" charset="0"/>
                </a:rPr>
                <a:t>添加小标题</a:t>
              </a:r>
              <a:endParaRPr lang="en-US" sz="1100" b="1" dirty="0">
                <a:solidFill>
                  <a:schemeClr val="tx1">
                    <a:lumMod val="75000"/>
                    <a:lumOff val="25000"/>
                  </a:schemeClr>
                </a:solidFill>
                <a:ea typeface="微软雅黑" panose="020B0503020204020204" pitchFamily="34" charset="-122"/>
                <a:sym typeface="Arial" panose="020B0604020202020204" pitchFamily="34" charset="0"/>
              </a:endParaRPr>
            </a:p>
          </p:txBody>
        </p:sp>
        <p:grpSp>
          <p:nvGrpSpPr>
            <p:cNvPr id="91" name="Group 107"/>
            <p:cNvGrpSpPr/>
            <p:nvPr/>
          </p:nvGrpSpPr>
          <p:grpSpPr>
            <a:xfrm flipV="1">
              <a:off x="2379670" y="1408125"/>
              <a:ext cx="200183" cy="536550"/>
              <a:chOff x="2379670" y="1154210"/>
              <a:chExt cx="200183" cy="536550"/>
            </a:xfrm>
          </p:grpSpPr>
          <p:sp>
            <p:nvSpPr>
              <p:cNvPr id="92" name="Oval 96"/>
              <p:cNvSpPr>
                <a:spLocks noChangeAspect="1"/>
              </p:cNvSpPr>
              <p:nvPr/>
            </p:nvSpPr>
            <p:spPr>
              <a:xfrm>
                <a:off x="2379670" y="1154210"/>
                <a:ext cx="200183" cy="194452"/>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a typeface="微软雅黑" panose="020B0503020204020204" pitchFamily="34" charset="-122"/>
                  <a:sym typeface="Arial" panose="020B0604020202020204" pitchFamily="34" charset="0"/>
                </a:endParaRPr>
              </a:p>
            </p:txBody>
          </p:sp>
          <p:cxnSp>
            <p:nvCxnSpPr>
              <p:cNvPr id="93" name="Straight Connector 99"/>
              <p:cNvCxnSpPr/>
              <p:nvPr/>
            </p:nvCxnSpPr>
            <p:spPr>
              <a:xfrm>
                <a:off x="2481121" y="1348662"/>
                <a:ext cx="0" cy="342098"/>
              </a:xfrm>
              <a:prstGeom prst="line">
                <a:avLst/>
              </a:prstGeom>
              <a:ln w="19050">
                <a:solidFill>
                  <a:schemeClr val="accent3"/>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94" name="Group 111"/>
          <p:cNvGrpSpPr/>
          <p:nvPr/>
        </p:nvGrpSpPr>
        <p:grpSpPr>
          <a:xfrm>
            <a:off x="3631661" y="1456939"/>
            <a:ext cx="705321" cy="705827"/>
            <a:chOff x="3631660" y="1379929"/>
            <a:chExt cx="705321" cy="705827"/>
          </a:xfrm>
        </p:grpSpPr>
        <p:sp>
          <p:nvSpPr>
            <p:cNvPr id="95" name="TextBox 103"/>
            <p:cNvSpPr txBox="1"/>
            <p:nvPr/>
          </p:nvSpPr>
          <p:spPr>
            <a:xfrm>
              <a:off x="3631660" y="1379929"/>
              <a:ext cx="705321" cy="169277"/>
            </a:xfrm>
            <a:prstGeom prst="rect">
              <a:avLst/>
            </a:prstGeom>
            <a:noFill/>
          </p:spPr>
          <p:txBody>
            <a:bodyPr wrap="none" lIns="0" tIns="0" rIns="0" bIns="0" rtlCol="0" anchor="t">
              <a:spAutoFit/>
            </a:bodyPr>
            <a:lstStyle/>
            <a:p>
              <a:pPr algn="ctr"/>
              <a:r>
                <a:rPr lang="zh-CN" altLang="en-US" sz="1100" b="1" dirty="0">
                  <a:solidFill>
                    <a:schemeClr val="tx1">
                      <a:lumMod val="75000"/>
                      <a:lumOff val="25000"/>
                    </a:schemeClr>
                  </a:solidFill>
                  <a:ea typeface="微软雅黑" panose="020B0503020204020204" pitchFamily="34" charset="-122"/>
                  <a:sym typeface="Arial" panose="020B0604020202020204" pitchFamily="34" charset="0"/>
                </a:rPr>
                <a:t>添加小标题</a:t>
              </a:r>
              <a:endParaRPr lang="en-US" sz="1100" b="1" dirty="0">
                <a:solidFill>
                  <a:schemeClr val="tx1">
                    <a:lumMod val="75000"/>
                    <a:lumOff val="25000"/>
                  </a:schemeClr>
                </a:solidFill>
                <a:ea typeface="微软雅黑" panose="020B0503020204020204" pitchFamily="34" charset="-122"/>
                <a:sym typeface="Arial" panose="020B0604020202020204" pitchFamily="34" charset="0"/>
              </a:endParaRPr>
            </a:p>
          </p:txBody>
        </p:sp>
        <p:grpSp>
          <p:nvGrpSpPr>
            <p:cNvPr id="96" name="Group 109"/>
            <p:cNvGrpSpPr/>
            <p:nvPr/>
          </p:nvGrpSpPr>
          <p:grpSpPr>
            <a:xfrm flipV="1">
              <a:off x="3877719" y="1549206"/>
              <a:ext cx="200183" cy="536550"/>
              <a:chOff x="3877719" y="1154210"/>
              <a:chExt cx="200183" cy="536550"/>
            </a:xfrm>
          </p:grpSpPr>
          <p:sp>
            <p:nvSpPr>
              <p:cNvPr id="97" name="Oval 101"/>
              <p:cNvSpPr>
                <a:spLocks noChangeAspect="1"/>
              </p:cNvSpPr>
              <p:nvPr/>
            </p:nvSpPr>
            <p:spPr>
              <a:xfrm>
                <a:off x="3877719" y="1154210"/>
                <a:ext cx="200183" cy="194452"/>
              </a:xfrm>
              <a:prstGeom prst="ellipse">
                <a:avLst/>
              </a:prstGeom>
              <a:solidFill>
                <a:schemeClr val="accent6">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a typeface="微软雅黑" panose="020B0503020204020204" pitchFamily="34" charset="-122"/>
                  <a:sym typeface="Arial" panose="020B0604020202020204" pitchFamily="34" charset="0"/>
                </a:endParaRPr>
              </a:p>
            </p:txBody>
          </p:sp>
          <p:cxnSp>
            <p:nvCxnSpPr>
              <p:cNvPr id="98" name="Straight Connector 104"/>
              <p:cNvCxnSpPr/>
              <p:nvPr/>
            </p:nvCxnSpPr>
            <p:spPr>
              <a:xfrm>
                <a:off x="3977810" y="1348662"/>
                <a:ext cx="0" cy="342098"/>
              </a:xfrm>
              <a:prstGeom prst="line">
                <a:avLst/>
              </a:prstGeom>
              <a:ln w="19050">
                <a:solidFill>
                  <a:schemeClr val="accent6"/>
                </a:solidFill>
                <a:prstDash val="sysDot"/>
              </a:ln>
            </p:spPr>
            <p:style>
              <a:lnRef idx="1">
                <a:schemeClr val="accent1"/>
              </a:lnRef>
              <a:fillRef idx="0">
                <a:schemeClr val="accent1"/>
              </a:fillRef>
              <a:effectRef idx="0">
                <a:schemeClr val="accent1"/>
              </a:effectRef>
              <a:fontRef idx="minor">
                <a:schemeClr val="tx1"/>
              </a:fontRef>
            </p:style>
          </p:cxnSp>
        </p:grpSp>
      </p:grpSp>
      <p:sp>
        <p:nvSpPr>
          <p:cNvPr id="99" name="矩形 98"/>
          <p:cNvSpPr/>
          <p:nvPr/>
        </p:nvSpPr>
        <p:spPr>
          <a:xfrm>
            <a:off x="1" y="37329"/>
            <a:ext cx="9144000"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54"/>
                                        </p:tgtEl>
                                        <p:attrNameLst>
                                          <p:attrName>style.visibility</p:attrName>
                                        </p:attrNameLst>
                                      </p:cBhvr>
                                      <p:to>
                                        <p:strVal val="visible"/>
                                      </p:to>
                                    </p:set>
                                    <p:animEffect transition="in" filter="fade">
                                      <p:cBhvr>
                                        <p:cTn id="12" dur="500"/>
                                        <p:tgtEl>
                                          <p:spTgt spid="54"/>
                                        </p:tgtEl>
                                      </p:cBhvr>
                                    </p:animEffect>
                                    <p:anim calcmode="lin" valueType="num">
                                      <p:cBhvr>
                                        <p:cTn id="13" dur="500" fill="hold"/>
                                        <p:tgtEl>
                                          <p:spTgt spid="54"/>
                                        </p:tgtEl>
                                        <p:attrNameLst>
                                          <p:attrName>ppt_x</p:attrName>
                                        </p:attrNameLst>
                                      </p:cBhvr>
                                      <p:tavLst>
                                        <p:tav tm="0">
                                          <p:val>
                                            <p:strVal val="#ppt_x"/>
                                          </p:val>
                                        </p:tav>
                                        <p:tav tm="100000">
                                          <p:val>
                                            <p:strVal val="#ppt_x"/>
                                          </p:val>
                                        </p:tav>
                                      </p:tavLst>
                                    </p:anim>
                                    <p:anim calcmode="lin" valueType="num">
                                      <p:cBhvr>
                                        <p:cTn id="14" dur="500" fill="hold"/>
                                        <p:tgtEl>
                                          <p:spTgt spid="54"/>
                                        </p:tgtEl>
                                        <p:attrNameLst>
                                          <p:attrName>ppt_y</p:attrName>
                                        </p:attrNameLst>
                                      </p:cBhvr>
                                      <p:tavLst>
                                        <p:tav tm="0">
                                          <p:val>
                                            <p:strVal val="#ppt_y+.1"/>
                                          </p:val>
                                        </p:tav>
                                        <p:tav tm="100000">
                                          <p:val>
                                            <p:strVal val="#ppt_y"/>
                                          </p:val>
                                        </p:tav>
                                      </p:tavLst>
                                    </p:anim>
                                  </p:childTnLst>
                                </p:cTn>
                              </p:par>
                              <p:par>
                                <p:cTn id="15" presetID="2" presetClass="entr" presetSubtype="1" accel="50000" decel="50000" fill="hold" nodeType="withEffect">
                                  <p:stCondLst>
                                    <p:cond delay="0"/>
                                  </p:stCondLst>
                                  <p:childTnLst>
                                    <p:set>
                                      <p:cBhvr>
                                        <p:cTn id="16" dur="1" fill="hold">
                                          <p:stCondLst>
                                            <p:cond delay="0"/>
                                          </p:stCondLst>
                                        </p:cTn>
                                        <p:tgtEl>
                                          <p:spTgt spid="74"/>
                                        </p:tgtEl>
                                        <p:attrNameLst>
                                          <p:attrName>style.visibility</p:attrName>
                                        </p:attrNameLst>
                                      </p:cBhvr>
                                      <p:to>
                                        <p:strVal val="visible"/>
                                      </p:to>
                                    </p:set>
                                    <p:anim calcmode="lin" valueType="num">
                                      <p:cBhvr additive="base">
                                        <p:cTn id="17" dur="500" fill="hold"/>
                                        <p:tgtEl>
                                          <p:spTgt spid="74"/>
                                        </p:tgtEl>
                                        <p:attrNameLst>
                                          <p:attrName>ppt_x</p:attrName>
                                        </p:attrNameLst>
                                      </p:cBhvr>
                                      <p:tavLst>
                                        <p:tav tm="0">
                                          <p:val>
                                            <p:strVal val="#ppt_x"/>
                                          </p:val>
                                        </p:tav>
                                        <p:tav tm="100000">
                                          <p:val>
                                            <p:strVal val="#ppt_x"/>
                                          </p:val>
                                        </p:tav>
                                      </p:tavLst>
                                    </p:anim>
                                    <p:anim calcmode="lin" valueType="num">
                                      <p:cBhvr additive="base">
                                        <p:cTn id="18" dur="500" fill="hold"/>
                                        <p:tgtEl>
                                          <p:spTgt spid="74"/>
                                        </p:tgtEl>
                                        <p:attrNameLst>
                                          <p:attrName>ppt_y</p:attrName>
                                        </p:attrNameLst>
                                      </p:cBhvr>
                                      <p:tavLst>
                                        <p:tav tm="0">
                                          <p:val>
                                            <p:strVal val="0-#ppt_h/2"/>
                                          </p:val>
                                        </p:tav>
                                        <p:tav tm="100000">
                                          <p:val>
                                            <p:strVal val="#ppt_y"/>
                                          </p:val>
                                        </p:tav>
                                      </p:tavLst>
                                    </p:anim>
                                  </p:childTnLst>
                                </p:cTn>
                              </p:par>
                            </p:childTnLst>
                          </p:cTn>
                        </p:par>
                        <p:par>
                          <p:cTn id="19" fill="hold">
                            <p:stCondLst>
                              <p:cond delay="1000"/>
                            </p:stCondLst>
                            <p:childTnLst>
                              <p:par>
                                <p:cTn id="20" presetID="2" presetClass="entr" presetSubtype="4" accel="50000" decel="50000"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additive="base">
                                        <p:cTn id="22" dur="500" fill="hold"/>
                                        <p:tgtEl>
                                          <p:spTgt spid="16"/>
                                        </p:tgtEl>
                                        <p:attrNameLst>
                                          <p:attrName>ppt_x</p:attrName>
                                        </p:attrNameLst>
                                      </p:cBhvr>
                                      <p:tavLst>
                                        <p:tav tm="0">
                                          <p:val>
                                            <p:strVal val="#ppt_x"/>
                                          </p:val>
                                        </p:tav>
                                        <p:tav tm="100000">
                                          <p:val>
                                            <p:strVal val="#ppt_x"/>
                                          </p:val>
                                        </p:tav>
                                      </p:tavLst>
                                    </p:anim>
                                    <p:anim calcmode="lin" valueType="num">
                                      <p:cBhvr additive="base">
                                        <p:cTn id="23" dur="500" fill="hold"/>
                                        <p:tgtEl>
                                          <p:spTgt spid="16"/>
                                        </p:tgtEl>
                                        <p:attrNameLst>
                                          <p:attrName>ppt_y</p:attrName>
                                        </p:attrNameLst>
                                      </p:cBhvr>
                                      <p:tavLst>
                                        <p:tav tm="0">
                                          <p:val>
                                            <p:strVal val="1+#ppt_h/2"/>
                                          </p:val>
                                        </p:tav>
                                        <p:tav tm="100000">
                                          <p:val>
                                            <p:strVal val="#ppt_y"/>
                                          </p:val>
                                        </p:tav>
                                      </p:tavLst>
                                    </p:anim>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Effect transition="in" filter="fade">
                                      <p:cBhvr>
                                        <p:cTn id="27" dur="500"/>
                                        <p:tgtEl>
                                          <p:spTgt spid="58"/>
                                        </p:tgtEl>
                                      </p:cBhvr>
                                    </p:animEffect>
                                    <p:anim calcmode="lin" valueType="num">
                                      <p:cBhvr>
                                        <p:cTn id="28" dur="500" fill="hold"/>
                                        <p:tgtEl>
                                          <p:spTgt spid="58"/>
                                        </p:tgtEl>
                                        <p:attrNameLst>
                                          <p:attrName>ppt_x</p:attrName>
                                        </p:attrNameLst>
                                      </p:cBhvr>
                                      <p:tavLst>
                                        <p:tav tm="0">
                                          <p:val>
                                            <p:strVal val="#ppt_x"/>
                                          </p:val>
                                        </p:tav>
                                        <p:tav tm="100000">
                                          <p:val>
                                            <p:strVal val="#ppt_x"/>
                                          </p:val>
                                        </p:tav>
                                      </p:tavLst>
                                    </p:anim>
                                    <p:anim calcmode="lin" valueType="num">
                                      <p:cBhvr>
                                        <p:cTn id="29" dur="500" fill="hold"/>
                                        <p:tgtEl>
                                          <p:spTgt spid="58"/>
                                        </p:tgtEl>
                                        <p:attrNameLst>
                                          <p:attrName>ppt_y</p:attrName>
                                        </p:attrNameLst>
                                      </p:cBhvr>
                                      <p:tavLst>
                                        <p:tav tm="0">
                                          <p:val>
                                            <p:strVal val="#ppt_y+.1"/>
                                          </p:val>
                                        </p:tav>
                                        <p:tav tm="100000">
                                          <p:val>
                                            <p:strVal val="#ppt_y"/>
                                          </p:val>
                                        </p:tav>
                                      </p:tavLst>
                                    </p:anim>
                                  </p:childTnLst>
                                </p:cTn>
                              </p:par>
                              <p:par>
                                <p:cTn id="30" presetID="2" presetClass="entr" presetSubtype="1" accel="50000" decel="50000" fill="hold" nodeType="withEffect">
                                  <p:stCondLst>
                                    <p:cond delay="0"/>
                                  </p:stCondLst>
                                  <p:childTnLst>
                                    <p:set>
                                      <p:cBhvr>
                                        <p:cTn id="31" dur="1" fill="hold">
                                          <p:stCondLst>
                                            <p:cond delay="0"/>
                                          </p:stCondLst>
                                        </p:cTn>
                                        <p:tgtEl>
                                          <p:spTgt spid="79"/>
                                        </p:tgtEl>
                                        <p:attrNameLst>
                                          <p:attrName>style.visibility</p:attrName>
                                        </p:attrNameLst>
                                      </p:cBhvr>
                                      <p:to>
                                        <p:strVal val="visible"/>
                                      </p:to>
                                    </p:set>
                                    <p:anim calcmode="lin" valueType="num">
                                      <p:cBhvr additive="base">
                                        <p:cTn id="32" dur="500" fill="hold"/>
                                        <p:tgtEl>
                                          <p:spTgt spid="79"/>
                                        </p:tgtEl>
                                        <p:attrNameLst>
                                          <p:attrName>ppt_x</p:attrName>
                                        </p:attrNameLst>
                                      </p:cBhvr>
                                      <p:tavLst>
                                        <p:tav tm="0">
                                          <p:val>
                                            <p:strVal val="#ppt_x"/>
                                          </p:val>
                                        </p:tav>
                                        <p:tav tm="100000">
                                          <p:val>
                                            <p:strVal val="#ppt_x"/>
                                          </p:val>
                                        </p:tav>
                                      </p:tavLst>
                                    </p:anim>
                                    <p:anim calcmode="lin" valueType="num">
                                      <p:cBhvr additive="base">
                                        <p:cTn id="33" dur="500" fill="hold"/>
                                        <p:tgtEl>
                                          <p:spTgt spid="79"/>
                                        </p:tgtEl>
                                        <p:attrNameLst>
                                          <p:attrName>ppt_y</p:attrName>
                                        </p:attrNameLst>
                                      </p:cBhvr>
                                      <p:tavLst>
                                        <p:tav tm="0">
                                          <p:val>
                                            <p:strVal val="0-#ppt_h/2"/>
                                          </p:val>
                                        </p:tav>
                                        <p:tav tm="100000">
                                          <p:val>
                                            <p:strVal val="#ppt_y"/>
                                          </p:val>
                                        </p:tav>
                                      </p:tavLst>
                                    </p:anim>
                                  </p:childTnLst>
                                </p:cTn>
                              </p:par>
                            </p:childTnLst>
                          </p:cTn>
                        </p:par>
                        <p:par>
                          <p:cTn id="34" fill="hold">
                            <p:stCondLst>
                              <p:cond delay="2000"/>
                            </p:stCondLst>
                            <p:childTnLst>
                              <p:par>
                                <p:cTn id="35" presetID="2" presetClass="entr" presetSubtype="4" accel="50000" decel="50000" fill="hold" nodeType="after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par>
                          <p:cTn id="39" fill="hold">
                            <p:stCondLst>
                              <p:cond delay="2500"/>
                            </p:stCondLst>
                            <p:childTnLst>
                              <p:par>
                                <p:cTn id="40" presetID="42" presetClass="entr" presetSubtype="0" fill="hold" nodeType="afterEffect">
                                  <p:stCondLst>
                                    <p:cond delay="0"/>
                                  </p:stCondLst>
                                  <p:childTnLst>
                                    <p:set>
                                      <p:cBhvr>
                                        <p:cTn id="41" dur="1" fill="hold">
                                          <p:stCondLst>
                                            <p:cond delay="0"/>
                                          </p:stCondLst>
                                        </p:cTn>
                                        <p:tgtEl>
                                          <p:spTgt spid="62"/>
                                        </p:tgtEl>
                                        <p:attrNameLst>
                                          <p:attrName>style.visibility</p:attrName>
                                        </p:attrNameLst>
                                      </p:cBhvr>
                                      <p:to>
                                        <p:strVal val="visible"/>
                                      </p:to>
                                    </p:set>
                                    <p:animEffect transition="in" filter="fade">
                                      <p:cBhvr>
                                        <p:cTn id="42" dur="500"/>
                                        <p:tgtEl>
                                          <p:spTgt spid="62"/>
                                        </p:tgtEl>
                                      </p:cBhvr>
                                    </p:animEffect>
                                    <p:anim calcmode="lin" valueType="num">
                                      <p:cBhvr>
                                        <p:cTn id="43" dur="500" fill="hold"/>
                                        <p:tgtEl>
                                          <p:spTgt spid="62"/>
                                        </p:tgtEl>
                                        <p:attrNameLst>
                                          <p:attrName>ppt_x</p:attrName>
                                        </p:attrNameLst>
                                      </p:cBhvr>
                                      <p:tavLst>
                                        <p:tav tm="0">
                                          <p:val>
                                            <p:strVal val="#ppt_x"/>
                                          </p:val>
                                        </p:tav>
                                        <p:tav tm="100000">
                                          <p:val>
                                            <p:strVal val="#ppt_x"/>
                                          </p:val>
                                        </p:tav>
                                      </p:tavLst>
                                    </p:anim>
                                    <p:anim calcmode="lin" valueType="num">
                                      <p:cBhvr>
                                        <p:cTn id="44" dur="500" fill="hold"/>
                                        <p:tgtEl>
                                          <p:spTgt spid="62"/>
                                        </p:tgtEl>
                                        <p:attrNameLst>
                                          <p:attrName>ppt_y</p:attrName>
                                        </p:attrNameLst>
                                      </p:cBhvr>
                                      <p:tavLst>
                                        <p:tav tm="0">
                                          <p:val>
                                            <p:strVal val="#ppt_y+.1"/>
                                          </p:val>
                                        </p:tav>
                                        <p:tav tm="100000">
                                          <p:val>
                                            <p:strVal val="#ppt_y"/>
                                          </p:val>
                                        </p:tav>
                                      </p:tavLst>
                                    </p:anim>
                                  </p:childTnLst>
                                </p:cTn>
                              </p:par>
                              <p:par>
                                <p:cTn id="45" presetID="2" presetClass="entr" presetSubtype="1" accel="50000" decel="50000" fill="hold" nodeType="withEffect">
                                  <p:stCondLst>
                                    <p:cond delay="0"/>
                                  </p:stCondLst>
                                  <p:childTnLst>
                                    <p:set>
                                      <p:cBhvr>
                                        <p:cTn id="46" dur="1" fill="hold">
                                          <p:stCondLst>
                                            <p:cond delay="0"/>
                                          </p:stCondLst>
                                        </p:cTn>
                                        <p:tgtEl>
                                          <p:spTgt spid="89"/>
                                        </p:tgtEl>
                                        <p:attrNameLst>
                                          <p:attrName>style.visibility</p:attrName>
                                        </p:attrNameLst>
                                      </p:cBhvr>
                                      <p:to>
                                        <p:strVal val="visible"/>
                                      </p:to>
                                    </p:set>
                                    <p:anim calcmode="lin" valueType="num">
                                      <p:cBhvr additive="base">
                                        <p:cTn id="47" dur="500" fill="hold"/>
                                        <p:tgtEl>
                                          <p:spTgt spid="89"/>
                                        </p:tgtEl>
                                        <p:attrNameLst>
                                          <p:attrName>ppt_x</p:attrName>
                                        </p:attrNameLst>
                                      </p:cBhvr>
                                      <p:tavLst>
                                        <p:tav tm="0">
                                          <p:val>
                                            <p:strVal val="#ppt_x"/>
                                          </p:val>
                                        </p:tav>
                                        <p:tav tm="100000">
                                          <p:val>
                                            <p:strVal val="#ppt_x"/>
                                          </p:val>
                                        </p:tav>
                                      </p:tavLst>
                                    </p:anim>
                                    <p:anim calcmode="lin" valueType="num">
                                      <p:cBhvr additive="base">
                                        <p:cTn id="48" dur="500" fill="hold"/>
                                        <p:tgtEl>
                                          <p:spTgt spid="89"/>
                                        </p:tgtEl>
                                        <p:attrNameLst>
                                          <p:attrName>ppt_y</p:attrName>
                                        </p:attrNameLst>
                                      </p:cBhvr>
                                      <p:tavLst>
                                        <p:tav tm="0">
                                          <p:val>
                                            <p:strVal val="0-#ppt_h/2"/>
                                          </p:val>
                                        </p:tav>
                                        <p:tav tm="100000">
                                          <p:val>
                                            <p:strVal val="#ppt_y"/>
                                          </p:val>
                                        </p:tav>
                                      </p:tavLst>
                                    </p:anim>
                                  </p:childTnLst>
                                </p:cTn>
                              </p:par>
                            </p:childTnLst>
                          </p:cTn>
                        </p:par>
                        <p:par>
                          <p:cTn id="49" fill="hold">
                            <p:stCondLst>
                              <p:cond delay="3000"/>
                            </p:stCondLst>
                            <p:childTnLst>
                              <p:par>
                                <p:cTn id="50" presetID="2" presetClass="entr" presetSubtype="4" accel="50000" decel="50000"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3500"/>
                            </p:stCondLst>
                            <p:childTnLst>
                              <p:par>
                                <p:cTn id="55" presetID="42" presetClass="entr" presetSubtype="0"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fade">
                                      <p:cBhvr>
                                        <p:cTn id="57" dur="500"/>
                                        <p:tgtEl>
                                          <p:spTgt spid="66"/>
                                        </p:tgtEl>
                                      </p:cBhvr>
                                    </p:animEffect>
                                    <p:anim calcmode="lin" valueType="num">
                                      <p:cBhvr>
                                        <p:cTn id="58" dur="500" fill="hold"/>
                                        <p:tgtEl>
                                          <p:spTgt spid="66"/>
                                        </p:tgtEl>
                                        <p:attrNameLst>
                                          <p:attrName>ppt_x</p:attrName>
                                        </p:attrNameLst>
                                      </p:cBhvr>
                                      <p:tavLst>
                                        <p:tav tm="0">
                                          <p:val>
                                            <p:strVal val="#ppt_x"/>
                                          </p:val>
                                        </p:tav>
                                        <p:tav tm="100000">
                                          <p:val>
                                            <p:strVal val="#ppt_x"/>
                                          </p:val>
                                        </p:tav>
                                      </p:tavLst>
                                    </p:anim>
                                    <p:anim calcmode="lin" valueType="num">
                                      <p:cBhvr>
                                        <p:cTn id="59" dur="500" fill="hold"/>
                                        <p:tgtEl>
                                          <p:spTgt spid="66"/>
                                        </p:tgtEl>
                                        <p:attrNameLst>
                                          <p:attrName>ppt_y</p:attrName>
                                        </p:attrNameLst>
                                      </p:cBhvr>
                                      <p:tavLst>
                                        <p:tav tm="0">
                                          <p:val>
                                            <p:strVal val="#ppt_y+.1"/>
                                          </p:val>
                                        </p:tav>
                                        <p:tav tm="100000">
                                          <p:val>
                                            <p:strVal val="#ppt_y"/>
                                          </p:val>
                                        </p:tav>
                                      </p:tavLst>
                                    </p:anim>
                                  </p:childTnLst>
                                </p:cTn>
                              </p:par>
                              <p:par>
                                <p:cTn id="60" presetID="2" presetClass="entr" presetSubtype="1" accel="50000" decel="50000" fill="hold" nodeType="withEffect">
                                  <p:stCondLst>
                                    <p:cond delay="0"/>
                                  </p:stCondLst>
                                  <p:childTnLst>
                                    <p:set>
                                      <p:cBhvr>
                                        <p:cTn id="61" dur="1" fill="hold">
                                          <p:stCondLst>
                                            <p:cond delay="0"/>
                                          </p:stCondLst>
                                        </p:cTn>
                                        <p:tgtEl>
                                          <p:spTgt spid="84"/>
                                        </p:tgtEl>
                                        <p:attrNameLst>
                                          <p:attrName>style.visibility</p:attrName>
                                        </p:attrNameLst>
                                      </p:cBhvr>
                                      <p:to>
                                        <p:strVal val="visible"/>
                                      </p:to>
                                    </p:set>
                                    <p:anim calcmode="lin" valueType="num">
                                      <p:cBhvr additive="base">
                                        <p:cTn id="62" dur="500" fill="hold"/>
                                        <p:tgtEl>
                                          <p:spTgt spid="84"/>
                                        </p:tgtEl>
                                        <p:attrNameLst>
                                          <p:attrName>ppt_x</p:attrName>
                                        </p:attrNameLst>
                                      </p:cBhvr>
                                      <p:tavLst>
                                        <p:tav tm="0">
                                          <p:val>
                                            <p:strVal val="#ppt_x"/>
                                          </p:val>
                                        </p:tav>
                                        <p:tav tm="100000">
                                          <p:val>
                                            <p:strVal val="#ppt_x"/>
                                          </p:val>
                                        </p:tav>
                                      </p:tavLst>
                                    </p:anim>
                                    <p:anim calcmode="lin" valueType="num">
                                      <p:cBhvr additive="base">
                                        <p:cTn id="63" dur="500" fill="hold"/>
                                        <p:tgtEl>
                                          <p:spTgt spid="84"/>
                                        </p:tgtEl>
                                        <p:attrNameLst>
                                          <p:attrName>ppt_y</p:attrName>
                                        </p:attrNameLst>
                                      </p:cBhvr>
                                      <p:tavLst>
                                        <p:tav tm="0">
                                          <p:val>
                                            <p:strVal val="0-#ppt_h/2"/>
                                          </p:val>
                                        </p:tav>
                                        <p:tav tm="100000">
                                          <p:val>
                                            <p:strVal val="#ppt_y"/>
                                          </p:val>
                                        </p:tav>
                                      </p:tavLst>
                                    </p:anim>
                                  </p:childTnLst>
                                </p:cTn>
                              </p:par>
                            </p:childTnLst>
                          </p:cTn>
                        </p:par>
                        <p:par>
                          <p:cTn id="64" fill="hold">
                            <p:stCondLst>
                              <p:cond delay="4000"/>
                            </p:stCondLst>
                            <p:childTnLst>
                              <p:par>
                                <p:cTn id="65" presetID="2" presetClass="entr" presetSubtype="4" accel="50000" decel="50000"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additive="base">
                                        <p:cTn id="67" dur="500" fill="hold"/>
                                        <p:tgtEl>
                                          <p:spTgt spid="13"/>
                                        </p:tgtEl>
                                        <p:attrNameLst>
                                          <p:attrName>ppt_x</p:attrName>
                                        </p:attrNameLst>
                                      </p:cBhvr>
                                      <p:tavLst>
                                        <p:tav tm="0">
                                          <p:val>
                                            <p:strVal val="#ppt_x"/>
                                          </p:val>
                                        </p:tav>
                                        <p:tav tm="100000">
                                          <p:val>
                                            <p:strVal val="#ppt_x"/>
                                          </p:val>
                                        </p:tav>
                                      </p:tavLst>
                                    </p:anim>
                                    <p:anim calcmode="lin" valueType="num">
                                      <p:cBhvr additive="base">
                                        <p:cTn id="68" dur="500" fill="hold"/>
                                        <p:tgtEl>
                                          <p:spTgt spid="13"/>
                                        </p:tgtEl>
                                        <p:attrNameLst>
                                          <p:attrName>ppt_y</p:attrName>
                                        </p:attrNameLst>
                                      </p:cBhvr>
                                      <p:tavLst>
                                        <p:tav tm="0">
                                          <p:val>
                                            <p:strVal val="1+#ppt_h/2"/>
                                          </p:val>
                                        </p:tav>
                                        <p:tav tm="100000">
                                          <p:val>
                                            <p:strVal val="#ppt_y"/>
                                          </p:val>
                                        </p:tav>
                                      </p:tavLst>
                                    </p:anim>
                                  </p:childTnLst>
                                </p:cTn>
                              </p:par>
                            </p:childTnLst>
                          </p:cTn>
                        </p:par>
                        <p:par>
                          <p:cTn id="69" fill="hold">
                            <p:stCondLst>
                              <p:cond delay="4500"/>
                            </p:stCondLst>
                            <p:childTnLst>
                              <p:par>
                                <p:cTn id="70" presetID="42" presetClass="entr" presetSubtype="0" fill="hold" nodeType="afterEffect">
                                  <p:stCondLst>
                                    <p:cond delay="0"/>
                                  </p:stCondLst>
                                  <p:childTnLst>
                                    <p:set>
                                      <p:cBhvr>
                                        <p:cTn id="71" dur="1" fill="hold">
                                          <p:stCondLst>
                                            <p:cond delay="0"/>
                                          </p:stCondLst>
                                        </p:cTn>
                                        <p:tgtEl>
                                          <p:spTgt spid="70"/>
                                        </p:tgtEl>
                                        <p:attrNameLst>
                                          <p:attrName>style.visibility</p:attrName>
                                        </p:attrNameLst>
                                      </p:cBhvr>
                                      <p:to>
                                        <p:strVal val="visible"/>
                                      </p:to>
                                    </p:set>
                                    <p:animEffect transition="in" filter="fade">
                                      <p:cBhvr>
                                        <p:cTn id="72" dur="500"/>
                                        <p:tgtEl>
                                          <p:spTgt spid="70"/>
                                        </p:tgtEl>
                                      </p:cBhvr>
                                    </p:animEffect>
                                    <p:anim calcmode="lin" valueType="num">
                                      <p:cBhvr>
                                        <p:cTn id="73" dur="500" fill="hold"/>
                                        <p:tgtEl>
                                          <p:spTgt spid="70"/>
                                        </p:tgtEl>
                                        <p:attrNameLst>
                                          <p:attrName>ppt_x</p:attrName>
                                        </p:attrNameLst>
                                      </p:cBhvr>
                                      <p:tavLst>
                                        <p:tav tm="0">
                                          <p:val>
                                            <p:strVal val="#ppt_x"/>
                                          </p:val>
                                        </p:tav>
                                        <p:tav tm="100000">
                                          <p:val>
                                            <p:strVal val="#ppt_x"/>
                                          </p:val>
                                        </p:tav>
                                      </p:tavLst>
                                    </p:anim>
                                    <p:anim calcmode="lin" valueType="num">
                                      <p:cBhvr>
                                        <p:cTn id="74" dur="500" fill="hold"/>
                                        <p:tgtEl>
                                          <p:spTgt spid="70"/>
                                        </p:tgtEl>
                                        <p:attrNameLst>
                                          <p:attrName>ppt_y</p:attrName>
                                        </p:attrNameLst>
                                      </p:cBhvr>
                                      <p:tavLst>
                                        <p:tav tm="0">
                                          <p:val>
                                            <p:strVal val="#ppt_y+.1"/>
                                          </p:val>
                                        </p:tav>
                                        <p:tav tm="100000">
                                          <p:val>
                                            <p:strVal val="#ppt_y"/>
                                          </p:val>
                                        </p:tav>
                                      </p:tavLst>
                                    </p:anim>
                                  </p:childTnLst>
                                </p:cTn>
                              </p:par>
                              <p:par>
                                <p:cTn id="75" presetID="2" presetClass="entr" presetSubtype="1" accel="50000" decel="50000" fill="hold" nodeType="withEffect">
                                  <p:stCondLst>
                                    <p:cond delay="0"/>
                                  </p:stCondLst>
                                  <p:childTnLst>
                                    <p:set>
                                      <p:cBhvr>
                                        <p:cTn id="76" dur="1" fill="hold">
                                          <p:stCondLst>
                                            <p:cond delay="0"/>
                                          </p:stCondLst>
                                        </p:cTn>
                                        <p:tgtEl>
                                          <p:spTgt spid="94"/>
                                        </p:tgtEl>
                                        <p:attrNameLst>
                                          <p:attrName>style.visibility</p:attrName>
                                        </p:attrNameLst>
                                      </p:cBhvr>
                                      <p:to>
                                        <p:strVal val="visible"/>
                                      </p:to>
                                    </p:set>
                                    <p:anim calcmode="lin" valueType="num">
                                      <p:cBhvr additive="base">
                                        <p:cTn id="77" dur="500" fill="hold"/>
                                        <p:tgtEl>
                                          <p:spTgt spid="94"/>
                                        </p:tgtEl>
                                        <p:attrNameLst>
                                          <p:attrName>ppt_x</p:attrName>
                                        </p:attrNameLst>
                                      </p:cBhvr>
                                      <p:tavLst>
                                        <p:tav tm="0">
                                          <p:val>
                                            <p:strVal val="#ppt_x"/>
                                          </p:val>
                                        </p:tav>
                                        <p:tav tm="100000">
                                          <p:val>
                                            <p:strVal val="#ppt_x"/>
                                          </p:val>
                                        </p:tav>
                                      </p:tavLst>
                                    </p:anim>
                                    <p:anim calcmode="lin" valueType="num">
                                      <p:cBhvr additive="base">
                                        <p:cTn id="78" dur="500" fill="hold"/>
                                        <p:tgtEl>
                                          <p:spTgt spid="94"/>
                                        </p:tgtEl>
                                        <p:attrNameLst>
                                          <p:attrName>ppt_y</p:attrName>
                                        </p:attrNameLst>
                                      </p:cBhvr>
                                      <p:tavLst>
                                        <p:tav tm="0">
                                          <p:val>
                                            <p:strVal val="0-#ppt_h/2"/>
                                          </p:val>
                                        </p:tav>
                                        <p:tav tm="100000">
                                          <p:val>
                                            <p:strVal val="#ppt_y"/>
                                          </p:val>
                                        </p:tav>
                                      </p:tavLst>
                                    </p:anim>
                                  </p:childTnLst>
                                </p:cTn>
                              </p:par>
                            </p:childTnLst>
                          </p:cTn>
                        </p:par>
                        <p:par>
                          <p:cTn id="79" fill="hold">
                            <p:stCondLst>
                              <p:cond delay="500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500"/>
                                        <p:tgtEl>
                                          <p:spTgt spid="23"/>
                                        </p:tgtEl>
                                      </p:cBhvr>
                                    </p:animEffect>
                                    <p:anim calcmode="lin" valueType="num">
                                      <p:cBhvr>
                                        <p:cTn id="83" dur="500" fill="hold"/>
                                        <p:tgtEl>
                                          <p:spTgt spid="23"/>
                                        </p:tgtEl>
                                        <p:attrNameLst>
                                          <p:attrName>ppt_x</p:attrName>
                                        </p:attrNameLst>
                                      </p:cBhvr>
                                      <p:tavLst>
                                        <p:tav tm="0">
                                          <p:val>
                                            <p:strVal val="#ppt_x"/>
                                          </p:val>
                                        </p:tav>
                                        <p:tav tm="100000">
                                          <p:val>
                                            <p:strVal val="#ppt_x"/>
                                          </p:val>
                                        </p:tav>
                                      </p:tavLst>
                                    </p:anim>
                                    <p:anim calcmode="lin" valueType="num">
                                      <p:cBhvr>
                                        <p:cTn id="84" dur="500" fill="hold"/>
                                        <p:tgtEl>
                                          <p:spTgt spid="23"/>
                                        </p:tgtEl>
                                        <p:attrNameLst>
                                          <p:attrName>ppt_y</p:attrName>
                                        </p:attrNameLst>
                                      </p:cBhvr>
                                      <p:tavLst>
                                        <p:tav tm="0">
                                          <p:val>
                                            <p:strVal val="#ppt_y+.1"/>
                                          </p:val>
                                        </p:tav>
                                        <p:tav tm="100000">
                                          <p:val>
                                            <p:strVal val="#ppt_y"/>
                                          </p:val>
                                        </p:tav>
                                      </p:tavLst>
                                    </p:anim>
                                  </p:childTnLst>
                                </p:cTn>
                              </p:par>
                              <p:par>
                                <p:cTn id="85" presetID="2" presetClass="entr" presetSubtype="2" accel="50000" decel="50000" fill="hold" grpId="0" nodeType="withEffect">
                                  <p:stCondLst>
                                    <p:cond delay="0"/>
                                  </p:stCondLst>
                                  <p:childTnLst>
                                    <p:set>
                                      <p:cBhvr>
                                        <p:cTn id="86" dur="1" fill="hold">
                                          <p:stCondLst>
                                            <p:cond delay="0"/>
                                          </p:stCondLst>
                                        </p:cTn>
                                        <p:tgtEl>
                                          <p:spTgt spid="22"/>
                                        </p:tgtEl>
                                        <p:attrNameLst>
                                          <p:attrName>style.visibility</p:attrName>
                                        </p:attrNameLst>
                                      </p:cBhvr>
                                      <p:to>
                                        <p:strVal val="visible"/>
                                      </p:to>
                                    </p:set>
                                    <p:anim calcmode="lin" valueType="num">
                                      <p:cBhvr additive="base">
                                        <p:cTn id="87" dur="500" fill="hold"/>
                                        <p:tgtEl>
                                          <p:spTgt spid="22"/>
                                        </p:tgtEl>
                                        <p:attrNameLst>
                                          <p:attrName>ppt_x</p:attrName>
                                        </p:attrNameLst>
                                      </p:cBhvr>
                                      <p:tavLst>
                                        <p:tav tm="0">
                                          <p:val>
                                            <p:strVal val="1+#ppt_w/2"/>
                                          </p:val>
                                        </p:tav>
                                        <p:tav tm="100000">
                                          <p:val>
                                            <p:strVal val="#ppt_x"/>
                                          </p:val>
                                        </p:tav>
                                      </p:tavLst>
                                    </p:anim>
                                    <p:anim calcmode="lin" valueType="num">
                                      <p:cBhvr additive="base">
                                        <p:cTn id="88" dur="500" fill="hold"/>
                                        <p:tgtEl>
                                          <p:spTgt spid="22"/>
                                        </p:tgtEl>
                                        <p:attrNameLst>
                                          <p:attrName>ppt_y</p:attrName>
                                        </p:attrNameLst>
                                      </p:cBhvr>
                                      <p:tavLst>
                                        <p:tav tm="0">
                                          <p:val>
                                            <p:strVal val="#ppt_y"/>
                                          </p:val>
                                        </p:tav>
                                        <p:tav tm="100000">
                                          <p:val>
                                            <p:strVal val="#ppt_y"/>
                                          </p:val>
                                        </p:tav>
                                      </p:tavLst>
                                    </p:anim>
                                  </p:childTnLst>
                                </p:cTn>
                              </p:par>
                            </p:childTnLst>
                          </p:cTn>
                        </p:par>
                        <p:par>
                          <p:cTn id="89" fill="hold">
                            <p:stCondLst>
                              <p:cond delay="5500"/>
                            </p:stCondLst>
                            <p:childTnLst>
                              <p:par>
                                <p:cTn id="90" presetID="18" presetClass="entr" presetSubtype="6" fill="hold" nodeType="afterEffect">
                                  <p:stCondLst>
                                    <p:cond delay="0"/>
                                  </p:stCondLst>
                                  <p:childTnLst>
                                    <p:set>
                                      <p:cBhvr>
                                        <p:cTn id="91" dur="1" fill="hold">
                                          <p:stCondLst>
                                            <p:cond delay="0"/>
                                          </p:stCondLst>
                                        </p:cTn>
                                        <p:tgtEl>
                                          <p:spTgt spid="24"/>
                                        </p:tgtEl>
                                        <p:attrNameLst>
                                          <p:attrName>style.visibility</p:attrName>
                                        </p:attrNameLst>
                                      </p:cBhvr>
                                      <p:to>
                                        <p:strVal val="visible"/>
                                      </p:to>
                                    </p:set>
                                    <p:animEffect transition="in" filter="strips(downRight)">
                                      <p:cBhvr>
                                        <p:cTn id="92" dur="1000"/>
                                        <p:tgtEl>
                                          <p:spTgt spid="24"/>
                                        </p:tgtEl>
                                      </p:cBhvr>
                                    </p:animEffect>
                                  </p:childTnLst>
                                </p:cTn>
                              </p:par>
                            </p:childTnLst>
                          </p:cTn>
                        </p:par>
                        <p:par>
                          <p:cTn id="93" fill="hold">
                            <p:stCondLst>
                              <p:cond delay="6500"/>
                            </p:stCondLst>
                            <p:childTnLst>
                              <p:par>
                                <p:cTn id="94" presetID="18" presetClass="entr" presetSubtype="6" fill="hold" nodeType="afterEffect">
                                  <p:stCondLst>
                                    <p:cond delay="0"/>
                                  </p:stCondLst>
                                  <p:childTnLst>
                                    <p:set>
                                      <p:cBhvr>
                                        <p:cTn id="95" dur="1" fill="hold">
                                          <p:stCondLst>
                                            <p:cond delay="0"/>
                                          </p:stCondLst>
                                        </p:cTn>
                                        <p:tgtEl>
                                          <p:spTgt spid="30"/>
                                        </p:tgtEl>
                                        <p:attrNameLst>
                                          <p:attrName>style.visibility</p:attrName>
                                        </p:attrNameLst>
                                      </p:cBhvr>
                                      <p:to>
                                        <p:strVal val="visible"/>
                                      </p:to>
                                    </p:set>
                                    <p:animEffect transition="in" filter="strips(downRight)">
                                      <p:cBhvr>
                                        <p:cTn id="96" dur="1000"/>
                                        <p:tgtEl>
                                          <p:spTgt spid="30"/>
                                        </p:tgtEl>
                                      </p:cBhvr>
                                    </p:animEffect>
                                  </p:childTnLst>
                                </p:cTn>
                              </p:par>
                            </p:childTnLst>
                          </p:cTn>
                        </p:par>
                        <p:par>
                          <p:cTn id="97" fill="hold">
                            <p:stCondLst>
                              <p:cond delay="7500"/>
                            </p:stCondLst>
                            <p:childTnLst>
                              <p:par>
                                <p:cTn id="98" presetID="18" presetClass="entr" presetSubtype="6" fill="hold" nodeType="afterEffect">
                                  <p:stCondLst>
                                    <p:cond delay="0"/>
                                  </p:stCondLst>
                                  <p:childTnLst>
                                    <p:set>
                                      <p:cBhvr>
                                        <p:cTn id="99" dur="1" fill="hold">
                                          <p:stCondLst>
                                            <p:cond delay="0"/>
                                          </p:stCondLst>
                                        </p:cTn>
                                        <p:tgtEl>
                                          <p:spTgt spid="36"/>
                                        </p:tgtEl>
                                        <p:attrNameLst>
                                          <p:attrName>style.visibility</p:attrName>
                                        </p:attrNameLst>
                                      </p:cBhvr>
                                      <p:to>
                                        <p:strVal val="visible"/>
                                      </p:to>
                                    </p:set>
                                    <p:animEffect transition="in" filter="strips(downRight)">
                                      <p:cBhvr>
                                        <p:cTn id="100" dur="1000"/>
                                        <p:tgtEl>
                                          <p:spTgt spid="36"/>
                                        </p:tgtEl>
                                      </p:cBhvr>
                                    </p:animEffect>
                                  </p:childTnLst>
                                </p:cTn>
                              </p:par>
                            </p:childTnLst>
                          </p:cTn>
                        </p:par>
                        <p:par>
                          <p:cTn id="101" fill="hold">
                            <p:stCondLst>
                              <p:cond delay="8500"/>
                            </p:stCondLst>
                            <p:childTnLst>
                              <p:par>
                                <p:cTn id="102" presetID="18" presetClass="entr" presetSubtype="6" fill="hold" nodeType="afterEffect">
                                  <p:stCondLst>
                                    <p:cond delay="0"/>
                                  </p:stCondLst>
                                  <p:childTnLst>
                                    <p:set>
                                      <p:cBhvr>
                                        <p:cTn id="103" dur="1" fill="hold">
                                          <p:stCondLst>
                                            <p:cond delay="0"/>
                                          </p:stCondLst>
                                        </p:cTn>
                                        <p:tgtEl>
                                          <p:spTgt spid="42"/>
                                        </p:tgtEl>
                                        <p:attrNameLst>
                                          <p:attrName>style.visibility</p:attrName>
                                        </p:attrNameLst>
                                      </p:cBhvr>
                                      <p:to>
                                        <p:strVal val="visible"/>
                                      </p:to>
                                    </p:set>
                                    <p:animEffect transition="in" filter="strips(downRight)">
                                      <p:cBhvr>
                                        <p:cTn id="104" dur="1000"/>
                                        <p:tgtEl>
                                          <p:spTgt spid="42"/>
                                        </p:tgtEl>
                                      </p:cBhvr>
                                    </p:animEffect>
                                  </p:childTnLst>
                                </p:cTn>
                              </p:par>
                            </p:childTnLst>
                          </p:cTn>
                        </p:par>
                        <p:par>
                          <p:cTn id="105" fill="hold">
                            <p:stCondLst>
                              <p:cond delay="9500"/>
                            </p:stCondLst>
                            <p:childTnLst>
                              <p:par>
                                <p:cTn id="106" presetID="18" presetClass="entr" presetSubtype="6" fill="hold" nodeType="afterEffect">
                                  <p:stCondLst>
                                    <p:cond delay="0"/>
                                  </p:stCondLst>
                                  <p:childTnLst>
                                    <p:set>
                                      <p:cBhvr>
                                        <p:cTn id="107" dur="1" fill="hold">
                                          <p:stCondLst>
                                            <p:cond delay="0"/>
                                          </p:stCondLst>
                                        </p:cTn>
                                        <p:tgtEl>
                                          <p:spTgt spid="48"/>
                                        </p:tgtEl>
                                        <p:attrNameLst>
                                          <p:attrName>style.visibility</p:attrName>
                                        </p:attrNameLst>
                                      </p:cBhvr>
                                      <p:to>
                                        <p:strVal val="visible"/>
                                      </p:to>
                                    </p:set>
                                    <p:animEffect transition="in" filter="strips(downRight)">
                                      <p:cBhvr>
                                        <p:cTn id="108"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任意多边形 3"/>
          <p:cNvSpPr/>
          <p:nvPr>
            <p:custDataLst>
              <p:tags r:id="rId1"/>
            </p:custDataLst>
          </p:nvPr>
        </p:nvSpPr>
        <p:spPr>
          <a:xfrm>
            <a:off x="521545" y="459719"/>
            <a:ext cx="8622455" cy="22245"/>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1"/>
          </a:solidFill>
          <a:ln>
            <a:solidFill>
              <a:srgbClr val="88D27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6" tIns="34288" rIns="68576" bIns="34288" numCol="1" spcCol="0" rtlCol="0" fromWordArt="0" anchor="ctr" anchorCtr="0" forceAA="0" compatLnSpc="1">
            <a:noAutofit/>
          </a:bodyPr>
          <a:lstStyle/>
          <a:p>
            <a:pPr algn="ctr"/>
            <a:endParaRPr lang="zh-CN" altLang="en-US" sz="1420">
              <a:latin typeface="Arial" panose="020B0604020202020204" pitchFamily="34" charset="0"/>
              <a:ea typeface="微软雅黑" panose="020B0503020204020204" pitchFamily="34" charset="-122"/>
              <a:sym typeface="Arial" panose="020B0604020202020204" pitchFamily="34" charset="0"/>
            </a:endParaRPr>
          </a:p>
        </p:txBody>
      </p:sp>
      <p:sp>
        <p:nvSpPr>
          <p:cNvPr id="5" name="任意多边形 4"/>
          <p:cNvSpPr/>
          <p:nvPr>
            <p:custDataLst>
              <p:tags r:id="rId2"/>
            </p:custDataLst>
          </p:nvPr>
        </p:nvSpPr>
        <p:spPr>
          <a:xfrm>
            <a:off x="1" y="100217"/>
            <a:ext cx="410465" cy="381747"/>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6" tIns="34288" rIns="68576" bIns="34288" numCol="1" spcCol="0" rtlCol="0" fromWordArt="0" anchor="ctr" anchorCtr="0" forceAA="0" compatLnSpc="1">
            <a:noAutofit/>
          </a:bodyPr>
          <a:lstStyle/>
          <a:p>
            <a:pPr algn="ctr"/>
            <a:endParaRPr lang="zh-CN" altLang="en-US" sz="142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Content Placeholder 2"/>
          <p:cNvSpPr txBox="1"/>
          <p:nvPr/>
        </p:nvSpPr>
        <p:spPr>
          <a:xfrm>
            <a:off x="699345" y="161315"/>
            <a:ext cx="2181013" cy="246221"/>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1600" dirty="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点击添加小标题</a:t>
            </a:r>
            <a:endParaRPr lang="en-US" sz="1600" dirty="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7" name="组合 6"/>
          <p:cNvGrpSpPr/>
          <p:nvPr/>
        </p:nvGrpSpPr>
        <p:grpSpPr>
          <a:xfrm>
            <a:off x="3135328" y="1221046"/>
            <a:ext cx="2873347" cy="2706222"/>
            <a:chOff x="4180436" y="1624852"/>
            <a:chExt cx="3831129" cy="3608296"/>
          </a:xfrm>
        </p:grpSpPr>
        <p:sp>
          <p:nvSpPr>
            <p:cNvPr id="8" name="矩形: 圆角 17"/>
            <p:cNvSpPr/>
            <p:nvPr/>
          </p:nvSpPr>
          <p:spPr>
            <a:xfrm>
              <a:off x="4276200" y="1720616"/>
              <a:ext cx="1483242" cy="1483242"/>
            </a:xfrm>
            <a:prstGeom prst="roundRect">
              <a:avLst>
                <a:gd name="adj" fmla="val 6631"/>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4400" b="1">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S</a:t>
              </a:r>
            </a:p>
          </p:txBody>
        </p:sp>
        <p:sp>
          <p:nvSpPr>
            <p:cNvPr id="9" name="矩形: 圆角 18"/>
            <p:cNvSpPr/>
            <p:nvPr/>
          </p:nvSpPr>
          <p:spPr>
            <a:xfrm>
              <a:off x="4180436" y="1624852"/>
              <a:ext cx="1674771" cy="1674771"/>
            </a:xfrm>
            <a:prstGeom prst="roundRect">
              <a:avLst>
                <a:gd name="adj" fmla="val 6631"/>
              </a:avLst>
            </a:prstGeom>
            <a:noFill/>
            <a:ln w="12700" cap="flat" cmpd="sng" algn="ctr">
              <a:solidFill>
                <a:schemeClr val="accent1">
                  <a:lumMod val="100000"/>
                </a:schemeClr>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矩形: 圆角 19"/>
            <p:cNvSpPr/>
            <p:nvPr/>
          </p:nvSpPr>
          <p:spPr>
            <a:xfrm>
              <a:off x="6432558" y="1720616"/>
              <a:ext cx="1483242" cy="1483242"/>
            </a:xfrm>
            <a:prstGeom prst="roundRect">
              <a:avLst>
                <a:gd name="adj" fmla="val 6631"/>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4400" b="1"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W</a:t>
              </a:r>
            </a:p>
          </p:txBody>
        </p:sp>
        <p:sp>
          <p:nvSpPr>
            <p:cNvPr id="11" name="矩形: 圆角 20"/>
            <p:cNvSpPr/>
            <p:nvPr/>
          </p:nvSpPr>
          <p:spPr>
            <a:xfrm>
              <a:off x="6336794" y="1624852"/>
              <a:ext cx="1674771" cy="1674771"/>
            </a:xfrm>
            <a:prstGeom prst="roundRect">
              <a:avLst>
                <a:gd name="adj" fmla="val 6631"/>
              </a:avLst>
            </a:prstGeom>
            <a:noFill/>
            <a:ln w="12700" cap="flat" cmpd="sng" algn="ctr">
              <a:solidFill>
                <a:schemeClr val="accent2">
                  <a:lumMod val="100000"/>
                </a:schemeClr>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矩形: 圆角 21"/>
            <p:cNvSpPr/>
            <p:nvPr/>
          </p:nvSpPr>
          <p:spPr>
            <a:xfrm>
              <a:off x="4276200" y="3654141"/>
              <a:ext cx="1483242" cy="1483242"/>
            </a:xfrm>
            <a:prstGeom prst="roundRect">
              <a:avLst>
                <a:gd name="adj" fmla="val 6631"/>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4400" b="1">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O</a:t>
              </a:r>
            </a:p>
          </p:txBody>
        </p:sp>
        <p:sp>
          <p:nvSpPr>
            <p:cNvPr id="13" name="矩形: 圆角 22"/>
            <p:cNvSpPr/>
            <p:nvPr/>
          </p:nvSpPr>
          <p:spPr>
            <a:xfrm>
              <a:off x="4180436" y="3558377"/>
              <a:ext cx="1674771" cy="1674771"/>
            </a:xfrm>
            <a:prstGeom prst="roundRect">
              <a:avLst>
                <a:gd name="adj" fmla="val 6631"/>
              </a:avLst>
            </a:prstGeom>
            <a:noFill/>
            <a:ln w="12700" cap="flat" cmpd="sng" algn="ctr">
              <a:solidFill>
                <a:schemeClr val="accent3">
                  <a:lumMod val="100000"/>
                </a:schemeClr>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矩形: 圆角 23"/>
            <p:cNvSpPr/>
            <p:nvPr/>
          </p:nvSpPr>
          <p:spPr>
            <a:xfrm>
              <a:off x="6432558" y="3654141"/>
              <a:ext cx="1483242" cy="1483242"/>
            </a:xfrm>
            <a:prstGeom prst="roundRect">
              <a:avLst>
                <a:gd name="adj" fmla="val 6631"/>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4400" b="1">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T</a:t>
              </a:r>
            </a:p>
          </p:txBody>
        </p:sp>
        <p:sp>
          <p:nvSpPr>
            <p:cNvPr id="15" name="矩形: 圆角 24"/>
            <p:cNvSpPr/>
            <p:nvPr/>
          </p:nvSpPr>
          <p:spPr>
            <a:xfrm>
              <a:off x="6336794" y="3558377"/>
              <a:ext cx="1674771" cy="1674771"/>
            </a:xfrm>
            <a:prstGeom prst="roundRect">
              <a:avLst>
                <a:gd name="adj" fmla="val 6631"/>
              </a:avLst>
            </a:prstGeom>
            <a:noFill/>
            <a:ln w="12700" cap="flat" cmpd="sng" algn="ctr">
              <a:solidFill>
                <a:schemeClr val="accent4">
                  <a:lumMod val="100000"/>
                </a:schemeClr>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6" name="组合 15"/>
          <p:cNvGrpSpPr/>
          <p:nvPr/>
        </p:nvGrpSpPr>
        <p:grpSpPr>
          <a:xfrm>
            <a:off x="675650" y="1518459"/>
            <a:ext cx="7792703" cy="2111397"/>
            <a:chOff x="1091444" y="2021402"/>
            <a:chExt cx="10390271" cy="2815196"/>
          </a:xfrm>
        </p:grpSpPr>
        <p:grpSp>
          <p:nvGrpSpPr>
            <p:cNvPr id="17" name="组合 16"/>
            <p:cNvGrpSpPr/>
            <p:nvPr/>
          </p:nvGrpSpPr>
          <p:grpSpPr>
            <a:xfrm>
              <a:off x="8550308" y="2021402"/>
              <a:ext cx="2897592" cy="881671"/>
              <a:chOff x="8550308" y="1903956"/>
              <a:chExt cx="2897592" cy="881671"/>
            </a:xfrm>
          </p:grpSpPr>
          <p:sp>
            <p:nvSpPr>
              <p:cNvPr id="27" name="文本框 25"/>
              <p:cNvSpPr txBox="1"/>
              <p:nvPr/>
            </p:nvSpPr>
            <p:spPr>
              <a:xfrm>
                <a:off x="8550308" y="1903956"/>
                <a:ext cx="2897592" cy="276999"/>
              </a:xfrm>
              <a:prstGeom prst="rect">
                <a:avLst/>
              </a:prstGeom>
              <a:noFill/>
            </p:spPr>
            <p:txBody>
              <a:bodyPr wrap="none" lIns="0" tIns="0" rIns="0" bIns="0">
                <a:normAutofit fontScale="92500" lnSpcReduction="20000"/>
              </a:bodyPr>
              <a:lstStyle/>
              <a:p>
                <a:pPr algn="r"/>
                <a:r>
                  <a:rPr lang="zh-CN" altLang="en-US" b="1">
                    <a:solidFill>
                      <a:schemeClr val="accent2"/>
                    </a:solidFill>
                    <a:ea typeface="微软雅黑" panose="020B0503020204020204" pitchFamily="34" charset="-122"/>
                    <a:cs typeface="+mn-ea"/>
                    <a:sym typeface="Arial" panose="020B0604020202020204" pitchFamily="34" charset="0"/>
                  </a:rPr>
                  <a:t>标题文本预设</a:t>
                </a:r>
              </a:p>
            </p:txBody>
          </p:sp>
          <p:sp>
            <p:nvSpPr>
              <p:cNvPr id="28" name="矩形 27"/>
              <p:cNvSpPr/>
              <p:nvPr/>
            </p:nvSpPr>
            <p:spPr>
              <a:xfrm>
                <a:off x="8550308" y="2180954"/>
                <a:ext cx="2897592" cy="604673"/>
              </a:xfrm>
              <a:prstGeom prst="rect">
                <a:avLst/>
              </a:prstGeom>
            </p:spPr>
            <p:txBody>
              <a:bodyPr wrap="square" lIns="0" tIns="0" rIns="0" bIns="0" anchor="ctr">
                <a:normAutofit/>
              </a:bodyPr>
              <a:lstStyle/>
              <a:p>
                <a:pPr algn="r">
                  <a:lnSpc>
                    <a:spcPct val="120000"/>
                  </a:lnSpc>
                </a:pPr>
                <a:r>
                  <a:rPr lang="zh-CN" altLang="en-US" sz="1050">
                    <a:solidFill>
                      <a:sysClr val="windowText" lastClr="000000"/>
                    </a:solidFill>
                    <a:ea typeface="微软雅黑" panose="020B0503020204020204" pitchFamily="34" charset="-122"/>
                    <a:cs typeface="+mn-ea"/>
                    <a:sym typeface="Arial" panose="020B0604020202020204" pitchFamily="34" charset="0"/>
                  </a:rPr>
                  <a:t>此部分内容作为文字排版占位显示 </a:t>
                </a:r>
                <a:br>
                  <a:rPr lang="zh-CN" altLang="en-US" sz="1050">
                    <a:solidFill>
                      <a:sysClr val="windowText" lastClr="000000"/>
                    </a:solidFill>
                    <a:ea typeface="微软雅黑" panose="020B0503020204020204" pitchFamily="34" charset="-122"/>
                    <a:cs typeface="+mn-ea"/>
                    <a:sym typeface="Arial" panose="020B0604020202020204" pitchFamily="34" charset="0"/>
                  </a:rPr>
                </a:br>
                <a:r>
                  <a:rPr lang="zh-CN" altLang="en-US" sz="1050">
                    <a:solidFill>
                      <a:sysClr val="windowText" lastClr="000000"/>
                    </a:solidFill>
                    <a:ea typeface="微软雅黑" panose="020B0503020204020204" pitchFamily="34" charset="-122"/>
                    <a:cs typeface="+mn-ea"/>
                    <a:sym typeface="Arial" panose="020B0604020202020204" pitchFamily="34" charset="0"/>
                  </a:rPr>
                  <a:t>（建议使用主题字体）</a:t>
                </a:r>
              </a:p>
            </p:txBody>
          </p:sp>
        </p:grpSp>
        <p:grpSp>
          <p:nvGrpSpPr>
            <p:cNvPr id="18" name="组合 17"/>
            <p:cNvGrpSpPr/>
            <p:nvPr/>
          </p:nvGrpSpPr>
          <p:grpSpPr>
            <a:xfrm>
              <a:off x="8566165" y="3954927"/>
              <a:ext cx="2915550" cy="881671"/>
              <a:chOff x="8566165" y="4068958"/>
              <a:chExt cx="2915550" cy="881671"/>
            </a:xfrm>
          </p:grpSpPr>
          <p:sp>
            <p:nvSpPr>
              <p:cNvPr id="25" name="文本框 27"/>
              <p:cNvSpPr txBox="1"/>
              <p:nvPr/>
            </p:nvSpPr>
            <p:spPr>
              <a:xfrm>
                <a:off x="8566165" y="4068958"/>
                <a:ext cx="2915550" cy="276999"/>
              </a:xfrm>
              <a:prstGeom prst="rect">
                <a:avLst/>
              </a:prstGeom>
              <a:noFill/>
            </p:spPr>
            <p:txBody>
              <a:bodyPr wrap="none" lIns="0" tIns="0" rIns="0" bIns="0">
                <a:normAutofit fontScale="92500" lnSpcReduction="20000"/>
              </a:bodyPr>
              <a:lstStyle/>
              <a:p>
                <a:pPr algn="r"/>
                <a:r>
                  <a:rPr lang="zh-CN" altLang="en-US" b="1">
                    <a:solidFill>
                      <a:schemeClr val="accent4"/>
                    </a:solidFill>
                    <a:ea typeface="微软雅黑" panose="020B0503020204020204" pitchFamily="34" charset="-122"/>
                    <a:cs typeface="+mn-ea"/>
                    <a:sym typeface="Arial" panose="020B0604020202020204" pitchFamily="34" charset="0"/>
                  </a:rPr>
                  <a:t>标题文本预设</a:t>
                </a:r>
              </a:p>
            </p:txBody>
          </p:sp>
          <p:sp>
            <p:nvSpPr>
              <p:cNvPr id="26" name="矩形 25"/>
              <p:cNvSpPr/>
              <p:nvPr/>
            </p:nvSpPr>
            <p:spPr>
              <a:xfrm>
                <a:off x="8566165" y="4345956"/>
                <a:ext cx="2915550" cy="604673"/>
              </a:xfrm>
              <a:prstGeom prst="rect">
                <a:avLst/>
              </a:prstGeom>
            </p:spPr>
            <p:txBody>
              <a:bodyPr wrap="square" lIns="0" tIns="0" rIns="0" bIns="0" anchor="ctr">
                <a:normAutofit/>
              </a:bodyPr>
              <a:lstStyle/>
              <a:p>
                <a:pPr algn="r">
                  <a:lnSpc>
                    <a:spcPct val="120000"/>
                  </a:lnSpc>
                </a:pPr>
                <a:r>
                  <a:rPr lang="zh-CN" altLang="en-US" sz="1050">
                    <a:solidFill>
                      <a:sysClr val="windowText" lastClr="000000"/>
                    </a:solidFill>
                    <a:ea typeface="微软雅黑" panose="020B0503020204020204" pitchFamily="34" charset="-122"/>
                    <a:cs typeface="+mn-ea"/>
                    <a:sym typeface="Arial" panose="020B0604020202020204" pitchFamily="34" charset="0"/>
                  </a:rPr>
                  <a:t>此部分内容作为文字排版占位显示 </a:t>
                </a:r>
                <a:br>
                  <a:rPr lang="zh-CN" altLang="en-US" sz="1050">
                    <a:solidFill>
                      <a:sysClr val="windowText" lastClr="000000"/>
                    </a:solidFill>
                    <a:ea typeface="微软雅黑" panose="020B0503020204020204" pitchFamily="34" charset="-122"/>
                    <a:cs typeface="+mn-ea"/>
                    <a:sym typeface="Arial" panose="020B0604020202020204" pitchFamily="34" charset="0"/>
                  </a:rPr>
                </a:br>
                <a:r>
                  <a:rPr lang="zh-CN" altLang="en-US" sz="1050">
                    <a:solidFill>
                      <a:sysClr val="windowText" lastClr="000000"/>
                    </a:solidFill>
                    <a:ea typeface="微软雅黑" panose="020B0503020204020204" pitchFamily="34" charset="-122"/>
                    <a:cs typeface="+mn-ea"/>
                    <a:sym typeface="Arial" panose="020B0604020202020204" pitchFamily="34" charset="0"/>
                  </a:rPr>
                  <a:t>（建议使用主题字体）</a:t>
                </a:r>
              </a:p>
            </p:txBody>
          </p:sp>
        </p:grpSp>
        <p:grpSp>
          <p:nvGrpSpPr>
            <p:cNvPr id="19" name="组合 18"/>
            <p:cNvGrpSpPr/>
            <p:nvPr/>
          </p:nvGrpSpPr>
          <p:grpSpPr>
            <a:xfrm>
              <a:off x="1091444" y="2021402"/>
              <a:ext cx="2902014" cy="881671"/>
              <a:chOff x="710285" y="1979542"/>
              <a:chExt cx="2902014" cy="881671"/>
            </a:xfrm>
          </p:grpSpPr>
          <p:sp>
            <p:nvSpPr>
              <p:cNvPr id="23" name="文本框 21"/>
              <p:cNvSpPr txBox="1"/>
              <p:nvPr/>
            </p:nvSpPr>
            <p:spPr>
              <a:xfrm>
                <a:off x="710285" y="1979542"/>
                <a:ext cx="2902014" cy="276999"/>
              </a:xfrm>
              <a:prstGeom prst="rect">
                <a:avLst/>
              </a:prstGeom>
              <a:noFill/>
            </p:spPr>
            <p:txBody>
              <a:bodyPr wrap="none" lIns="0" tIns="0" rIns="0" bIns="0">
                <a:normAutofit fontScale="92500" lnSpcReduction="20000"/>
              </a:bodyPr>
              <a:lstStyle/>
              <a:p>
                <a:r>
                  <a:rPr lang="zh-CN" altLang="en-US" b="1" dirty="0">
                    <a:solidFill>
                      <a:schemeClr val="accent1"/>
                    </a:solidFill>
                    <a:ea typeface="微软雅黑" panose="020B0503020204020204" pitchFamily="34" charset="-122"/>
                    <a:cs typeface="+mn-ea"/>
                    <a:sym typeface="Arial" panose="020B0604020202020204" pitchFamily="34" charset="0"/>
                  </a:rPr>
                  <a:t>标题文本预设</a:t>
                </a:r>
              </a:p>
            </p:txBody>
          </p:sp>
          <p:sp>
            <p:nvSpPr>
              <p:cNvPr id="24" name="矩形 23"/>
              <p:cNvSpPr/>
              <p:nvPr/>
            </p:nvSpPr>
            <p:spPr>
              <a:xfrm>
                <a:off x="710285" y="2256540"/>
                <a:ext cx="2902014" cy="604673"/>
              </a:xfrm>
              <a:prstGeom prst="rect">
                <a:avLst/>
              </a:prstGeom>
            </p:spPr>
            <p:txBody>
              <a:bodyPr wrap="square" lIns="0" tIns="0" rIns="0" bIns="0" anchor="ctr">
                <a:normAutofit/>
              </a:bodyPr>
              <a:lstStyle/>
              <a:p>
                <a:pPr>
                  <a:lnSpc>
                    <a:spcPct val="120000"/>
                  </a:lnSpc>
                </a:pPr>
                <a:r>
                  <a:rPr lang="zh-CN" altLang="en-US" sz="1050">
                    <a:solidFill>
                      <a:sysClr val="windowText" lastClr="000000"/>
                    </a:solidFill>
                    <a:ea typeface="微软雅黑" panose="020B0503020204020204" pitchFamily="34" charset="-122"/>
                    <a:cs typeface="+mn-ea"/>
                    <a:sym typeface="Arial" panose="020B0604020202020204" pitchFamily="34" charset="0"/>
                  </a:rPr>
                  <a:t>此部分内容作为文字排版占位显示 </a:t>
                </a:r>
                <a:br>
                  <a:rPr lang="zh-CN" altLang="en-US" sz="1050">
                    <a:solidFill>
                      <a:sysClr val="windowText" lastClr="000000"/>
                    </a:solidFill>
                    <a:ea typeface="微软雅黑" panose="020B0503020204020204" pitchFamily="34" charset="-122"/>
                    <a:cs typeface="+mn-ea"/>
                    <a:sym typeface="Arial" panose="020B0604020202020204" pitchFamily="34" charset="0"/>
                  </a:rPr>
                </a:br>
                <a:r>
                  <a:rPr lang="zh-CN" altLang="en-US" sz="1050">
                    <a:solidFill>
                      <a:sysClr val="windowText" lastClr="000000"/>
                    </a:solidFill>
                    <a:ea typeface="微软雅黑" panose="020B0503020204020204" pitchFamily="34" charset="-122"/>
                    <a:cs typeface="+mn-ea"/>
                    <a:sym typeface="Arial" panose="020B0604020202020204" pitchFamily="34" charset="0"/>
                  </a:rPr>
                  <a:t>（建议使用主题字体）</a:t>
                </a:r>
              </a:p>
            </p:txBody>
          </p:sp>
        </p:grpSp>
        <p:grpSp>
          <p:nvGrpSpPr>
            <p:cNvPr id="20" name="组合 19"/>
            <p:cNvGrpSpPr/>
            <p:nvPr/>
          </p:nvGrpSpPr>
          <p:grpSpPr>
            <a:xfrm>
              <a:off x="1091444" y="3954927"/>
              <a:ext cx="2855562" cy="881671"/>
              <a:chOff x="710285" y="4072373"/>
              <a:chExt cx="2855562" cy="881671"/>
            </a:xfrm>
          </p:grpSpPr>
          <p:sp>
            <p:nvSpPr>
              <p:cNvPr id="21" name="文本框 23"/>
              <p:cNvSpPr txBox="1"/>
              <p:nvPr/>
            </p:nvSpPr>
            <p:spPr>
              <a:xfrm>
                <a:off x="710285" y="4072373"/>
                <a:ext cx="2855562" cy="276999"/>
              </a:xfrm>
              <a:prstGeom prst="rect">
                <a:avLst/>
              </a:prstGeom>
              <a:noFill/>
            </p:spPr>
            <p:txBody>
              <a:bodyPr wrap="none" lIns="0" tIns="0" rIns="0" bIns="0">
                <a:normAutofit fontScale="92500" lnSpcReduction="20000"/>
              </a:bodyPr>
              <a:lstStyle/>
              <a:p>
                <a:r>
                  <a:rPr lang="zh-CN" altLang="en-US" b="1">
                    <a:solidFill>
                      <a:schemeClr val="accent3"/>
                    </a:solidFill>
                    <a:ea typeface="微软雅黑" panose="020B0503020204020204" pitchFamily="34" charset="-122"/>
                    <a:cs typeface="+mn-ea"/>
                    <a:sym typeface="Arial" panose="020B0604020202020204" pitchFamily="34" charset="0"/>
                  </a:rPr>
                  <a:t>标题文本预设</a:t>
                </a:r>
              </a:p>
            </p:txBody>
          </p:sp>
          <p:sp>
            <p:nvSpPr>
              <p:cNvPr id="22" name="矩形 21"/>
              <p:cNvSpPr/>
              <p:nvPr/>
            </p:nvSpPr>
            <p:spPr>
              <a:xfrm>
                <a:off x="710285" y="4349371"/>
                <a:ext cx="2855562" cy="604673"/>
              </a:xfrm>
              <a:prstGeom prst="rect">
                <a:avLst/>
              </a:prstGeom>
            </p:spPr>
            <p:txBody>
              <a:bodyPr wrap="square" lIns="0" tIns="0" rIns="0" bIns="0" anchor="ctr">
                <a:normAutofit/>
              </a:bodyPr>
              <a:lstStyle/>
              <a:p>
                <a:pPr>
                  <a:lnSpc>
                    <a:spcPct val="120000"/>
                  </a:lnSpc>
                </a:pPr>
                <a:r>
                  <a:rPr lang="zh-CN" altLang="en-US" sz="1050">
                    <a:solidFill>
                      <a:sysClr val="windowText" lastClr="000000"/>
                    </a:solidFill>
                    <a:ea typeface="微软雅黑" panose="020B0503020204020204" pitchFamily="34" charset="-122"/>
                    <a:cs typeface="+mn-ea"/>
                    <a:sym typeface="Arial" panose="020B0604020202020204" pitchFamily="34" charset="0"/>
                  </a:rPr>
                  <a:t>此部分内容作为文字排版占位显示 </a:t>
                </a:r>
                <a:br>
                  <a:rPr lang="zh-CN" altLang="en-US" sz="1050">
                    <a:solidFill>
                      <a:sysClr val="windowText" lastClr="000000"/>
                    </a:solidFill>
                    <a:ea typeface="微软雅黑" panose="020B0503020204020204" pitchFamily="34" charset="-122"/>
                    <a:cs typeface="+mn-ea"/>
                    <a:sym typeface="Arial" panose="020B0604020202020204" pitchFamily="34" charset="0"/>
                  </a:rPr>
                </a:br>
                <a:r>
                  <a:rPr lang="zh-CN" altLang="en-US" sz="1050">
                    <a:solidFill>
                      <a:sysClr val="windowText" lastClr="000000"/>
                    </a:solidFill>
                    <a:ea typeface="微软雅黑" panose="020B0503020204020204" pitchFamily="34" charset="-122"/>
                    <a:cs typeface="+mn-ea"/>
                    <a:sym typeface="Arial" panose="020B0604020202020204" pitchFamily="34" charset="0"/>
                  </a:rPr>
                  <a:t>（建议使用主题字体）</a:t>
                </a:r>
              </a:p>
            </p:txBody>
          </p:sp>
        </p:grpSp>
      </p:grpSp>
      <p:sp>
        <p:nvSpPr>
          <p:cNvPr id="29" name="矩形 28"/>
          <p:cNvSpPr/>
          <p:nvPr/>
        </p:nvSpPr>
        <p:spPr>
          <a:xfrm>
            <a:off x="1" y="0"/>
            <a:ext cx="9144000"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 calcmode="lin" valueType="num">
                                      <p:cBhvr>
                                        <p:cTn id="9" dur="500" fill="hold"/>
                                        <p:tgtEl>
                                          <p:spTgt spid="7"/>
                                        </p:tgtEl>
                                        <p:attrNameLst>
                                          <p:attrName>style.rotation</p:attrName>
                                        </p:attrNameLst>
                                      </p:cBhvr>
                                      <p:tavLst>
                                        <p:tav tm="0">
                                          <p:val>
                                            <p:fltVal val="360"/>
                                          </p:val>
                                        </p:tav>
                                        <p:tav tm="100000">
                                          <p:val>
                                            <p:fltVal val="0"/>
                                          </p:val>
                                        </p:tav>
                                      </p:tavLst>
                                    </p:anim>
                                    <p:animEffect transition="in" filter="fade">
                                      <p:cBhvr>
                                        <p:cTn id="10" dur="500"/>
                                        <p:tgtEl>
                                          <p:spTgt spid="7"/>
                                        </p:tgtEl>
                                      </p:cBhvr>
                                    </p:animEffect>
                                  </p:childTnLst>
                                </p:cTn>
                              </p:par>
                            </p:childTnLst>
                          </p:cTn>
                        </p:par>
                        <p:par>
                          <p:cTn id="11" fill="hold">
                            <p:stCondLst>
                              <p:cond delay="500"/>
                            </p:stCondLst>
                            <p:childTnLst>
                              <p:par>
                                <p:cTn id="12" presetID="53" presetClass="entr" presetSubtype="16" fill="hold" nodeType="after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p:cTn id="14" dur="500" fill="hold"/>
                                        <p:tgtEl>
                                          <p:spTgt spid="16"/>
                                        </p:tgtEl>
                                        <p:attrNameLst>
                                          <p:attrName>ppt_w</p:attrName>
                                        </p:attrNameLst>
                                      </p:cBhvr>
                                      <p:tavLst>
                                        <p:tav tm="0">
                                          <p:val>
                                            <p:fltVal val="0"/>
                                          </p:val>
                                        </p:tav>
                                        <p:tav tm="100000">
                                          <p:val>
                                            <p:strVal val="#ppt_w"/>
                                          </p:val>
                                        </p:tav>
                                      </p:tavLst>
                                    </p:anim>
                                    <p:anim calcmode="lin" valueType="num">
                                      <p:cBhvr>
                                        <p:cTn id="15" dur="500" fill="hold"/>
                                        <p:tgtEl>
                                          <p:spTgt spid="16"/>
                                        </p:tgtEl>
                                        <p:attrNameLst>
                                          <p:attrName>ppt_h</p:attrName>
                                        </p:attrNameLst>
                                      </p:cBhvr>
                                      <p:tavLst>
                                        <p:tav tm="0">
                                          <p:val>
                                            <p:fltVal val="0"/>
                                          </p:val>
                                        </p:tav>
                                        <p:tav tm="100000">
                                          <p:val>
                                            <p:strVal val="#ppt_h"/>
                                          </p:val>
                                        </p:tav>
                                      </p:tavLst>
                                    </p:anim>
                                    <p:animEffect transition="in" filter="fade">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矩形 3"/>
          <p:cNvSpPr>
            <a:spLocks noChangeArrowheads="1"/>
          </p:cNvSpPr>
          <p:nvPr/>
        </p:nvSpPr>
        <p:spPr bwMode="auto">
          <a:xfrm>
            <a:off x="1006" y="566"/>
            <a:ext cx="9141993" cy="5142371"/>
          </a:xfrm>
          <a:prstGeom prst="rect">
            <a:avLst/>
          </a:prstGeom>
          <a:solidFill>
            <a:schemeClr val="accent4"/>
          </a:solidFill>
          <a:ln>
            <a:noFill/>
          </a:ln>
        </p:spPr>
        <p:txBody>
          <a:bodyPr anchor="ctr"/>
          <a:lstStyle/>
          <a:p>
            <a:pPr algn="ctr"/>
            <a:endParaRPr lang="zh-CN" altLang="zh-CN" sz="1425">
              <a:solidFill>
                <a:srgbClr val="FFFFFF"/>
              </a:solidFill>
              <a:ea typeface="微软雅黑" panose="020B0503020204020204" pitchFamily="34" charset="-122"/>
              <a:sym typeface="Arial" panose="020B0604020202020204" pitchFamily="34" charset="0"/>
            </a:endParaRPr>
          </a:p>
        </p:txBody>
      </p:sp>
      <p:sp>
        <p:nvSpPr>
          <p:cNvPr id="5123" name="Text Box 3"/>
          <p:cNvSpPr>
            <a:spLocks noChangeArrowheads="1"/>
          </p:cNvSpPr>
          <p:nvPr/>
        </p:nvSpPr>
        <p:spPr bwMode="auto">
          <a:xfrm>
            <a:off x="1960291" y="2296444"/>
            <a:ext cx="2954655" cy="129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nchor="ctr">
            <a:spAutoFit/>
          </a:bodyPr>
          <a:lstStyle/>
          <a:p>
            <a:pPr algn="r"/>
            <a:r>
              <a:rPr lang="en-US" sz="2400">
                <a:solidFill>
                  <a:schemeClr val="bg1"/>
                </a:solidFill>
                <a:ea typeface="微软雅黑" panose="020B0503020204020204" pitchFamily="34" charset="-122"/>
                <a:sym typeface="Arial" panose="020B0604020202020204" pitchFamily="34" charset="0"/>
              </a:rPr>
              <a:t>2047</a:t>
            </a:r>
            <a:r>
              <a:rPr lang="zh-CN" altLang="en-US" sz="2400">
                <a:solidFill>
                  <a:schemeClr val="bg1"/>
                </a:solidFill>
                <a:ea typeface="微软雅黑" panose="020B0503020204020204" pitchFamily="34" charset="-122"/>
                <a:sym typeface="Arial" panose="020B0604020202020204" pitchFamily="34" charset="0"/>
              </a:rPr>
              <a:t>年度</a:t>
            </a:r>
            <a:endParaRPr lang="en-US" sz="2400">
              <a:solidFill>
                <a:schemeClr val="bg1"/>
              </a:solidFill>
              <a:ea typeface="微软雅黑" panose="020B0503020204020204" pitchFamily="34" charset="-122"/>
              <a:sym typeface="Arial" panose="020B0604020202020204" pitchFamily="34" charset="0"/>
            </a:endParaRPr>
          </a:p>
          <a:p>
            <a:pPr algn="r"/>
            <a:r>
              <a:rPr lang="zh-CN" altLang="en-US" sz="5395" b="1">
                <a:solidFill>
                  <a:schemeClr val="bg1"/>
                </a:solidFill>
                <a:ea typeface="微软雅黑" panose="020B0503020204020204" pitchFamily="34" charset="-122"/>
                <a:sym typeface="Arial" panose="020B0604020202020204" pitchFamily="34" charset="0"/>
              </a:rPr>
              <a:t>添加标题</a:t>
            </a:r>
            <a:endParaRPr lang="zh-CN" altLang="en-US" sz="5395" b="1" dirty="0">
              <a:solidFill>
                <a:schemeClr val="bg1"/>
              </a:solidFill>
              <a:ea typeface="微软雅黑" panose="020B0503020204020204" pitchFamily="34" charset="-122"/>
              <a:sym typeface="Arial" panose="020B0604020202020204" pitchFamily="34" charset="0"/>
            </a:endParaRPr>
          </a:p>
        </p:txBody>
      </p:sp>
      <p:sp>
        <p:nvSpPr>
          <p:cNvPr id="5124" name="矩形 10"/>
          <p:cNvSpPr>
            <a:spLocks noChangeArrowheads="1"/>
          </p:cNvSpPr>
          <p:nvPr/>
        </p:nvSpPr>
        <p:spPr bwMode="auto">
          <a:xfrm>
            <a:off x="2127002" y="1915864"/>
            <a:ext cx="2787944" cy="311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sz="1425">
                <a:solidFill>
                  <a:schemeClr val="bg1"/>
                </a:solidFill>
                <a:ea typeface="微软雅黑" panose="020B0503020204020204" pitchFamily="34" charset="-122"/>
                <a:sym typeface="Arial" panose="020B0604020202020204" pitchFamily="34" charset="0"/>
              </a:rPr>
              <a:t>The 2047 </a:t>
            </a:r>
            <a:r>
              <a:rPr lang="en-US" sz="1425" dirty="0">
                <a:solidFill>
                  <a:schemeClr val="bg1"/>
                </a:solidFill>
                <a:ea typeface="微软雅黑" panose="020B0503020204020204" pitchFamily="34" charset="-122"/>
                <a:sym typeface="Arial" panose="020B0604020202020204" pitchFamily="34" charset="0"/>
              </a:rPr>
              <a:t>annual work summary</a:t>
            </a:r>
            <a:endParaRPr lang="zh-CN" altLang="en-US" sz="1425" dirty="0">
              <a:solidFill>
                <a:schemeClr val="bg1"/>
              </a:solidFill>
              <a:ea typeface="微软雅黑" panose="020B0503020204020204" pitchFamily="34" charset="-122"/>
              <a:sym typeface="Arial" panose="020B0604020202020204" pitchFamily="34" charset="0"/>
            </a:endParaRPr>
          </a:p>
        </p:txBody>
      </p:sp>
      <p:sp>
        <p:nvSpPr>
          <p:cNvPr id="5125" name="直接连接符 11"/>
          <p:cNvSpPr>
            <a:spLocks noChangeShapeType="1"/>
          </p:cNvSpPr>
          <p:nvPr/>
        </p:nvSpPr>
        <p:spPr bwMode="auto">
          <a:xfrm>
            <a:off x="1001030" y="2226547"/>
            <a:ext cx="3913916" cy="1191"/>
          </a:xfrm>
          <a:prstGeom prst="line">
            <a:avLst/>
          </a:prstGeom>
          <a:noFill/>
          <a:ln w="6350" cap="flat" cmpd="sng">
            <a:solidFill>
              <a:schemeClr val="bg1"/>
            </a:solidFill>
            <a:bevel/>
          </a:ln>
          <a:extLst>
            <a:ext uri="{909E8E84-426E-40DD-AFC4-6F175D3DCCD1}">
              <a14:hiddenFill xmlns:a14="http://schemas.microsoft.com/office/drawing/2010/main">
                <a:noFill/>
              </a14:hiddenFill>
            </a:ext>
          </a:extLst>
        </p:spPr>
        <p:txBody>
          <a:bodyPr/>
          <a:lstStyle/>
          <a:p>
            <a:endParaRPr lang="zh-CN" altLang="en-US" sz="1425">
              <a:solidFill>
                <a:schemeClr val="bg1"/>
              </a:solidFill>
              <a:ea typeface="微软雅黑" panose="020B0503020204020204" pitchFamily="34" charset="-122"/>
              <a:sym typeface="Arial" panose="020B0604020202020204" pitchFamily="34" charset="0"/>
            </a:endParaRPr>
          </a:p>
        </p:txBody>
      </p:sp>
      <p:sp>
        <p:nvSpPr>
          <p:cNvPr id="7" name="Text Box 3"/>
          <p:cNvSpPr>
            <a:spLocks noChangeArrowheads="1"/>
          </p:cNvSpPr>
          <p:nvPr/>
        </p:nvSpPr>
        <p:spPr bwMode="auto">
          <a:xfrm>
            <a:off x="4740480" y="560815"/>
            <a:ext cx="3672800" cy="3855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nchor="ctr">
            <a:spAutoFit/>
          </a:bodyPr>
          <a:lstStyle/>
          <a:p>
            <a:pPr algn="r"/>
            <a:r>
              <a:rPr lang="en-US" sz="24455">
                <a:solidFill>
                  <a:schemeClr val="bg1"/>
                </a:solidFill>
                <a:ea typeface="微软雅黑" panose="020B0503020204020204" pitchFamily="34" charset="-122"/>
                <a:sym typeface="Arial" panose="020B0604020202020204" pitchFamily="34" charset="0"/>
              </a:rPr>
              <a:t>04</a:t>
            </a:r>
            <a:endParaRPr lang="zh-CN" altLang="en-US" sz="24455" b="1" dirty="0">
              <a:solidFill>
                <a:schemeClr val="bg1"/>
              </a:solidFill>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任意多边形 31"/>
          <p:cNvSpPr/>
          <p:nvPr/>
        </p:nvSpPr>
        <p:spPr bwMode="auto">
          <a:xfrm>
            <a:off x="-19806" y="1056804"/>
            <a:ext cx="5057029" cy="3029896"/>
          </a:xfrm>
          <a:custGeom>
            <a:avLst/>
            <a:gdLst>
              <a:gd name="connsiteX0" fmla="*/ 0 w 7112227"/>
              <a:gd name="connsiteY0" fmla="*/ 0 h 4261259"/>
              <a:gd name="connsiteX1" fmla="*/ 4629551 w 7112227"/>
              <a:gd name="connsiteY1" fmla="*/ 0 h 4261259"/>
              <a:gd name="connsiteX2" fmla="*/ 7112227 w 7112227"/>
              <a:gd name="connsiteY2" fmla="*/ 4261259 h 4261259"/>
              <a:gd name="connsiteX3" fmla="*/ 0 w 7112227"/>
              <a:gd name="connsiteY3" fmla="*/ 4261259 h 4261259"/>
            </a:gdLst>
            <a:ahLst/>
            <a:cxnLst>
              <a:cxn ang="0">
                <a:pos x="connsiteX0" y="connsiteY0"/>
              </a:cxn>
              <a:cxn ang="0">
                <a:pos x="connsiteX1" y="connsiteY1"/>
              </a:cxn>
              <a:cxn ang="0">
                <a:pos x="connsiteX2" y="connsiteY2"/>
              </a:cxn>
              <a:cxn ang="0">
                <a:pos x="connsiteX3" y="connsiteY3"/>
              </a:cxn>
            </a:cxnLst>
            <a:rect l="l" t="t" r="r" b="b"/>
            <a:pathLst>
              <a:path w="7112227" h="4261259">
                <a:moveTo>
                  <a:pt x="0" y="0"/>
                </a:moveTo>
                <a:lnTo>
                  <a:pt x="4629551" y="0"/>
                </a:lnTo>
                <a:lnTo>
                  <a:pt x="7112227" y="4261259"/>
                </a:lnTo>
                <a:lnTo>
                  <a:pt x="0" y="4261259"/>
                </a:lnTo>
                <a:close/>
              </a:path>
            </a:pathLst>
          </a:custGeom>
          <a:solidFill>
            <a:schemeClr val="accent1"/>
          </a:solidFill>
          <a:ln w="0">
            <a:noFill/>
            <a:prstDash val="solid"/>
            <a:round/>
          </a:ln>
        </p:spPr>
        <p:txBody>
          <a:bodyPr vert="horz" wrap="square" lIns="91425" tIns="45712" rIns="91425" bIns="45712" numCol="1" anchor="t" anchorCtr="0" compatLnSpc="1">
            <a:noAutofit/>
          </a:bodyPr>
          <a:lstStyle/>
          <a:p>
            <a:endParaRPr lang="zh-CN" altLang="en-US" sz="1280">
              <a:ea typeface="微软雅黑" panose="020B0503020204020204" pitchFamily="34" charset="-122"/>
              <a:sym typeface="Arial" panose="020B0604020202020204" pitchFamily="34" charset="0"/>
            </a:endParaRPr>
          </a:p>
        </p:txBody>
      </p:sp>
      <p:sp>
        <p:nvSpPr>
          <p:cNvPr id="20" name="MH_Number_1"/>
          <p:cNvSpPr/>
          <p:nvPr>
            <p:custDataLst>
              <p:tags r:id="rId1"/>
            </p:custDataLst>
          </p:nvPr>
        </p:nvSpPr>
        <p:spPr>
          <a:xfrm>
            <a:off x="3252590" y="1287859"/>
            <a:ext cx="365231" cy="365231"/>
          </a:xfrm>
          <a:prstGeom prst="ellipse">
            <a:avLst/>
          </a:prstGeom>
          <a:solidFill>
            <a:schemeClr val="accent1"/>
          </a:solidFill>
          <a:ln w="28575">
            <a:solidFill>
              <a:schemeClr val="bg1"/>
            </a:solidFill>
          </a:ln>
          <a:effectLst>
            <a:outerShdw blurRad="2032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1600" b="1" dirty="0">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1</a:t>
            </a:r>
            <a:endParaRPr lang="zh-CN" altLang="en-US" sz="1600" b="1" dirty="0">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21" name="MH_Entry_1"/>
          <p:cNvSpPr/>
          <p:nvPr>
            <p:custDataLst>
              <p:tags r:id="rId2"/>
            </p:custDataLst>
          </p:nvPr>
        </p:nvSpPr>
        <p:spPr>
          <a:xfrm>
            <a:off x="3849140" y="1244837"/>
            <a:ext cx="2281265" cy="40825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r>
              <a:rPr lang="zh-CN" altLang="en-US">
                <a:solidFill>
                  <a:schemeClr val="accent1"/>
                </a:solidFill>
                <a:latin typeface="Arial" panose="020B0604020202020204" pitchFamily="34" charset="0"/>
                <a:ea typeface="微软雅黑" panose="020B0503020204020204" pitchFamily="34" charset="-122"/>
                <a:sym typeface="Arial" panose="020B0604020202020204" pitchFamily="34" charset="0"/>
              </a:rPr>
              <a:t>添加标题</a:t>
            </a:r>
            <a:endParaRPr lang="en-US" altLang="zh-CN"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a:p>
            <a:r>
              <a:rPr lang="en-US" altLang="zh-CN" sz="855" dirty="0">
                <a:solidFill>
                  <a:schemeClr val="accent1"/>
                </a:solidFill>
                <a:latin typeface="Arial" panose="020B0604020202020204" pitchFamily="34" charset="0"/>
                <a:ea typeface="微软雅黑" panose="020B0503020204020204" pitchFamily="34" charset="-122"/>
                <a:sym typeface="Arial" panose="020B0604020202020204" pitchFamily="34" charset="0"/>
              </a:rPr>
              <a:t>ANNUAL WORK SUMMARY</a:t>
            </a:r>
            <a:endParaRPr lang="zh-CN" altLang="en-US" sz="855"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MH_Number_2"/>
          <p:cNvSpPr/>
          <p:nvPr>
            <p:custDataLst>
              <p:tags r:id="rId3"/>
            </p:custDataLst>
          </p:nvPr>
        </p:nvSpPr>
        <p:spPr>
          <a:xfrm>
            <a:off x="3593202" y="1822683"/>
            <a:ext cx="365231" cy="365231"/>
          </a:xfrm>
          <a:prstGeom prst="ellipse">
            <a:avLst/>
          </a:prstGeom>
          <a:solidFill>
            <a:schemeClr val="accent2"/>
          </a:solidFill>
          <a:ln w="28575">
            <a:solidFill>
              <a:schemeClr val="bg1"/>
            </a:solidFill>
          </a:ln>
          <a:effectLst>
            <a:outerShdw blurRad="2032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1600" b="1">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2</a:t>
            </a:r>
            <a:endParaRPr lang="zh-CN" altLang="en-US" sz="1600" b="1" dirty="0">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23" name="MH_Entry_2"/>
          <p:cNvSpPr/>
          <p:nvPr>
            <p:custDataLst>
              <p:tags r:id="rId4"/>
            </p:custDataLst>
          </p:nvPr>
        </p:nvSpPr>
        <p:spPr>
          <a:xfrm>
            <a:off x="4189752" y="1779662"/>
            <a:ext cx="2281265" cy="40825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lvl="0"/>
            <a:r>
              <a:rPr lang="zh-CN" altLang="en-US">
                <a:solidFill>
                  <a:schemeClr val="accent2"/>
                </a:solidFill>
                <a:latin typeface="Arial" panose="020B0604020202020204" pitchFamily="34" charset="0"/>
                <a:ea typeface="微软雅黑" panose="020B0503020204020204" pitchFamily="34" charset="-122"/>
                <a:sym typeface="Arial" panose="020B0604020202020204" pitchFamily="34" charset="0"/>
              </a:rPr>
              <a:t>添加标题</a:t>
            </a:r>
            <a:endParaRPr lang="en-US" altLang="zh-CN"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a:p>
            <a:pPr lvl="0"/>
            <a:r>
              <a:rPr lang="en-US" altLang="zh-CN" sz="855" dirty="0">
                <a:solidFill>
                  <a:schemeClr val="accent2"/>
                </a:solidFill>
                <a:latin typeface="Arial" panose="020B0604020202020204" pitchFamily="34" charset="0"/>
                <a:ea typeface="微软雅黑" panose="020B0503020204020204" pitchFamily="34" charset="-122"/>
                <a:sym typeface="Arial" panose="020B0604020202020204" pitchFamily="34" charset="0"/>
              </a:rPr>
              <a:t>COMPLETION OF WORK</a:t>
            </a:r>
            <a:endParaRPr lang="zh-CN" altLang="en-US" sz="855"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MH_Number_3"/>
          <p:cNvSpPr/>
          <p:nvPr>
            <p:custDataLst>
              <p:tags r:id="rId5"/>
            </p:custDataLst>
          </p:nvPr>
        </p:nvSpPr>
        <p:spPr>
          <a:xfrm>
            <a:off x="3972670" y="2380352"/>
            <a:ext cx="365231" cy="365231"/>
          </a:xfrm>
          <a:prstGeom prst="ellipse">
            <a:avLst/>
          </a:prstGeom>
          <a:solidFill>
            <a:schemeClr val="accent3"/>
          </a:solidFill>
          <a:ln w="28575">
            <a:solidFill>
              <a:schemeClr val="bg1"/>
            </a:solidFill>
          </a:ln>
          <a:effectLst>
            <a:outerShdw blurRad="2032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1600" b="1">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3</a:t>
            </a:r>
            <a:endParaRPr lang="zh-CN" altLang="en-US" sz="1600" b="1" dirty="0">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25" name="MH_Entry_3"/>
          <p:cNvSpPr/>
          <p:nvPr>
            <p:custDataLst>
              <p:tags r:id="rId6"/>
            </p:custDataLst>
          </p:nvPr>
        </p:nvSpPr>
        <p:spPr>
          <a:xfrm>
            <a:off x="4569221" y="2337331"/>
            <a:ext cx="2281265" cy="40825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lvl="0"/>
            <a:r>
              <a:rPr lang="zh-CN" altLang="en-US">
                <a:solidFill>
                  <a:schemeClr val="accent3"/>
                </a:solidFill>
                <a:latin typeface="Arial" panose="020B0604020202020204" pitchFamily="34" charset="0"/>
                <a:ea typeface="微软雅黑" panose="020B0503020204020204" pitchFamily="34" charset="-122"/>
                <a:sym typeface="Arial" panose="020B0604020202020204" pitchFamily="34" charset="0"/>
              </a:rPr>
              <a:t>添加标题</a:t>
            </a:r>
            <a:endParaRPr lang="en-US" altLang="zh-CN" dirty="0">
              <a:solidFill>
                <a:schemeClr val="accent3"/>
              </a:solidFill>
              <a:latin typeface="Arial" panose="020B0604020202020204" pitchFamily="34" charset="0"/>
              <a:ea typeface="微软雅黑" panose="020B0503020204020204" pitchFamily="34" charset="-122"/>
              <a:sym typeface="Arial" panose="020B0604020202020204" pitchFamily="34" charset="0"/>
            </a:endParaRPr>
          </a:p>
          <a:p>
            <a:pPr lvl="0"/>
            <a:r>
              <a:rPr lang="en-US" altLang="zh-CN" sz="855" dirty="0">
                <a:solidFill>
                  <a:schemeClr val="accent3"/>
                </a:solidFill>
                <a:latin typeface="Arial" panose="020B0604020202020204" pitchFamily="34" charset="0"/>
                <a:ea typeface="微软雅黑" panose="020B0503020204020204" pitchFamily="34" charset="-122"/>
                <a:sym typeface="Arial" panose="020B0604020202020204" pitchFamily="34" charset="0"/>
              </a:rPr>
              <a:t>SUCCESSFUL PROJECT PRESENTATION</a:t>
            </a:r>
            <a:endParaRPr lang="zh-CN" altLang="en-US" sz="855" dirty="0">
              <a:solidFill>
                <a:schemeClr val="accent3"/>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MH_Number_4"/>
          <p:cNvSpPr/>
          <p:nvPr>
            <p:custDataLst>
              <p:tags r:id="rId7"/>
            </p:custDataLst>
          </p:nvPr>
        </p:nvSpPr>
        <p:spPr>
          <a:xfrm>
            <a:off x="4336251" y="2998607"/>
            <a:ext cx="365231" cy="365231"/>
          </a:xfrm>
          <a:prstGeom prst="ellipse">
            <a:avLst/>
          </a:prstGeom>
          <a:solidFill>
            <a:schemeClr val="accent4"/>
          </a:solidFill>
          <a:ln w="28575">
            <a:solidFill>
              <a:schemeClr val="bg1"/>
            </a:solidFill>
          </a:ln>
          <a:effectLst>
            <a:outerShdw blurRad="2032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1600" b="1">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4</a:t>
            </a:r>
            <a:endParaRPr lang="zh-CN" altLang="en-US" sz="1600" b="1" dirty="0">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27" name="MH_Entry_4"/>
          <p:cNvSpPr/>
          <p:nvPr>
            <p:custDataLst>
              <p:tags r:id="rId8"/>
            </p:custDataLst>
          </p:nvPr>
        </p:nvSpPr>
        <p:spPr>
          <a:xfrm>
            <a:off x="4932801" y="2955585"/>
            <a:ext cx="2281265" cy="40825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lvl="0"/>
            <a:r>
              <a:rPr lang="zh-CN" altLang="en-US">
                <a:solidFill>
                  <a:schemeClr val="accent4"/>
                </a:solidFill>
                <a:latin typeface="Arial" panose="020B0604020202020204" pitchFamily="34" charset="0"/>
                <a:ea typeface="微软雅黑" panose="020B0503020204020204" pitchFamily="34" charset="-122"/>
                <a:sym typeface="Arial" panose="020B0604020202020204" pitchFamily="34" charset="0"/>
              </a:rPr>
              <a:t>添加标题</a:t>
            </a:r>
            <a:endParaRPr lang="en-US" altLang="zh-CN" dirty="0">
              <a:solidFill>
                <a:schemeClr val="accent4"/>
              </a:solidFill>
              <a:latin typeface="Arial" panose="020B0604020202020204" pitchFamily="34" charset="0"/>
              <a:ea typeface="微软雅黑" panose="020B0503020204020204" pitchFamily="34" charset="-122"/>
              <a:sym typeface="Arial" panose="020B0604020202020204" pitchFamily="34" charset="0"/>
            </a:endParaRPr>
          </a:p>
          <a:p>
            <a:pPr lvl="0"/>
            <a:r>
              <a:rPr lang="en-US" altLang="zh-CN" sz="855" dirty="0">
                <a:solidFill>
                  <a:schemeClr val="accent4"/>
                </a:solidFill>
                <a:latin typeface="Arial" panose="020B0604020202020204" pitchFamily="34" charset="0"/>
                <a:ea typeface="微软雅黑" panose="020B0503020204020204" pitchFamily="34" charset="-122"/>
                <a:sym typeface="Arial" panose="020B0604020202020204" pitchFamily="34" charset="0"/>
              </a:rPr>
              <a:t>NEXT YEAR WORK PLAN</a:t>
            </a:r>
            <a:endParaRPr lang="zh-CN" altLang="en-US" sz="855" dirty="0">
              <a:solidFill>
                <a:schemeClr val="accent4"/>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MH_Others_1"/>
          <p:cNvSpPr txBox="1"/>
          <p:nvPr>
            <p:custDataLst>
              <p:tags r:id="rId9"/>
            </p:custDataLst>
          </p:nvPr>
        </p:nvSpPr>
        <p:spPr>
          <a:xfrm>
            <a:off x="1929831" y="1222712"/>
            <a:ext cx="1258037" cy="2698080"/>
          </a:xfrm>
          <a:prstGeom prst="rect">
            <a:avLst/>
          </a:prstGeom>
          <a:noFill/>
        </p:spPr>
        <p:txBody>
          <a:bodyPr vert="eaVert" wrap="square" lIns="0" tIns="0" rIns="0" bIns="0" rtlCol="0" anchor="ctr" anchorCtr="0">
            <a:spAutoFit/>
          </a:bodyPr>
          <a:lstStyle/>
          <a:p>
            <a:pPr algn="ctr"/>
            <a:r>
              <a:rPr lang="zh-CN" altLang="en-US" sz="8175" b="1" dirty="0">
                <a:solidFill>
                  <a:schemeClr val="bg1"/>
                </a:solidFill>
                <a:ea typeface="微软雅黑" panose="020B0503020204020204" pitchFamily="34" charset="-122"/>
                <a:sym typeface="Arial" panose="020B0604020202020204" pitchFamily="34" charset="0"/>
              </a:rPr>
              <a:t>目录</a:t>
            </a:r>
          </a:p>
        </p:txBody>
      </p:sp>
      <p:sp>
        <p:nvSpPr>
          <p:cNvPr id="19" name="MH_Others_2"/>
          <p:cNvSpPr txBox="1"/>
          <p:nvPr>
            <p:custDataLst>
              <p:tags r:id="rId10"/>
            </p:custDataLst>
          </p:nvPr>
        </p:nvSpPr>
        <p:spPr>
          <a:xfrm rot="5400000">
            <a:off x="615850" y="2330980"/>
            <a:ext cx="2345909" cy="481542"/>
          </a:xfrm>
          <a:prstGeom prst="rect">
            <a:avLst/>
          </a:prstGeom>
          <a:noFill/>
        </p:spPr>
        <p:txBody>
          <a:bodyPr wrap="square" lIns="0" tIns="0" rIns="0" bIns="0">
            <a:spAutoFit/>
          </a:bodyPr>
          <a:lstStyle/>
          <a:p>
            <a:pPr algn="ctr">
              <a:defRPr/>
            </a:pPr>
            <a:r>
              <a:rPr lang="en-US" altLang="zh-CN" sz="3130" b="1" dirty="0">
                <a:solidFill>
                  <a:schemeClr val="bg1"/>
                </a:solidFill>
                <a:ea typeface="微软雅黑" panose="020B0503020204020204" pitchFamily="34" charset="-122"/>
                <a:sym typeface="Arial" panose="020B0604020202020204" pitchFamily="34" charset="0"/>
              </a:rPr>
              <a:t>CONTENTS</a:t>
            </a:r>
            <a:endParaRPr lang="zh-CN" altLang="en-US" sz="3130" b="1" dirty="0">
              <a:solidFill>
                <a:schemeClr val="bg1"/>
              </a:solidFill>
              <a:ea typeface="微软雅黑" panose="020B0503020204020204" pitchFamily="34" charset="-122"/>
              <a:sym typeface="Arial" panose="020B0604020202020204" pitchFamily="34" charset="0"/>
            </a:endParaRPr>
          </a:p>
        </p:txBody>
      </p:sp>
      <p:sp>
        <p:nvSpPr>
          <p:cNvPr id="33" name="任意多边形 32"/>
          <p:cNvSpPr/>
          <p:nvPr/>
        </p:nvSpPr>
        <p:spPr bwMode="auto">
          <a:xfrm rot="10800000">
            <a:off x="7374719" y="1056804"/>
            <a:ext cx="1768779" cy="3029896"/>
          </a:xfrm>
          <a:custGeom>
            <a:avLst/>
            <a:gdLst>
              <a:gd name="connsiteX0" fmla="*/ 2487620 w 2487620"/>
              <a:gd name="connsiteY0" fmla="*/ 4261259 h 4261259"/>
              <a:gd name="connsiteX1" fmla="*/ 0 w 2487620"/>
              <a:gd name="connsiteY1" fmla="*/ 4261259 h 4261259"/>
              <a:gd name="connsiteX2" fmla="*/ 0 w 2487620"/>
              <a:gd name="connsiteY2" fmla="*/ 0 h 4261259"/>
              <a:gd name="connsiteX3" fmla="*/ 4944 w 2487620"/>
              <a:gd name="connsiteY3" fmla="*/ 0 h 4261259"/>
            </a:gdLst>
            <a:ahLst/>
            <a:cxnLst>
              <a:cxn ang="0">
                <a:pos x="connsiteX0" y="connsiteY0"/>
              </a:cxn>
              <a:cxn ang="0">
                <a:pos x="connsiteX1" y="connsiteY1"/>
              </a:cxn>
              <a:cxn ang="0">
                <a:pos x="connsiteX2" y="connsiteY2"/>
              </a:cxn>
              <a:cxn ang="0">
                <a:pos x="connsiteX3" y="connsiteY3"/>
              </a:cxn>
            </a:cxnLst>
            <a:rect l="l" t="t" r="r" b="b"/>
            <a:pathLst>
              <a:path w="2487620" h="4261259">
                <a:moveTo>
                  <a:pt x="2487620" y="4261259"/>
                </a:moveTo>
                <a:lnTo>
                  <a:pt x="0" y="4261259"/>
                </a:lnTo>
                <a:lnTo>
                  <a:pt x="0" y="0"/>
                </a:lnTo>
                <a:lnTo>
                  <a:pt x="4944" y="0"/>
                </a:lnTo>
                <a:close/>
              </a:path>
            </a:pathLst>
          </a:custGeom>
          <a:solidFill>
            <a:schemeClr val="accent1"/>
          </a:solidFill>
          <a:ln w="0">
            <a:noFill/>
            <a:prstDash val="solid"/>
            <a:round/>
          </a:ln>
        </p:spPr>
        <p:txBody>
          <a:bodyPr vert="horz" wrap="square" lIns="91425" tIns="45712" rIns="91425" bIns="45712" numCol="1" anchor="t" anchorCtr="0" compatLnSpc="1">
            <a:noAutofit/>
          </a:bodyPr>
          <a:lstStyle/>
          <a:p>
            <a:endParaRPr lang="zh-CN" altLang="en-US" sz="1280">
              <a:ea typeface="微软雅黑" panose="020B0503020204020204" pitchFamily="34" charset="-122"/>
              <a:sym typeface="Arial" panose="020B0604020202020204" pitchFamily="34" charset="0"/>
            </a:endParaRPr>
          </a:p>
        </p:txBody>
      </p:sp>
      <p:sp>
        <p:nvSpPr>
          <p:cNvPr id="14" name="MH_Number_4"/>
          <p:cNvSpPr/>
          <p:nvPr>
            <p:custDataLst>
              <p:tags r:id="rId11"/>
            </p:custDataLst>
          </p:nvPr>
        </p:nvSpPr>
        <p:spPr>
          <a:xfrm>
            <a:off x="4692750" y="3599298"/>
            <a:ext cx="365231" cy="365231"/>
          </a:xfrm>
          <a:prstGeom prst="ellipse">
            <a:avLst/>
          </a:prstGeom>
          <a:solidFill>
            <a:schemeClr val="accent5"/>
          </a:solidFill>
          <a:ln w="28575">
            <a:solidFill>
              <a:schemeClr val="bg1"/>
            </a:solidFill>
          </a:ln>
          <a:effectLst>
            <a:outerShdw blurRad="2032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1600" b="1">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5</a:t>
            </a:r>
            <a:endParaRPr lang="zh-CN" altLang="en-US" sz="1600" b="1" dirty="0">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15" name="MH_Entry_4"/>
          <p:cNvSpPr/>
          <p:nvPr>
            <p:custDataLst>
              <p:tags r:id="rId12"/>
            </p:custDataLst>
          </p:nvPr>
        </p:nvSpPr>
        <p:spPr>
          <a:xfrm>
            <a:off x="5289300" y="3556276"/>
            <a:ext cx="2281265" cy="40825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lvl="0"/>
            <a:r>
              <a:rPr lang="zh-CN" altLang="en-US">
                <a:solidFill>
                  <a:schemeClr val="accent5"/>
                </a:solidFill>
                <a:latin typeface="Arial" panose="020B0604020202020204" pitchFamily="34" charset="0"/>
                <a:ea typeface="微软雅黑" panose="020B0503020204020204" pitchFamily="34" charset="-122"/>
                <a:sym typeface="Arial" panose="020B0604020202020204" pitchFamily="34" charset="0"/>
              </a:rPr>
              <a:t>添加标题</a:t>
            </a:r>
            <a:endParaRPr lang="en-US" altLang="zh-CN" dirty="0">
              <a:solidFill>
                <a:schemeClr val="accent5"/>
              </a:solidFill>
              <a:latin typeface="Arial" panose="020B0604020202020204" pitchFamily="34" charset="0"/>
              <a:ea typeface="微软雅黑" panose="020B0503020204020204" pitchFamily="34" charset="-122"/>
              <a:sym typeface="Arial" panose="020B0604020202020204" pitchFamily="34" charset="0"/>
            </a:endParaRPr>
          </a:p>
          <a:p>
            <a:pPr lvl="0"/>
            <a:r>
              <a:rPr lang="en-US" altLang="zh-CN" sz="855" dirty="0">
                <a:solidFill>
                  <a:schemeClr val="accent5"/>
                </a:solidFill>
                <a:latin typeface="Arial" panose="020B0604020202020204" pitchFamily="34" charset="0"/>
                <a:ea typeface="微软雅黑" panose="020B0503020204020204" pitchFamily="34" charset="-122"/>
                <a:sym typeface="Arial" panose="020B0604020202020204" pitchFamily="34" charset="0"/>
              </a:rPr>
              <a:t>NEXT YEAR WORK PLAN</a:t>
            </a:r>
            <a:endParaRPr lang="zh-CN" altLang="en-US" sz="855" dirty="0">
              <a:solidFill>
                <a:schemeClr val="accent5"/>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0-#ppt_w/2"/>
                                          </p:val>
                                        </p:tav>
                                        <p:tav tm="100000">
                                          <p:val>
                                            <p:strVal val="#ppt_x"/>
                                          </p:val>
                                        </p:tav>
                                      </p:tavLst>
                                    </p:anim>
                                    <p:anim calcmode="lin" valueType="num">
                                      <p:cBhvr additive="base">
                                        <p:cTn id="8" dur="5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6" presetClass="entr" presetSubtype="0" fill="hold" grpId="0" nodeType="clickEffect">
                                  <p:stCondLst>
                                    <p:cond delay="0"/>
                                  </p:stCondLst>
                                  <p:iterate type="lt">
                                    <p:tmPct val="10000"/>
                                  </p:iterate>
                                  <p:childTnLst>
                                    <p:set>
                                      <p:cBhvr>
                                        <p:cTn id="12" dur="1" fill="hold">
                                          <p:stCondLst>
                                            <p:cond delay="0"/>
                                          </p:stCondLst>
                                        </p:cTn>
                                        <p:tgtEl>
                                          <p:spTgt spid="18"/>
                                        </p:tgtEl>
                                        <p:attrNameLst>
                                          <p:attrName>style.visibility</p:attrName>
                                        </p:attrNameLst>
                                      </p:cBhvr>
                                      <p:to>
                                        <p:strVal val="visible"/>
                                      </p:to>
                                    </p:set>
                                    <p:anim by="(-#ppt_w*2)" calcmode="lin" valueType="num">
                                      <p:cBhvr rctx="PPT">
                                        <p:cTn id="13" dur="500" autoRev="1" fill="hold">
                                          <p:stCondLst>
                                            <p:cond delay="0"/>
                                          </p:stCondLst>
                                        </p:cTn>
                                        <p:tgtEl>
                                          <p:spTgt spid="18"/>
                                        </p:tgtEl>
                                        <p:attrNameLst>
                                          <p:attrName>ppt_w</p:attrName>
                                        </p:attrNameLst>
                                      </p:cBhvr>
                                    </p:anim>
                                    <p:anim by="(#ppt_w*0.50)" calcmode="lin" valueType="num">
                                      <p:cBhvr>
                                        <p:cTn id="14" dur="500" decel="50000" autoRev="1" fill="hold">
                                          <p:stCondLst>
                                            <p:cond delay="0"/>
                                          </p:stCondLst>
                                        </p:cTn>
                                        <p:tgtEl>
                                          <p:spTgt spid="18"/>
                                        </p:tgtEl>
                                        <p:attrNameLst>
                                          <p:attrName>ppt_x</p:attrName>
                                        </p:attrNameLst>
                                      </p:cBhvr>
                                    </p:anim>
                                    <p:anim from="(-#ppt_h/2)" to="(#ppt_y)" calcmode="lin" valueType="num">
                                      <p:cBhvr>
                                        <p:cTn id="15" dur="1000" fill="hold">
                                          <p:stCondLst>
                                            <p:cond delay="0"/>
                                          </p:stCondLst>
                                        </p:cTn>
                                        <p:tgtEl>
                                          <p:spTgt spid="18"/>
                                        </p:tgtEl>
                                        <p:attrNameLst>
                                          <p:attrName>ppt_y</p:attrName>
                                        </p:attrNameLst>
                                      </p:cBhvr>
                                    </p:anim>
                                    <p:animRot by="21600000">
                                      <p:cBhvr>
                                        <p:cTn id="16" dur="1000" fill="hold">
                                          <p:stCondLst>
                                            <p:cond delay="0"/>
                                          </p:stCondLst>
                                        </p:cTn>
                                        <p:tgtEl>
                                          <p:spTgt spid="18"/>
                                        </p:tgtEl>
                                        <p:attrNameLst>
                                          <p:attrName>r</p:attrName>
                                        </p:attrNameLst>
                                      </p:cBhvr>
                                    </p:animRot>
                                  </p:childTnLst>
                                </p:cTn>
                              </p:par>
                              <p:par>
                                <p:cTn id="17" presetID="56" presetClass="entr" presetSubtype="0" fill="hold" grpId="0" nodeType="withEffect">
                                  <p:stCondLst>
                                    <p:cond delay="0"/>
                                  </p:stCondLst>
                                  <p:iterate type="lt">
                                    <p:tmPct val="10000"/>
                                  </p:iterate>
                                  <p:childTnLst>
                                    <p:set>
                                      <p:cBhvr>
                                        <p:cTn id="18" dur="1" fill="hold">
                                          <p:stCondLst>
                                            <p:cond delay="0"/>
                                          </p:stCondLst>
                                        </p:cTn>
                                        <p:tgtEl>
                                          <p:spTgt spid="19"/>
                                        </p:tgtEl>
                                        <p:attrNameLst>
                                          <p:attrName>style.visibility</p:attrName>
                                        </p:attrNameLst>
                                      </p:cBhvr>
                                      <p:to>
                                        <p:strVal val="visible"/>
                                      </p:to>
                                    </p:set>
                                    <p:anim by="(-#ppt_w*2)" calcmode="lin" valueType="num">
                                      <p:cBhvr rctx="PPT">
                                        <p:cTn id="19" dur="500" autoRev="1" fill="hold">
                                          <p:stCondLst>
                                            <p:cond delay="0"/>
                                          </p:stCondLst>
                                        </p:cTn>
                                        <p:tgtEl>
                                          <p:spTgt spid="19"/>
                                        </p:tgtEl>
                                        <p:attrNameLst>
                                          <p:attrName>ppt_w</p:attrName>
                                        </p:attrNameLst>
                                      </p:cBhvr>
                                    </p:anim>
                                    <p:anim by="(#ppt_w*0.50)" calcmode="lin" valueType="num">
                                      <p:cBhvr>
                                        <p:cTn id="20" dur="500" decel="50000" autoRev="1" fill="hold">
                                          <p:stCondLst>
                                            <p:cond delay="0"/>
                                          </p:stCondLst>
                                        </p:cTn>
                                        <p:tgtEl>
                                          <p:spTgt spid="19"/>
                                        </p:tgtEl>
                                        <p:attrNameLst>
                                          <p:attrName>ppt_x</p:attrName>
                                        </p:attrNameLst>
                                      </p:cBhvr>
                                    </p:anim>
                                    <p:anim from="(-#ppt_h/2)" to="(#ppt_y)" calcmode="lin" valueType="num">
                                      <p:cBhvr>
                                        <p:cTn id="21" dur="1000" fill="hold">
                                          <p:stCondLst>
                                            <p:cond delay="0"/>
                                          </p:stCondLst>
                                        </p:cTn>
                                        <p:tgtEl>
                                          <p:spTgt spid="19"/>
                                        </p:tgtEl>
                                        <p:attrNameLst>
                                          <p:attrName>ppt_y</p:attrName>
                                        </p:attrNameLst>
                                      </p:cBhvr>
                                    </p:anim>
                                    <p:animRot by="21600000">
                                      <p:cBhvr>
                                        <p:cTn id="22" dur="1000" fill="hold">
                                          <p:stCondLst>
                                            <p:cond delay="0"/>
                                          </p:stCondLst>
                                        </p:cTn>
                                        <p:tgtEl>
                                          <p:spTgt spid="19"/>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p:cTn id="32" dur="500" fill="hold"/>
                                        <p:tgtEl>
                                          <p:spTgt spid="22"/>
                                        </p:tgtEl>
                                        <p:attrNameLst>
                                          <p:attrName>ppt_w</p:attrName>
                                        </p:attrNameLst>
                                      </p:cBhvr>
                                      <p:tavLst>
                                        <p:tav tm="0">
                                          <p:val>
                                            <p:fltVal val="0"/>
                                          </p:val>
                                        </p:tav>
                                        <p:tav tm="100000">
                                          <p:val>
                                            <p:strVal val="#ppt_w"/>
                                          </p:val>
                                        </p:tav>
                                      </p:tavLst>
                                    </p:anim>
                                    <p:anim calcmode="lin" valueType="num">
                                      <p:cBhvr>
                                        <p:cTn id="33" dur="500" fill="hold"/>
                                        <p:tgtEl>
                                          <p:spTgt spid="22"/>
                                        </p:tgtEl>
                                        <p:attrNameLst>
                                          <p:attrName>ppt_h</p:attrName>
                                        </p:attrNameLst>
                                      </p:cBhvr>
                                      <p:tavLst>
                                        <p:tav tm="0">
                                          <p:val>
                                            <p:fltVal val="0"/>
                                          </p:val>
                                        </p:tav>
                                        <p:tav tm="100000">
                                          <p:val>
                                            <p:strVal val="#ppt_h"/>
                                          </p:val>
                                        </p:tav>
                                      </p:tavLst>
                                    </p:anim>
                                    <p:animEffect transition="in" filter="fade">
                                      <p:cBhvr>
                                        <p:cTn id="34" dur="500"/>
                                        <p:tgtEl>
                                          <p:spTgt spid="2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p:cTn id="37" dur="500" fill="hold"/>
                                        <p:tgtEl>
                                          <p:spTgt spid="24"/>
                                        </p:tgtEl>
                                        <p:attrNameLst>
                                          <p:attrName>ppt_w</p:attrName>
                                        </p:attrNameLst>
                                      </p:cBhvr>
                                      <p:tavLst>
                                        <p:tav tm="0">
                                          <p:val>
                                            <p:fltVal val="0"/>
                                          </p:val>
                                        </p:tav>
                                        <p:tav tm="100000">
                                          <p:val>
                                            <p:strVal val="#ppt_w"/>
                                          </p:val>
                                        </p:tav>
                                      </p:tavLst>
                                    </p:anim>
                                    <p:anim calcmode="lin" valueType="num">
                                      <p:cBhvr>
                                        <p:cTn id="38" dur="500" fill="hold"/>
                                        <p:tgtEl>
                                          <p:spTgt spid="24"/>
                                        </p:tgtEl>
                                        <p:attrNameLst>
                                          <p:attrName>ppt_h</p:attrName>
                                        </p:attrNameLst>
                                      </p:cBhvr>
                                      <p:tavLst>
                                        <p:tav tm="0">
                                          <p:val>
                                            <p:fltVal val="0"/>
                                          </p:val>
                                        </p:tav>
                                        <p:tav tm="100000">
                                          <p:val>
                                            <p:strVal val="#ppt_h"/>
                                          </p:val>
                                        </p:tav>
                                      </p:tavLst>
                                    </p:anim>
                                    <p:animEffect transition="in" filter="fade">
                                      <p:cBhvr>
                                        <p:cTn id="39" dur="500"/>
                                        <p:tgtEl>
                                          <p:spTgt spid="24"/>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wipe(down)">
                                      <p:cBhvr>
                                        <p:cTn id="49" dur="500"/>
                                        <p:tgtEl>
                                          <p:spTgt spid="21"/>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wipe(down)">
                                      <p:cBhvr>
                                        <p:cTn id="52" dur="500"/>
                                        <p:tgtEl>
                                          <p:spTgt spid="23"/>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wipe(down)">
                                      <p:cBhvr>
                                        <p:cTn id="55" dur="500"/>
                                        <p:tgtEl>
                                          <p:spTgt spid="25"/>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down)">
                                      <p:cBhvr>
                                        <p:cTn id="58" dur="500"/>
                                        <p:tgtEl>
                                          <p:spTgt spid="27"/>
                                        </p:tgtEl>
                                      </p:cBhvr>
                                    </p:animEffect>
                                  </p:childTnLst>
                                </p:cTn>
                              </p:par>
                            </p:childTnLst>
                          </p:cTn>
                        </p:par>
                      </p:childTnLst>
                    </p:cTn>
                  </p:par>
                  <p:par>
                    <p:cTn id="59" fill="hold">
                      <p:stCondLst>
                        <p:cond delay="indefinite"/>
                      </p:stCondLst>
                      <p:childTnLst>
                        <p:par>
                          <p:cTn id="60" fill="hold">
                            <p:stCondLst>
                              <p:cond delay="0"/>
                            </p:stCondLst>
                            <p:childTnLst>
                              <p:par>
                                <p:cTn id="61" presetID="2" presetClass="entr" presetSubtype="2" fill="hold" grpId="0" nodeType="click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additive="base">
                                        <p:cTn id="63" dur="500" fill="hold"/>
                                        <p:tgtEl>
                                          <p:spTgt spid="33"/>
                                        </p:tgtEl>
                                        <p:attrNameLst>
                                          <p:attrName>ppt_x</p:attrName>
                                        </p:attrNameLst>
                                      </p:cBhvr>
                                      <p:tavLst>
                                        <p:tav tm="0">
                                          <p:val>
                                            <p:strVal val="1+#ppt_w/2"/>
                                          </p:val>
                                        </p:tav>
                                        <p:tav tm="100000">
                                          <p:val>
                                            <p:strVal val="#ppt_x"/>
                                          </p:val>
                                        </p:tav>
                                      </p:tavLst>
                                    </p:anim>
                                    <p:anim calcmode="lin" valueType="num">
                                      <p:cBhvr additive="base">
                                        <p:cTn id="64" dur="500" fill="hold"/>
                                        <p:tgtEl>
                                          <p:spTgt spid="33"/>
                                        </p:tgtEl>
                                        <p:attrNameLst>
                                          <p:attrName>ppt_y</p:attrName>
                                        </p:attrNameLst>
                                      </p:cBhvr>
                                      <p:tavLst>
                                        <p:tav tm="0">
                                          <p:val>
                                            <p:strVal val="#ppt_y"/>
                                          </p:val>
                                        </p:tav>
                                        <p:tav tm="100000">
                                          <p:val>
                                            <p:strVal val="#ppt_y"/>
                                          </p:val>
                                        </p:tav>
                                      </p:tavLst>
                                    </p:anim>
                                  </p:childTnLst>
                                </p:cTn>
                              </p:par>
                              <p:par>
                                <p:cTn id="65" presetID="53" presetClass="entr" presetSubtype="16" fill="hold" grpId="0" nodeType="with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Effect transition="in" filter="fade">
                                      <p:cBhvr>
                                        <p:cTn id="69" dur="500"/>
                                        <p:tgtEl>
                                          <p:spTgt spid="14"/>
                                        </p:tgtEl>
                                      </p:cBhvr>
                                    </p:animEffect>
                                  </p:childTnLst>
                                </p:cTn>
                              </p:par>
                              <p:par>
                                <p:cTn id="70" presetID="22" presetClass="entr" presetSubtype="4" fill="hold" grpId="0" nodeType="with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down)">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0" grpId="0" animBg="1"/>
      <p:bldP spid="21" grpId="0"/>
      <p:bldP spid="22" grpId="0" animBg="1"/>
      <p:bldP spid="23" grpId="0"/>
      <p:bldP spid="24" grpId="0" animBg="1"/>
      <p:bldP spid="25" grpId="0"/>
      <p:bldP spid="26" grpId="0" animBg="1"/>
      <p:bldP spid="27" grpId="0"/>
      <p:bldP spid="18" grpId="0"/>
      <p:bldP spid="19" grpId="0"/>
      <p:bldP spid="33" grpId="0" animBg="1"/>
      <p:bldP spid="14" grpId="0" animBg="1"/>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28"/>
          <p:cNvPicPr>
            <a:picLocks noChangeAspect="1"/>
          </p:cNvPicPr>
          <p:nvPr/>
        </p:nvPicPr>
        <p:blipFill>
          <a:blip r:embed="rId8" cstate="print">
            <a:extLst>
              <a:ext uri="{28A0092B-C50C-407E-A947-70E740481C1C}">
                <a14:useLocalDpi xmlns:a14="http://schemas.microsoft.com/office/drawing/2010/main" val="0"/>
              </a:ext>
            </a:extLst>
          </a:blip>
          <a:srcRect t="3700" r="4220" b="9754"/>
          <a:stretch>
            <a:fillRect/>
          </a:stretch>
        </p:blipFill>
        <p:spPr>
          <a:xfrm>
            <a:off x="2776822" y="1477881"/>
            <a:ext cx="3615634" cy="2421150"/>
          </a:xfrm>
          <a:custGeom>
            <a:avLst/>
            <a:gdLst>
              <a:gd name="connsiteX0" fmla="*/ 1831657 w 3615634"/>
              <a:gd name="connsiteY0" fmla="*/ 1233769 h 2421150"/>
              <a:gd name="connsiteX1" fmla="*/ 3615634 w 3615634"/>
              <a:gd name="connsiteY1" fmla="*/ 1233769 h 2421150"/>
              <a:gd name="connsiteX2" fmla="*/ 3615634 w 3615634"/>
              <a:gd name="connsiteY2" fmla="*/ 2421150 h 2421150"/>
              <a:gd name="connsiteX3" fmla="*/ 1831657 w 3615634"/>
              <a:gd name="connsiteY3" fmla="*/ 2421150 h 2421150"/>
              <a:gd name="connsiteX4" fmla="*/ 1417 w 3615634"/>
              <a:gd name="connsiteY4" fmla="*/ 1233768 h 2421150"/>
              <a:gd name="connsiteX5" fmla="*/ 1781097 w 3615634"/>
              <a:gd name="connsiteY5" fmla="*/ 1233768 h 2421150"/>
              <a:gd name="connsiteX6" fmla="*/ 1781097 w 3615634"/>
              <a:gd name="connsiteY6" fmla="*/ 2421149 h 2421150"/>
              <a:gd name="connsiteX7" fmla="*/ 1417 w 3615634"/>
              <a:gd name="connsiteY7" fmla="*/ 2421149 h 2421150"/>
              <a:gd name="connsiteX8" fmla="*/ 1831583 w 3615634"/>
              <a:gd name="connsiteY8" fmla="*/ 0 h 2421150"/>
              <a:gd name="connsiteX9" fmla="*/ 3611743 w 3615634"/>
              <a:gd name="connsiteY9" fmla="*/ 0 h 2421150"/>
              <a:gd name="connsiteX10" fmla="*/ 3611743 w 3615634"/>
              <a:gd name="connsiteY10" fmla="*/ 1187381 h 2421150"/>
              <a:gd name="connsiteX11" fmla="*/ 1831583 w 3615634"/>
              <a:gd name="connsiteY11" fmla="*/ 1187381 h 2421150"/>
              <a:gd name="connsiteX12" fmla="*/ 0 w 3615634"/>
              <a:gd name="connsiteY12" fmla="*/ 0 h 2421150"/>
              <a:gd name="connsiteX13" fmla="*/ 1781070 w 3615634"/>
              <a:gd name="connsiteY13" fmla="*/ 0 h 2421150"/>
              <a:gd name="connsiteX14" fmla="*/ 1781070 w 3615634"/>
              <a:gd name="connsiteY14" fmla="*/ 1187381 h 2421150"/>
              <a:gd name="connsiteX15" fmla="*/ 0 w 3615634"/>
              <a:gd name="connsiteY15" fmla="*/ 1187381 h 242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615634" h="2421150">
                <a:moveTo>
                  <a:pt x="1831657" y="1233769"/>
                </a:moveTo>
                <a:lnTo>
                  <a:pt x="3615634" y="1233769"/>
                </a:lnTo>
                <a:lnTo>
                  <a:pt x="3615634" y="2421150"/>
                </a:lnTo>
                <a:lnTo>
                  <a:pt x="1831657" y="2421150"/>
                </a:lnTo>
                <a:close/>
                <a:moveTo>
                  <a:pt x="1417" y="1233768"/>
                </a:moveTo>
                <a:lnTo>
                  <a:pt x="1781097" y="1233768"/>
                </a:lnTo>
                <a:lnTo>
                  <a:pt x="1781097" y="2421149"/>
                </a:lnTo>
                <a:lnTo>
                  <a:pt x="1417" y="2421149"/>
                </a:lnTo>
                <a:close/>
                <a:moveTo>
                  <a:pt x="1831583" y="0"/>
                </a:moveTo>
                <a:lnTo>
                  <a:pt x="3611743" y="0"/>
                </a:lnTo>
                <a:lnTo>
                  <a:pt x="3611743" y="1187381"/>
                </a:lnTo>
                <a:lnTo>
                  <a:pt x="1831583" y="1187381"/>
                </a:lnTo>
                <a:close/>
                <a:moveTo>
                  <a:pt x="0" y="0"/>
                </a:moveTo>
                <a:lnTo>
                  <a:pt x="1781070" y="0"/>
                </a:lnTo>
                <a:lnTo>
                  <a:pt x="1781070" y="1187381"/>
                </a:lnTo>
                <a:lnTo>
                  <a:pt x="0" y="1187381"/>
                </a:lnTo>
                <a:close/>
              </a:path>
            </a:pathLst>
          </a:custGeom>
        </p:spPr>
      </p:pic>
      <p:sp>
        <p:nvSpPr>
          <p:cNvPr id="4" name="任意多边形 3"/>
          <p:cNvSpPr/>
          <p:nvPr>
            <p:custDataLst>
              <p:tags r:id="rId1"/>
            </p:custDataLst>
          </p:nvPr>
        </p:nvSpPr>
        <p:spPr>
          <a:xfrm>
            <a:off x="521545" y="459719"/>
            <a:ext cx="8622455" cy="22245"/>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1"/>
          </a:solidFill>
          <a:ln>
            <a:solidFill>
              <a:srgbClr val="88D27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6" tIns="34288" rIns="68576" bIns="34288" numCol="1" spcCol="0" rtlCol="0" fromWordArt="0" anchor="ctr" anchorCtr="0" forceAA="0" compatLnSpc="1">
            <a:noAutofit/>
          </a:bodyPr>
          <a:lstStyle/>
          <a:p>
            <a:pPr algn="ctr"/>
            <a:endParaRPr lang="zh-CN" altLang="en-US" sz="1420">
              <a:latin typeface="Arial" panose="020B0604020202020204" pitchFamily="34" charset="0"/>
              <a:ea typeface="微软雅黑" panose="020B0503020204020204" pitchFamily="34" charset="-122"/>
              <a:sym typeface="Arial" panose="020B0604020202020204" pitchFamily="34" charset="0"/>
            </a:endParaRPr>
          </a:p>
        </p:txBody>
      </p:sp>
      <p:sp>
        <p:nvSpPr>
          <p:cNvPr id="5" name="任意多边形 4"/>
          <p:cNvSpPr/>
          <p:nvPr>
            <p:custDataLst>
              <p:tags r:id="rId2"/>
            </p:custDataLst>
          </p:nvPr>
        </p:nvSpPr>
        <p:spPr>
          <a:xfrm>
            <a:off x="1" y="100217"/>
            <a:ext cx="410465" cy="381747"/>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6" tIns="34288" rIns="68576" bIns="34288" numCol="1" spcCol="0" rtlCol="0" fromWordArt="0" anchor="ctr" anchorCtr="0" forceAA="0" compatLnSpc="1">
            <a:noAutofit/>
          </a:bodyPr>
          <a:lstStyle/>
          <a:p>
            <a:pPr algn="ctr"/>
            <a:endParaRPr lang="zh-CN" altLang="en-US" sz="142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Content Placeholder 2"/>
          <p:cNvSpPr txBox="1"/>
          <p:nvPr/>
        </p:nvSpPr>
        <p:spPr>
          <a:xfrm>
            <a:off x="699345" y="161315"/>
            <a:ext cx="2181013" cy="246221"/>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1600" dirty="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点击添加小标题</a:t>
            </a:r>
            <a:endParaRPr lang="en-US" sz="1600" dirty="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矩形 12"/>
          <p:cNvSpPr/>
          <p:nvPr/>
        </p:nvSpPr>
        <p:spPr>
          <a:xfrm>
            <a:off x="6514770" y="1558132"/>
            <a:ext cx="1299040" cy="320152"/>
          </a:xfrm>
          <a:prstGeom prst="rect">
            <a:avLst/>
          </a:prstGeom>
        </p:spPr>
        <p:txBody>
          <a:bodyPr wrap="square">
            <a:spAutoFit/>
          </a:bodyPr>
          <a:lstStyle/>
          <a:p>
            <a:pPr>
              <a:lnSpc>
                <a:spcPct val="120000"/>
              </a:lnSpc>
              <a:spcBef>
                <a:spcPct val="0"/>
              </a:spcBef>
            </a:pPr>
            <a:r>
              <a:rPr lang="zh-CN" altLang="en-US" sz="1350">
                <a:solidFill>
                  <a:srgbClr val="222B33"/>
                </a:solidFill>
                <a:ea typeface="微软雅黑" panose="020B0503020204020204" pitchFamily="34" charset="-122"/>
                <a:sym typeface="Arial" panose="020B0604020202020204" pitchFamily="34" charset="0"/>
              </a:rPr>
              <a:t>添加标题</a:t>
            </a:r>
          </a:p>
        </p:txBody>
      </p:sp>
      <p:cxnSp>
        <p:nvCxnSpPr>
          <p:cNvPr id="14" name="直接连接符 13"/>
          <p:cNvCxnSpPr/>
          <p:nvPr/>
        </p:nvCxnSpPr>
        <p:spPr>
          <a:xfrm>
            <a:off x="6591306" y="1907559"/>
            <a:ext cx="235744"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PA_矩形 75"/>
          <p:cNvSpPr/>
          <p:nvPr>
            <p:custDataLst>
              <p:tags r:id="rId3"/>
            </p:custDataLst>
          </p:nvPr>
        </p:nvSpPr>
        <p:spPr>
          <a:xfrm>
            <a:off x="6514771" y="1926175"/>
            <a:ext cx="2117993" cy="812530"/>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sz="1200">
                <a:solidFill>
                  <a:srgbClr val="222B33"/>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您的内容打在这里，或者通过复制您的文本后，在此框中选择粘贴。</a:t>
            </a:r>
          </a:p>
        </p:txBody>
      </p:sp>
      <p:sp>
        <p:nvSpPr>
          <p:cNvPr id="16" name="矩形 15"/>
          <p:cNvSpPr/>
          <p:nvPr/>
        </p:nvSpPr>
        <p:spPr>
          <a:xfrm>
            <a:off x="6514770" y="2711650"/>
            <a:ext cx="1299040" cy="320152"/>
          </a:xfrm>
          <a:prstGeom prst="rect">
            <a:avLst/>
          </a:prstGeom>
        </p:spPr>
        <p:txBody>
          <a:bodyPr wrap="square">
            <a:spAutoFit/>
          </a:bodyPr>
          <a:lstStyle/>
          <a:p>
            <a:pPr>
              <a:lnSpc>
                <a:spcPct val="120000"/>
              </a:lnSpc>
              <a:spcBef>
                <a:spcPct val="0"/>
              </a:spcBef>
            </a:pPr>
            <a:r>
              <a:rPr lang="zh-CN" altLang="en-US" sz="1350">
                <a:solidFill>
                  <a:srgbClr val="222B33"/>
                </a:solidFill>
                <a:ea typeface="微软雅黑" panose="020B0503020204020204" pitchFamily="34" charset="-122"/>
                <a:sym typeface="Arial" panose="020B0604020202020204" pitchFamily="34" charset="0"/>
              </a:rPr>
              <a:t>添加标题</a:t>
            </a:r>
          </a:p>
        </p:txBody>
      </p:sp>
      <p:cxnSp>
        <p:nvCxnSpPr>
          <p:cNvPr id="17" name="直接连接符 16"/>
          <p:cNvCxnSpPr/>
          <p:nvPr/>
        </p:nvCxnSpPr>
        <p:spPr>
          <a:xfrm>
            <a:off x="6591306" y="3061077"/>
            <a:ext cx="235744"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PA_矩形 75"/>
          <p:cNvSpPr/>
          <p:nvPr>
            <p:custDataLst>
              <p:tags r:id="rId4"/>
            </p:custDataLst>
          </p:nvPr>
        </p:nvSpPr>
        <p:spPr>
          <a:xfrm>
            <a:off x="6514771" y="3079693"/>
            <a:ext cx="2117993" cy="812530"/>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sz="1200">
                <a:solidFill>
                  <a:srgbClr val="222B33"/>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您的内容打在这里，或者通过复制您的文本后，在此框中选择粘贴。</a:t>
            </a:r>
          </a:p>
        </p:txBody>
      </p:sp>
      <p:sp>
        <p:nvSpPr>
          <p:cNvPr id="19" name="矩形 18"/>
          <p:cNvSpPr/>
          <p:nvPr/>
        </p:nvSpPr>
        <p:spPr>
          <a:xfrm>
            <a:off x="1283368" y="1563663"/>
            <a:ext cx="1299040" cy="320152"/>
          </a:xfrm>
          <a:prstGeom prst="rect">
            <a:avLst/>
          </a:prstGeom>
        </p:spPr>
        <p:txBody>
          <a:bodyPr wrap="square">
            <a:spAutoFit/>
          </a:bodyPr>
          <a:lstStyle/>
          <a:p>
            <a:pPr algn="r">
              <a:lnSpc>
                <a:spcPct val="120000"/>
              </a:lnSpc>
              <a:spcBef>
                <a:spcPct val="0"/>
              </a:spcBef>
            </a:pPr>
            <a:r>
              <a:rPr lang="zh-CN" altLang="en-US" sz="1350">
                <a:solidFill>
                  <a:srgbClr val="222B33"/>
                </a:solidFill>
                <a:ea typeface="微软雅黑" panose="020B0503020204020204" pitchFamily="34" charset="-122"/>
                <a:sym typeface="Arial" panose="020B0604020202020204" pitchFamily="34" charset="0"/>
              </a:rPr>
              <a:t>添加标题</a:t>
            </a:r>
          </a:p>
        </p:txBody>
      </p:sp>
      <p:cxnSp>
        <p:nvCxnSpPr>
          <p:cNvPr id="20" name="直接连接符 19"/>
          <p:cNvCxnSpPr/>
          <p:nvPr/>
        </p:nvCxnSpPr>
        <p:spPr>
          <a:xfrm>
            <a:off x="2228792" y="1912808"/>
            <a:ext cx="235744"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PA_矩形 75"/>
          <p:cNvSpPr/>
          <p:nvPr>
            <p:custDataLst>
              <p:tags r:id="rId5"/>
            </p:custDataLst>
          </p:nvPr>
        </p:nvSpPr>
        <p:spPr>
          <a:xfrm>
            <a:off x="464415" y="1931706"/>
            <a:ext cx="2117993" cy="812530"/>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30000"/>
              </a:lnSpc>
            </a:pPr>
            <a:r>
              <a:rPr sz="1200">
                <a:solidFill>
                  <a:srgbClr val="222B33"/>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您的内容打在这里，或者通过复制您的文本后，在此框中选择粘贴。</a:t>
            </a:r>
          </a:p>
        </p:txBody>
      </p:sp>
      <p:sp>
        <p:nvSpPr>
          <p:cNvPr id="22" name="矩形 21"/>
          <p:cNvSpPr/>
          <p:nvPr/>
        </p:nvSpPr>
        <p:spPr>
          <a:xfrm>
            <a:off x="1283368" y="2717181"/>
            <a:ext cx="1299040" cy="320152"/>
          </a:xfrm>
          <a:prstGeom prst="rect">
            <a:avLst/>
          </a:prstGeom>
        </p:spPr>
        <p:txBody>
          <a:bodyPr wrap="square">
            <a:spAutoFit/>
          </a:bodyPr>
          <a:lstStyle/>
          <a:p>
            <a:pPr algn="r">
              <a:lnSpc>
                <a:spcPct val="120000"/>
              </a:lnSpc>
              <a:spcBef>
                <a:spcPct val="0"/>
              </a:spcBef>
            </a:pPr>
            <a:r>
              <a:rPr lang="zh-CN" altLang="en-US" sz="1350">
                <a:solidFill>
                  <a:srgbClr val="222B33"/>
                </a:solidFill>
                <a:ea typeface="微软雅黑" panose="020B0503020204020204" pitchFamily="34" charset="-122"/>
                <a:sym typeface="Arial" panose="020B0604020202020204" pitchFamily="34" charset="0"/>
              </a:rPr>
              <a:t>添加标题</a:t>
            </a:r>
          </a:p>
        </p:txBody>
      </p:sp>
      <p:cxnSp>
        <p:nvCxnSpPr>
          <p:cNvPr id="23" name="直接连接符 22"/>
          <p:cNvCxnSpPr/>
          <p:nvPr/>
        </p:nvCxnSpPr>
        <p:spPr>
          <a:xfrm>
            <a:off x="2228792" y="3085224"/>
            <a:ext cx="235744"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PA_矩形 75"/>
          <p:cNvSpPr/>
          <p:nvPr>
            <p:custDataLst>
              <p:tags r:id="rId6"/>
            </p:custDataLst>
          </p:nvPr>
        </p:nvSpPr>
        <p:spPr>
          <a:xfrm>
            <a:off x="464415" y="3085224"/>
            <a:ext cx="2117993" cy="812530"/>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30000"/>
              </a:lnSpc>
            </a:pPr>
            <a:r>
              <a:rPr sz="1200">
                <a:solidFill>
                  <a:srgbClr val="222B33"/>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您的内容打在这里，或者通过复制您的文本后，在此框中选择粘贴。</a:t>
            </a:r>
          </a:p>
        </p:txBody>
      </p:sp>
      <p:sp>
        <p:nvSpPr>
          <p:cNvPr id="25" name="矩形 24"/>
          <p:cNvSpPr/>
          <p:nvPr/>
        </p:nvSpPr>
        <p:spPr>
          <a:xfrm>
            <a:off x="12639" y="0"/>
            <a:ext cx="9144000"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accel="100000" fill="hold" grpId="0" nodeType="withEffect" p14:presetBounceEnd="40000">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14:bounceEnd="40000">
                                          <p:cBhvr additive="base">
                                            <p:cTn id="7" dur="1000" fill="hold"/>
                                            <p:tgtEl>
                                              <p:spTgt spid="13"/>
                                            </p:tgtEl>
                                            <p:attrNameLst>
                                              <p:attrName>ppt_x</p:attrName>
                                            </p:attrNameLst>
                                          </p:cBhvr>
                                          <p:tavLst>
                                            <p:tav tm="0">
                                              <p:val>
                                                <p:strVal val="1+#ppt_w/2"/>
                                              </p:val>
                                            </p:tav>
                                            <p:tav tm="100000">
                                              <p:val>
                                                <p:strVal val="#ppt_x"/>
                                              </p:val>
                                            </p:tav>
                                          </p:tavLst>
                                        </p:anim>
                                        <p:anim calcmode="lin" valueType="num" p14:bounceEnd="40000">
                                          <p:cBhvr additive="base">
                                            <p:cTn id="8" dur="10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6" accel="100000" fill="hold" nodeType="withEffect" p14:presetBounceEnd="40000">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14:bounceEnd="40000">
                                          <p:cBhvr additive="base">
                                            <p:cTn id="11" dur="1000" fill="hold"/>
                                            <p:tgtEl>
                                              <p:spTgt spid="14"/>
                                            </p:tgtEl>
                                            <p:attrNameLst>
                                              <p:attrName>ppt_x</p:attrName>
                                            </p:attrNameLst>
                                          </p:cBhvr>
                                          <p:tavLst>
                                            <p:tav tm="0">
                                              <p:val>
                                                <p:strVal val="1+#ppt_w/2"/>
                                              </p:val>
                                            </p:tav>
                                            <p:tav tm="100000">
                                              <p:val>
                                                <p:strVal val="#ppt_x"/>
                                              </p:val>
                                            </p:tav>
                                          </p:tavLst>
                                        </p:anim>
                                        <p:anim calcmode="lin" valueType="num" p14:bounceEnd="40000">
                                          <p:cBhvr additive="base">
                                            <p:cTn id="12" dur="10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heel(1)">
                                          <p:cBhvr>
                                            <p:cTn id="17" dur="2000"/>
                                            <p:tgtEl>
                                              <p:spTgt spid="29"/>
                                            </p:tgtEl>
                                          </p:cBhvr>
                                        </p:animEffect>
                                      </p:childTnLst>
                                    </p:cTn>
                                  </p:par>
                                  <p:par>
                                    <p:cTn id="18" presetID="2" presetClass="entr" presetSubtype="6" accel="100000" fill="hold" grpId="0" nodeType="withEffect" p14:presetBounceEnd="40000">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14:bounceEnd="40000">
                                          <p:cBhvr additive="base">
                                            <p:cTn id="20" dur="1000" fill="hold"/>
                                            <p:tgtEl>
                                              <p:spTgt spid="15"/>
                                            </p:tgtEl>
                                            <p:attrNameLst>
                                              <p:attrName>ppt_x</p:attrName>
                                            </p:attrNameLst>
                                          </p:cBhvr>
                                          <p:tavLst>
                                            <p:tav tm="0">
                                              <p:val>
                                                <p:strVal val="1+#ppt_w/2"/>
                                              </p:val>
                                            </p:tav>
                                            <p:tav tm="100000">
                                              <p:val>
                                                <p:strVal val="#ppt_x"/>
                                              </p:val>
                                            </p:tav>
                                          </p:tavLst>
                                        </p:anim>
                                        <p:anim calcmode="lin" valueType="num" p14:bounceEnd="40000">
                                          <p:cBhvr additive="base">
                                            <p:cTn id="21" dur="1000" fill="hold"/>
                                            <p:tgtEl>
                                              <p:spTgt spid="15"/>
                                            </p:tgtEl>
                                            <p:attrNameLst>
                                              <p:attrName>ppt_y</p:attrName>
                                            </p:attrNameLst>
                                          </p:cBhvr>
                                          <p:tavLst>
                                            <p:tav tm="0">
                                              <p:val>
                                                <p:strVal val="1+#ppt_h/2"/>
                                              </p:val>
                                            </p:tav>
                                            <p:tav tm="100000">
                                              <p:val>
                                                <p:strVal val="#ppt_y"/>
                                              </p:val>
                                            </p:tav>
                                          </p:tavLst>
                                        </p:anim>
                                      </p:childTnLst>
                                    </p:cTn>
                                  </p:par>
                                  <p:par>
                                    <p:cTn id="22" presetID="2" presetClass="entr" presetSubtype="6" accel="100000" fill="hold" grpId="0" nodeType="withEffect" p14:presetBounceEnd="40000">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14:bounceEnd="40000">
                                          <p:cBhvr additive="base">
                                            <p:cTn id="24" dur="1000" fill="hold"/>
                                            <p:tgtEl>
                                              <p:spTgt spid="16"/>
                                            </p:tgtEl>
                                            <p:attrNameLst>
                                              <p:attrName>ppt_x</p:attrName>
                                            </p:attrNameLst>
                                          </p:cBhvr>
                                          <p:tavLst>
                                            <p:tav tm="0">
                                              <p:val>
                                                <p:strVal val="1+#ppt_w/2"/>
                                              </p:val>
                                            </p:tav>
                                            <p:tav tm="100000">
                                              <p:val>
                                                <p:strVal val="#ppt_x"/>
                                              </p:val>
                                            </p:tav>
                                          </p:tavLst>
                                        </p:anim>
                                        <p:anim calcmode="lin" valueType="num" p14:bounceEnd="40000">
                                          <p:cBhvr additive="base">
                                            <p:cTn id="25" dur="1000" fill="hold"/>
                                            <p:tgtEl>
                                              <p:spTgt spid="16"/>
                                            </p:tgtEl>
                                            <p:attrNameLst>
                                              <p:attrName>ppt_y</p:attrName>
                                            </p:attrNameLst>
                                          </p:cBhvr>
                                          <p:tavLst>
                                            <p:tav tm="0">
                                              <p:val>
                                                <p:strVal val="1+#ppt_h/2"/>
                                              </p:val>
                                            </p:tav>
                                            <p:tav tm="100000">
                                              <p:val>
                                                <p:strVal val="#ppt_y"/>
                                              </p:val>
                                            </p:tav>
                                          </p:tavLst>
                                        </p:anim>
                                      </p:childTnLst>
                                    </p:cTn>
                                  </p:par>
                                  <p:par>
                                    <p:cTn id="26" presetID="2" presetClass="entr" presetSubtype="6" accel="100000" fill="hold" nodeType="withEffect" p14:presetBounceEnd="40000">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14:bounceEnd="40000">
                                          <p:cBhvr additive="base">
                                            <p:cTn id="28" dur="1000" fill="hold"/>
                                            <p:tgtEl>
                                              <p:spTgt spid="17"/>
                                            </p:tgtEl>
                                            <p:attrNameLst>
                                              <p:attrName>ppt_x</p:attrName>
                                            </p:attrNameLst>
                                          </p:cBhvr>
                                          <p:tavLst>
                                            <p:tav tm="0">
                                              <p:val>
                                                <p:strVal val="1+#ppt_w/2"/>
                                              </p:val>
                                            </p:tav>
                                            <p:tav tm="100000">
                                              <p:val>
                                                <p:strVal val="#ppt_x"/>
                                              </p:val>
                                            </p:tav>
                                          </p:tavLst>
                                        </p:anim>
                                        <p:anim calcmode="lin" valueType="num" p14:bounceEnd="40000">
                                          <p:cBhvr additive="base">
                                            <p:cTn id="29" dur="1000" fill="hold"/>
                                            <p:tgtEl>
                                              <p:spTgt spid="17"/>
                                            </p:tgtEl>
                                            <p:attrNameLst>
                                              <p:attrName>ppt_y</p:attrName>
                                            </p:attrNameLst>
                                          </p:cBhvr>
                                          <p:tavLst>
                                            <p:tav tm="0">
                                              <p:val>
                                                <p:strVal val="1+#ppt_h/2"/>
                                              </p:val>
                                            </p:tav>
                                            <p:tav tm="100000">
                                              <p:val>
                                                <p:strVal val="#ppt_y"/>
                                              </p:val>
                                            </p:tav>
                                          </p:tavLst>
                                        </p:anim>
                                      </p:childTnLst>
                                    </p:cTn>
                                  </p:par>
                                  <p:par>
                                    <p:cTn id="30" presetID="2" presetClass="entr" presetSubtype="6" accel="100000" fill="hold" grpId="0" nodeType="withEffect" p14:presetBounceEnd="40000">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14:bounceEnd="40000">
                                          <p:cBhvr additive="base">
                                            <p:cTn id="32" dur="1000" fill="hold"/>
                                            <p:tgtEl>
                                              <p:spTgt spid="18"/>
                                            </p:tgtEl>
                                            <p:attrNameLst>
                                              <p:attrName>ppt_x</p:attrName>
                                            </p:attrNameLst>
                                          </p:cBhvr>
                                          <p:tavLst>
                                            <p:tav tm="0">
                                              <p:val>
                                                <p:strVal val="1+#ppt_w/2"/>
                                              </p:val>
                                            </p:tav>
                                            <p:tav tm="100000">
                                              <p:val>
                                                <p:strVal val="#ppt_x"/>
                                              </p:val>
                                            </p:tav>
                                          </p:tavLst>
                                        </p:anim>
                                        <p:anim calcmode="lin" valueType="num" p14:bounceEnd="40000">
                                          <p:cBhvr additive="base">
                                            <p:cTn id="33" dur="1000" fill="hold"/>
                                            <p:tgtEl>
                                              <p:spTgt spid="18"/>
                                            </p:tgtEl>
                                            <p:attrNameLst>
                                              <p:attrName>ppt_y</p:attrName>
                                            </p:attrNameLst>
                                          </p:cBhvr>
                                          <p:tavLst>
                                            <p:tav tm="0">
                                              <p:val>
                                                <p:strVal val="1+#ppt_h/2"/>
                                              </p:val>
                                            </p:tav>
                                            <p:tav tm="100000">
                                              <p:val>
                                                <p:strVal val="#ppt_y"/>
                                              </p:val>
                                            </p:tav>
                                          </p:tavLst>
                                        </p:anim>
                                      </p:childTnLst>
                                    </p:cTn>
                                  </p:par>
                                  <p:par>
                                    <p:cTn id="34" presetID="2" presetClass="entr" presetSubtype="6" accel="100000" fill="hold" grpId="0" nodeType="withEffect" p14:presetBounceEnd="40000">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14:bounceEnd="40000">
                                          <p:cBhvr additive="base">
                                            <p:cTn id="36" dur="1000" fill="hold"/>
                                            <p:tgtEl>
                                              <p:spTgt spid="19"/>
                                            </p:tgtEl>
                                            <p:attrNameLst>
                                              <p:attrName>ppt_x</p:attrName>
                                            </p:attrNameLst>
                                          </p:cBhvr>
                                          <p:tavLst>
                                            <p:tav tm="0">
                                              <p:val>
                                                <p:strVal val="1+#ppt_w/2"/>
                                              </p:val>
                                            </p:tav>
                                            <p:tav tm="100000">
                                              <p:val>
                                                <p:strVal val="#ppt_x"/>
                                              </p:val>
                                            </p:tav>
                                          </p:tavLst>
                                        </p:anim>
                                        <p:anim calcmode="lin" valueType="num" p14:bounceEnd="40000">
                                          <p:cBhvr additive="base">
                                            <p:cTn id="37" dur="1000" fill="hold"/>
                                            <p:tgtEl>
                                              <p:spTgt spid="19"/>
                                            </p:tgtEl>
                                            <p:attrNameLst>
                                              <p:attrName>ppt_y</p:attrName>
                                            </p:attrNameLst>
                                          </p:cBhvr>
                                          <p:tavLst>
                                            <p:tav tm="0">
                                              <p:val>
                                                <p:strVal val="1+#ppt_h/2"/>
                                              </p:val>
                                            </p:tav>
                                            <p:tav tm="100000">
                                              <p:val>
                                                <p:strVal val="#ppt_y"/>
                                              </p:val>
                                            </p:tav>
                                          </p:tavLst>
                                        </p:anim>
                                      </p:childTnLst>
                                    </p:cTn>
                                  </p:par>
                                  <p:par>
                                    <p:cTn id="38" presetID="2" presetClass="entr" presetSubtype="6" accel="100000" fill="hold" nodeType="withEffect" p14:presetBounceEnd="40000">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14:bounceEnd="40000">
                                          <p:cBhvr additive="base">
                                            <p:cTn id="40" dur="1000" fill="hold"/>
                                            <p:tgtEl>
                                              <p:spTgt spid="20"/>
                                            </p:tgtEl>
                                            <p:attrNameLst>
                                              <p:attrName>ppt_x</p:attrName>
                                            </p:attrNameLst>
                                          </p:cBhvr>
                                          <p:tavLst>
                                            <p:tav tm="0">
                                              <p:val>
                                                <p:strVal val="1+#ppt_w/2"/>
                                              </p:val>
                                            </p:tav>
                                            <p:tav tm="100000">
                                              <p:val>
                                                <p:strVal val="#ppt_x"/>
                                              </p:val>
                                            </p:tav>
                                          </p:tavLst>
                                        </p:anim>
                                        <p:anim calcmode="lin" valueType="num" p14:bounceEnd="40000">
                                          <p:cBhvr additive="base">
                                            <p:cTn id="41" dur="1000" fill="hold"/>
                                            <p:tgtEl>
                                              <p:spTgt spid="20"/>
                                            </p:tgtEl>
                                            <p:attrNameLst>
                                              <p:attrName>ppt_y</p:attrName>
                                            </p:attrNameLst>
                                          </p:cBhvr>
                                          <p:tavLst>
                                            <p:tav tm="0">
                                              <p:val>
                                                <p:strVal val="1+#ppt_h/2"/>
                                              </p:val>
                                            </p:tav>
                                            <p:tav tm="100000">
                                              <p:val>
                                                <p:strVal val="#ppt_y"/>
                                              </p:val>
                                            </p:tav>
                                          </p:tavLst>
                                        </p:anim>
                                      </p:childTnLst>
                                    </p:cTn>
                                  </p:par>
                                  <p:par>
                                    <p:cTn id="42" presetID="2" presetClass="entr" presetSubtype="6" accel="100000" fill="hold" grpId="0" nodeType="withEffect" p14:presetBounceEnd="40000">
                                      <p:stCondLst>
                                        <p:cond delay="0"/>
                                      </p:stCondLst>
                                      <p:childTnLst>
                                        <p:set>
                                          <p:cBhvr>
                                            <p:cTn id="43" dur="1" fill="hold">
                                              <p:stCondLst>
                                                <p:cond delay="0"/>
                                              </p:stCondLst>
                                            </p:cTn>
                                            <p:tgtEl>
                                              <p:spTgt spid="21"/>
                                            </p:tgtEl>
                                            <p:attrNameLst>
                                              <p:attrName>style.visibility</p:attrName>
                                            </p:attrNameLst>
                                          </p:cBhvr>
                                          <p:to>
                                            <p:strVal val="visible"/>
                                          </p:to>
                                        </p:set>
                                        <p:anim calcmode="lin" valueType="num" p14:bounceEnd="40000">
                                          <p:cBhvr additive="base">
                                            <p:cTn id="44" dur="1000" fill="hold"/>
                                            <p:tgtEl>
                                              <p:spTgt spid="21"/>
                                            </p:tgtEl>
                                            <p:attrNameLst>
                                              <p:attrName>ppt_x</p:attrName>
                                            </p:attrNameLst>
                                          </p:cBhvr>
                                          <p:tavLst>
                                            <p:tav tm="0">
                                              <p:val>
                                                <p:strVal val="1+#ppt_w/2"/>
                                              </p:val>
                                            </p:tav>
                                            <p:tav tm="100000">
                                              <p:val>
                                                <p:strVal val="#ppt_x"/>
                                              </p:val>
                                            </p:tav>
                                          </p:tavLst>
                                        </p:anim>
                                        <p:anim calcmode="lin" valueType="num" p14:bounceEnd="40000">
                                          <p:cBhvr additive="base">
                                            <p:cTn id="45" dur="1000" fill="hold"/>
                                            <p:tgtEl>
                                              <p:spTgt spid="21"/>
                                            </p:tgtEl>
                                            <p:attrNameLst>
                                              <p:attrName>ppt_y</p:attrName>
                                            </p:attrNameLst>
                                          </p:cBhvr>
                                          <p:tavLst>
                                            <p:tav tm="0">
                                              <p:val>
                                                <p:strVal val="1+#ppt_h/2"/>
                                              </p:val>
                                            </p:tav>
                                            <p:tav tm="100000">
                                              <p:val>
                                                <p:strVal val="#ppt_y"/>
                                              </p:val>
                                            </p:tav>
                                          </p:tavLst>
                                        </p:anim>
                                      </p:childTnLst>
                                    </p:cTn>
                                  </p:par>
                                  <p:par>
                                    <p:cTn id="46" presetID="2" presetClass="entr" presetSubtype="6" accel="100000" fill="hold" grpId="0" nodeType="withEffect" p14:presetBounceEnd="40000">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14:bounceEnd="40000">
                                          <p:cBhvr additive="base">
                                            <p:cTn id="48" dur="1000" fill="hold"/>
                                            <p:tgtEl>
                                              <p:spTgt spid="22"/>
                                            </p:tgtEl>
                                            <p:attrNameLst>
                                              <p:attrName>ppt_x</p:attrName>
                                            </p:attrNameLst>
                                          </p:cBhvr>
                                          <p:tavLst>
                                            <p:tav tm="0">
                                              <p:val>
                                                <p:strVal val="1+#ppt_w/2"/>
                                              </p:val>
                                            </p:tav>
                                            <p:tav tm="100000">
                                              <p:val>
                                                <p:strVal val="#ppt_x"/>
                                              </p:val>
                                            </p:tav>
                                          </p:tavLst>
                                        </p:anim>
                                        <p:anim calcmode="lin" valueType="num" p14:bounceEnd="40000">
                                          <p:cBhvr additive="base">
                                            <p:cTn id="49" dur="1000" fill="hold"/>
                                            <p:tgtEl>
                                              <p:spTgt spid="22"/>
                                            </p:tgtEl>
                                            <p:attrNameLst>
                                              <p:attrName>ppt_y</p:attrName>
                                            </p:attrNameLst>
                                          </p:cBhvr>
                                          <p:tavLst>
                                            <p:tav tm="0">
                                              <p:val>
                                                <p:strVal val="1+#ppt_h/2"/>
                                              </p:val>
                                            </p:tav>
                                            <p:tav tm="100000">
                                              <p:val>
                                                <p:strVal val="#ppt_y"/>
                                              </p:val>
                                            </p:tav>
                                          </p:tavLst>
                                        </p:anim>
                                      </p:childTnLst>
                                    </p:cTn>
                                  </p:par>
                                  <p:par>
                                    <p:cTn id="50" presetID="2" presetClass="entr" presetSubtype="6" accel="100000" fill="hold" nodeType="withEffect" p14:presetBounceEnd="40000">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14:bounceEnd="40000">
                                          <p:cBhvr additive="base">
                                            <p:cTn id="52" dur="1000" fill="hold"/>
                                            <p:tgtEl>
                                              <p:spTgt spid="23"/>
                                            </p:tgtEl>
                                            <p:attrNameLst>
                                              <p:attrName>ppt_x</p:attrName>
                                            </p:attrNameLst>
                                          </p:cBhvr>
                                          <p:tavLst>
                                            <p:tav tm="0">
                                              <p:val>
                                                <p:strVal val="1+#ppt_w/2"/>
                                              </p:val>
                                            </p:tav>
                                            <p:tav tm="100000">
                                              <p:val>
                                                <p:strVal val="#ppt_x"/>
                                              </p:val>
                                            </p:tav>
                                          </p:tavLst>
                                        </p:anim>
                                        <p:anim calcmode="lin" valueType="num" p14:bounceEnd="40000">
                                          <p:cBhvr additive="base">
                                            <p:cTn id="53" dur="1000" fill="hold"/>
                                            <p:tgtEl>
                                              <p:spTgt spid="23"/>
                                            </p:tgtEl>
                                            <p:attrNameLst>
                                              <p:attrName>ppt_y</p:attrName>
                                            </p:attrNameLst>
                                          </p:cBhvr>
                                          <p:tavLst>
                                            <p:tav tm="0">
                                              <p:val>
                                                <p:strVal val="1+#ppt_h/2"/>
                                              </p:val>
                                            </p:tav>
                                            <p:tav tm="100000">
                                              <p:val>
                                                <p:strVal val="#ppt_y"/>
                                              </p:val>
                                            </p:tav>
                                          </p:tavLst>
                                        </p:anim>
                                      </p:childTnLst>
                                    </p:cTn>
                                  </p:par>
                                  <p:par>
                                    <p:cTn id="54" presetID="2" presetClass="entr" presetSubtype="6" accel="100000" fill="hold" grpId="0" nodeType="withEffect" p14:presetBounceEnd="40000">
                                      <p:stCondLst>
                                        <p:cond delay="0"/>
                                      </p:stCondLst>
                                      <p:childTnLst>
                                        <p:set>
                                          <p:cBhvr>
                                            <p:cTn id="55" dur="1" fill="hold">
                                              <p:stCondLst>
                                                <p:cond delay="0"/>
                                              </p:stCondLst>
                                            </p:cTn>
                                            <p:tgtEl>
                                              <p:spTgt spid="24"/>
                                            </p:tgtEl>
                                            <p:attrNameLst>
                                              <p:attrName>style.visibility</p:attrName>
                                            </p:attrNameLst>
                                          </p:cBhvr>
                                          <p:to>
                                            <p:strVal val="visible"/>
                                          </p:to>
                                        </p:set>
                                        <p:anim calcmode="lin" valueType="num" p14:bounceEnd="40000">
                                          <p:cBhvr additive="base">
                                            <p:cTn id="56" dur="1000" fill="hold"/>
                                            <p:tgtEl>
                                              <p:spTgt spid="24"/>
                                            </p:tgtEl>
                                            <p:attrNameLst>
                                              <p:attrName>ppt_x</p:attrName>
                                            </p:attrNameLst>
                                          </p:cBhvr>
                                          <p:tavLst>
                                            <p:tav tm="0">
                                              <p:val>
                                                <p:strVal val="1+#ppt_w/2"/>
                                              </p:val>
                                            </p:tav>
                                            <p:tav tm="100000">
                                              <p:val>
                                                <p:strVal val="#ppt_x"/>
                                              </p:val>
                                            </p:tav>
                                          </p:tavLst>
                                        </p:anim>
                                        <p:anim calcmode="lin" valueType="num" p14:bounceEnd="40000">
                                          <p:cBhvr additive="base">
                                            <p:cTn id="57" dur="10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6" grpId="0"/>
          <p:bldP spid="18" grpId="0"/>
          <p:bldP spid="19" grpId="0"/>
          <p:bldP spid="21" grpId="0"/>
          <p:bldP spid="22" grpId="0"/>
          <p:bldP spid="2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accel="10000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1+#ppt_w/2"/>
                                              </p:val>
                                            </p:tav>
                                            <p:tav tm="100000">
                                              <p:val>
                                                <p:strVal val="#ppt_x"/>
                                              </p:val>
                                            </p:tav>
                                          </p:tavLst>
                                        </p:anim>
                                        <p:anim calcmode="lin" valueType="num">
                                          <p:cBhvr additive="base">
                                            <p:cTn id="8" dur="10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6" accel="10000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000" fill="hold"/>
                                            <p:tgtEl>
                                              <p:spTgt spid="14"/>
                                            </p:tgtEl>
                                            <p:attrNameLst>
                                              <p:attrName>ppt_x</p:attrName>
                                            </p:attrNameLst>
                                          </p:cBhvr>
                                          <p:tavLst>
                                            <p:tav tm="0">
                                              <p:val>
                                                <p:strVal val="1+#ppt_w/2"/>
                                              </p:val>
                                            </p:tav>
                                            <p:tav tm="100000">
                                              <p:val>
                                                <p:strVal val="#ppt_x"/>
                                              </p:val>
                                            </p:tav>
                                          </p:tavLst>
                                        </p:anim>
                                        <p:anim calcmode="lin" valueType="num">
                                          <p:cBhvr additive="base">
                                            <p:cTn id="12" dur="10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heel(1)">
                                          <p:cBhvr>
                                            <p:cTn id="17" dur="2000"/>
                                            <p:tgtEl>
                                              <p:spTgt spid="29"/>
                                            </p:tgtEl>
                                          </p:cBhvr>
                                        </p:animEffect>
                                      </p:childTnLst>
                                    </p:cTn>
                                  </p:par>
                                  <p:par>
                                    <p:cTn id="18" presetID="2" presetClass="entr" presetSubtype="6" accel="10000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1000" fill="hold"/>
                                            <p:tgtEl>
                                              <p:spTgt spid="15"/>
                                            </p:tgtEl>
                                            <p:attrNameLst>
                                              <p:attrName>ppt_x</p:attrName>
                                            </p:attrNameLst>
                                          </p:cBhvr>
                                          <p:tavLst>
                                            <p:tav tm="0">
                                              <p:val>
                                                <p:strVal val="1+#ppt_w/2"/>
                                              </p:val>
                                            </p:tav>
                                            <p:tav tm="100000">
                                              <p:val>
                                                <p:strVal val="#ppt_x"/>
                                              </p:val>
                                            </p:tav>
                                          </p:tavLst>
                                        </p:anim>
                                        <p:anim calcmode="lin" valueType="num">
                                          <p:cBhvr additive="base">
                                            <p:cTn id="21" dur="1000" fill="hold"/>
                                            <p:tgtEl>
                                              <p:spTgt spid="15"/>
                                            </p:tgtEl>
                                            <p:attrNameLst>
                                              <p:attrName>ppt_y</p:attrName>
                                            </p:attrNameLst>
                                          </p:cBhvr>
                                          <p:tavLst>
                                            <p:tav tm="0">
                                              <p:val>
                                                <p:strVal val="1+#ppt_h/2"/>
                                              </p:val>
                                            </p:tav>
                                            <p:tav tm="100000">
                                              <p:val>
                                                <p:strVal val="#ppt_y"/>
                                              </p:val>
                                            </p:tav>
                                          </p:tavLst>
                                        </p:anim>
                                      </p:childTnLst>
                                    </p:cTn>
                                  </p:par>
                                  <p:par>
                                    <p:cTn id="22" presetID="2" presetClass="entr" presetSubtype="6" accel="10000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1000" fill="hold"/>
                                            <p:tgtEl>
                                              <p:spTgt spid="16"/>
                                            </p:tgtEl>
                                            <p:attrNameLst>
                                              <p:attrName>ppt_x</p:attrName>
                                            </p:attrNameLst>
                                          </p:cBhvr>
                                          <p:tavLst>
                                            <p:tav tm="0">
                                              <p:val>
                                                <p:strVal val="1+#ppt_w/2"/>
                                              </p:val>
                                            </p:tav>
                                            <p:tav tm="100000">
                                              <p:val>
                                                <p:strVal val="#ppt_x"/>
                                              </p:val>
                                            </p:tav>
                                          </p:tavLst>
                                        </p:anim>
                                        <p:anim calcmode="lin" valueType="num">
                                          <p:cBhvr additive="base">
                                            <p:cTn id="25" dur="1000" fill="hold"/>
                                            <p:tgtEl>
                                              <p:spTgt spid="16"/>
                                            </p:tgtEl>
                                            <p:attrNameLst>
                                              <p:attrName>ppt_y</p:attrName>
                                            </p:attrNameLst>
                                          </p:cBhvr>
                                          <p:tavLst>
                                            <p:tav tm="0">
                                              <p:val>
                                                <p:strVal val="1+#ppt_h/2"/>
                                              </p:val>
                                            </p:tav>
                                            <p:tav tm="100000">
                                              <p:val>
                                                <p:strVal val="#ppt_y"/>
                                              </p:val>
                                            </p:tav>
                                          </p:tavLst>
                                        </p:anim>
                                      </p:childTnLst>
                                    </p:cTn>
                                  </p:par>
                                  <p:par>
                                    <p:cTn id="26" presetID="2" presetClass="entr" presetSubtype="6" accel="100000"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1000" fill="hold"/>
                                            <p:tgtEl>
                                              <p:spTgt spid="17"/>
                                            </p:tgtEl>
                                            <p:attrNameLst>
                                              <p:attrName>ppt_x</p:attrName>
                                            </p:attrNameLst>
                                          </p:cBhvr>
                                          <p:tavLst>
                                            <p:tav tm="0">
                                              <p:val>
                                                <p:strVal val="1+#ppt_w/2"/>
                                              </p:val>
                                            </p:tav>
                                            <p:tav tm="100000">
                                              <p:val>
                                                <p:strVal val="#ppt_x"/>
                                              </p:val>
                                            </p:tav>
                                          </p:tavLst>
                                        </p:anim>
                                        <p:anim calcmode="lin" valueType="num">
                                          <p:cBhvr additive="base">
                                            <p:cTn id="29" dur="1000" fill="hold"/>
                                            <p:tgtEl>
                                              <p:spTgt spid="17"/>
                                            </p:tgtEl>
                                            <p:attrNameLst>
                                              <p:attrName>ppt_y</p:attrName>
                                            </p:attrNameLst>
                                          </p:cBhvr>
                                          <p:tavLst>
                                            <p:tav tm="0">
                                              <p:val>
                                                <p:strVal val="1+#ppt_h/2"/>
                                              </p:val>
                                            </p:tav>
                                            <p:tav tm="100000">
                                              <p:val>
                                                <p:strVal val="#ppt_y"/>
                                              </p:val>
                                            </p:tav>
                                          </p:tavLst>
                                        </p:anim>
                                      </p:childTnLst>
                                    </p:cTn>
                                  </p:par>
                                  <p:par>
                                    <p:cTn id="30" presetID="2" presetClass="entr" presetSubtype="6" accel="100000"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additive="base">
                                            <p:cTn id="32" dur="1000" fill="hold"/>
                                            <p:tgtEl>
                                              <p:spTgt spid="18"/>
                                            </p:tgtEl>
                                            <p:attrNameLst>
                                              <p:attrName>ppt_x</p:attrName>
                                            </p:attrNameLst>
                                          </p:cBhvr>
                                          <p:tavLst>
                                            <p:tav tm="0">
                                              <p:val>
                                                <p:strVal val="1+#ppt_w/2"/>
                                              </p:val>
                                            </p:tav>
                                            <p:tav tm="100000">
                                              <p:val>
                                                <p:strVal val="#ppt_x"/>
                                              </p:val>
                                            </p:tav>
                                          </p:tavLst>
                                        </p:anim>
                                        <p:anim calcmode="lin" valueType="num">
                                          <p:cBhvr additive="base">
                                            <p:cTn id="33" dur="1000" fill="hold"/>
                                            <p:tgtEl>
                                              <p:spTgt spid="18"/>
                                            </p:tgtEl>
                                            <p:attrNameLst>
                                              <p:attrName>ppt_y</p:attrName>
                                            </p:attrNameLst>
                                          </p:cBhvr>
                                          <p:tavLst>
                                            <p:tav tm="0">
                                              <p:val>
                                                <p:strVal val="1+#ppt_h/2"/>
                                              </p:val>
                                            </p:tav>
                                            <p:tav tm="100000">
                                              <p:val>
                                                <p:strVal val="#ppt_y"/>
                                              </p:val>
                                            </p:tav>
                                          </p:tavLst>
                                        </p:anim>
                                      </p:childTnLst>
                                    </p:cTn>
                                  </p:par>
                                  <p:par>
                                    <p:cTn id="34" presetID="2" presetClass="entr" presetSubtype="6" accel="100000"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additive="base">
                                            <p:cTn id="36" dur="1000" fill="hold"/>
                                            <p:tgtEl>
                                              <p:spTgt spid="19"/>
                                            </p:tgtEl>
                                            <p:attrNameLst>
                                              <p:attrName>ppt_x</p:attrName>
                                            </p:attrNameLst>
                                          </p:cBhvr>
                                          <p:tavLst>
                                            <p:tav tm="0">
                                              <p:val>
                                                <p:strVal val="1+#ppt_w/2"/>
                                              </p:val>
                                            </p:tav>
                                            <p:tav tm="100000">
                                              <p:val>
                                                <p:strVal val="#ppt_x"/>
                                              </p:val>
                                            </p:tav>
                                          </p:tavLst>
                                        </p:anim>
                                        <p:anim calcmode="lin" valueType="num">
                                          <p:cBhvr additive="base">
                                            <p:cTn id="37" dur="1000" fill="hold"/>
                                            <p:tgtEl>
                                              <p:spTgt spid="19"/>
                                            </p:tgtEl>
                                            <p:attrNameLst>
                                              <p:attrName>ppt_y</p:attrName>
                                            </p:attrNameLst>
                                          </p:cBhvr>
                                          <p:tavLst>
                                            <p:tav tm="0">
                                              <p:val>
                                                <p:strVal val="1+#ppt_h/2"/>
                                              </p:val>
                                            </p:tav>
                                            <p:tav tm="100000">
                                              <p:val>
                                                <p:strVal val="#ppt_y"/>
                                              </p:val>
                                            </p:tav>
                                          </p:tavLst>
                                        </p:anim>
                                      </p:childTnLst>
                                    </p:cTn>
                                  </p:par>
                                  <p:par>
                                    <p:cTn id="38" presetID="2" presetClass="entr" presetSubtype="6" accel="100000" fill="hold"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1000" fill="hold"/>
                                            <p:tgtEl>
                                              <p:spTgt spid="20"/>
                                            </p:tgtEl>
                                            <p:attrNameLst>
                                              <p:attrName>ppt_x</p:attrName>
                                            </p:attrNameLst>
                                          </p:cBhvr>
                                          <p:tavLst>
                                            <p:tav tm="0">
                                              <p:val>
                                                <p:strVal val="1+#ppt_w/2"/>
                                              </p:val>
                                            </p:tav>
                                            <p:tav tm="100000">
                                              <p:val>
                                                <p:strVal val="#ppt_x"/>
                                              </p:val>
                                            </p:tav>
                                          </p:tavLst>
                                        </p:anim>
                                        <p:anim calcmode="lin" valueType="num">
                                          <p:cBhvr additive="base">
                                            <p:cTn id="41" dur="1000" fill="hold"/>
                                            <p:tgtEl>
                                              <p:spTgt spid="20"/>
                                            </p:tgtEl>
                                            <p:attrNameLst>
                                              <p:attrName>ppt_y</p:attrName>
                                            </p:attrNameLst>
                                          </p:cBhvr>
                                          <p:tavLst>
                                            <p:tav tm="0">
                                              <p:val>
                                                <p:strVal val="1+#ppt_h/2"/>
                                              </p:val>
                                            </p:tav>
                                            <p:tav tm="100000">
                                              <p:val>
                                                <p:strVal val="#ppt_y"/>
                                              </p:val>
                                            </p:tav>
                                          </p:tavLst>
                                        </p:anim>
                                      </p:childTnLst>
                                    </p:cTn>
                                  </p:par>
                                  <p:par>
                                    <p:cTn id="42" presetID="2" presetClass="entr" presetSubtype="6" accel="100000" fill="hold" grpId="0" nodeType="withEffect">
                                      <p:stCondLst>
                                        <p:cond delay="0"/>
                                      </p:stCondLst>
                                      <p:childTnLst>
                                        <p:set>
                                          <p:cBhvr>
                                            <p:cTn id="43" dur="1" fill="hold">
                                              <p:stCondLst>
                                                <p:cond delay="0"/>
                                              </p:stCondLst>
                                            </p:cTn>
                                            <p:tgtEl>
                                              <p:spTgt spid="21"/>
                                            </p:tgtEl>
                                            <p:attrNameLst>
                                              <p:attrName>style.visibility</p:attrName>
                                            </p:attrNameLst>
                                          </p:cBhvr>
                                          <p:to>
                                            <p:strVal val="visible"/>
                                          </p:to>
                                        </p:set>
                                        <p:anim calcmode="lin" valueType="num">
                                          <p:cBhvr additive="base">
                                            <p:cTn id="44" dur="1000" fill="hold"/>
                                            <p:tgtEl>
                                              <p:spTgt spid="21"/>
                                            </p:tgtEl>
                                            <p:attrNameLst>
                                              <p:attrName>ppt_x</p:attrName>
                                            </p:attrNameLst>
                                          </p:cBhvr>
                                          <p:tavLst>
                                            <p:tav tm="0">
                                              <p:val>
                                                <p:strVal val="1+#ppt_w/2"/>
                                              </p:val>
                                            </p:tav>
                                            <p:tav tm="100000">
                                              <p:val>
                                                <p:strVal val="#ppt_x"/>
                                              </p:val>
                                            </p:tav>
                                          </p:tavLst>
                                        </p:anim>
                                        <p:anim calcmode="lin" valueType="num">
                                          <p:cBhvr additive="base">
                                            <p:cTn id="45" dur="1000" fill="hold"/>
                                            <p:tgtEl>
                                              <p:spTgt spid="21"/>
                                            </p:tgtEl>
                                            <p:attrNameLst>
                                              <p:attrName>ppt_y</p:attrName>
                                            </p:attrNameLst>
                                          </p:cBhvr>
                                          <p:tavLst>
                                            <p:tav tm="0">
                                              <p:val>
                                                <p:strVal val="1+#ppt_h/2"/>
                                              </p:val>
                                            </p:tav>
                                            <p:tav tm="100000">
                                              <p:val>
                                                <p:strVal val="#ppt_y"/>
                                              </p:val>
                                            </p:tav>
                                          </p:tavLst>
                                        </p:anim>
                                      </p:childTnLst>
                                    </p:cTn>
                                  </p:par>
                                  <p:par>
                                    <p:cTn id="46" presetID="2" presetClass="entr" presetSubtype="6" accel="100000" fill="hold" grpId="0" nodeType="with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additive="base">
                                            <p:cTn id="48" dur="1000" fill="hold"/>
                                            <p:tgtEl>
                                              <p:spTgt spid="22"/>
                                            </p:tgtEl>
                                            <p:attrNameLst>
                                              <p:attrName>ppt_x</p:attrName>
                                            </p:attrNameLst>
                                          </p:cBhvr>
                                          <p:tavLst>
                                            <p:tav tm="0">
                                              <p:val>
                                                <p:strVal val="1+#ppt_w/2"/>
                                              </p:val>
                                            </p:tav>
                                            <p:tav tm="100000">
                                              <p:val>
                                                <p:strVal val="#ppt_x"/>
                                              </p:val>
                                            </p:tav>
                                          </p:tavLst>
                                        </p:anim>
                                        <p:anim calcmode="lin" valueType="num">
                                          <p:cBhvr additive="base">
                                            <p:cTn id="49" dur="1000" fill="hold"/>
                                            <p:tgtEl>
                                              <p:spTgt spid="22"/>
                                            </p:tgtEl>
                                            <p:attrNameLst>
                                              <p:attrName>ppt_y</p:attrName>
                                            </p:attrNameLst>
                                          </p:cBhvr>
                                          <p:tavLst>
                                            <p:tav tm="0">
                                              <p:val>
                                                <p:strVal val="1+#ppt_h/2"/>
                                              </p:val>
                                            </p:tav>
                                            <p:tav tm="100000">
                                              <p:val>
                                                <p:strVal val="#ppt_y"/>
                                              </p:val>
                                            </p:tav>
                                          </p:tavLst>
                                        </p:anim>
                                      </p:childTnLst>
                                    </p:cTn>
                                  </p:par>
                                  <p:par>
                                    <p:cTn id="50" presetID="2" presetClass="entr" presetSubtype="6" accel="100000" fill="hold" nodeType="with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additive="base">
                                            <p:cTn id="52" dur="1000" fill="hold"/>
                                            <p:tgtEl>
                                              <p:spTgt spid="23"/>
                                            </p:tgtEl>
                                            <p:attrNameLst>
                                              <p:attrName>ppt_x</p:attrName>
                                            </p:attrNameLst>
                                          </p:cBhvr>
                                          <p:tavLst>
                                            <p:tav tm="0">
                                              <p:val>
                                                <p:strVal val="1+#ppt_w/2"/>
                                              </p:val>
                                            </p:tav>
                                            <p:tav tm="100000">
                                              <p:val>
                                                <p:strVal val="#ppt_x"/>
                                              </p:val>
                                            </p:tav>
                                          </p:tavLst>
                                        </p:anim>
                                        <p:anim calcmode="lin" valueType="num">
                                          <p:cBhvr additive="base">
                                            <p:cTn id="53" dur="1000" fill="hold"/>
                                            <p:tgtEl>
                                              <p:spTgt spid="23"/>
                                            </p:tgtEl>
                                            <p:attrNameLst>
                                              <p:attrName>ppt_y</p:attrName>
                                            </p:attrNameLst>
                                          </p:cBhvr>
                                          <p:tavLst>
                                            <p:tav tm="0">
                                              <p:val>
                                                <p:strVal val="1+#ppt_h/2"/>
                                              </p:val>
                                            </p:tav>
                                            <p:tav tm="100000">
                                              <p:val>
                                                <p:strVal val="#ppt_y"/>
                                              </p:val>
                                            </p:tav>
                                          </p:tavLst>
                                        </p:anim>
                                      </p:childTnLst>
                                    </p:cTn>
                                  </p:par>
                                  <p:par>
                                    <p:cTn id="54" presetID="2" presetClass="entr" presetSubtype="6" accel="100000" fill="hold" grpId="0" nodeType="withEffect">
                                      <p:stCondLst>
                                        <p:cond delay="0"/>
                                      </p:stCondLst>
                                      <p:childTnLst>
                                        <p:set>
                                          <p:cBhvr>
                                            <p:cTn id="55" dur="1" fill="hold">
                                              <p:stCondLst>
                                                <p:cond delay="0"/>
                                              </p:stCondLst>
                                            </p:cTn>
                                            <p:tgtEl>
                                              <p:spTgt spid="24"/>
                                            </p:tgtEl>
                                            <p:attrNameLst>
                                              <p:attrName>style.visibility</p:attrName>
                                            </p:attrNameLst>
                                          </p:cBhvr>
                                          <p:to>
                                            <p:strVal val="visible"/>
                                          </p:to>
                                        </p:set>
                                        <p:anim calcmode="lin" valueType="num">
                                          <p:cBhvr additive="base">
                                            <p:cTn id="56" dur="1000" fill="hold"/>
                                            <p:tgtEl>
                                              <p:spTgt spid="24"/>
                                            </p:tgtEl>
                                            <p:attrNameLst>
                                              <p:attrName>ppt_x</p:attrName>
                                            </p:attrNameLst>
                                          </p:cBhvr>
                                          <p:tavLst>
                                            <p:tav tm="0">
                                              <p:val>
                                                <p:strVal val="1+#ppt_w/2"/>
                                              </p:val>
                                            </p:tav>
                                            <p:tav tm="100000">
                                              <p:val>
                                                <p:strVal val="#ppt_x"/>
                                              </p:val>
                                            </p:tav>
                                          </p:tavLst>
                                        </p:anim>
                                        <p:anim calcmode="lin" valueType="num">
                                          <p:cBhvr additive="base">
                                            <p:cTn id="57" dur="10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6" grpId="0"/>
          <p:bldP spid="18" grpId="0"/>
          <p:bldP spid="19" grpId="0"/>
          <p:bldP spid="21" grpId="0"/>
          <p:bldP spid="22" grpId="0"/>
          <p:bldP spid="24" grpId="0"/>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任意多边形 3"/>
          <p:cNvSpPr/>
          <p:nvPr>
            <p:custDataLst>
              <p:tags r:id="rId1"/>
            </p:custDataLst>
          </p:nvPr>
        </p:nvSpPr>
        <p:spPr>
          <a:xfrm>
            <a:off x="521545" y="459719"/>
            <a:ext cx="8622455" cy="22245"/>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1"/>
          </a:solidFill>
          <a:ln>
            <a:solidFill>
              <a:srgbClr val="88D27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6" tIns="34288" rIns="68576" bIns="34288" numCol="1" spcCol="0" rtlCol="0" fromWordArt="0" anchor="ctr" anchorCtr="0" forceAA="0" compatLnSpc="1">
            <a:noAutofit/>
          </a:bodyPr>
          <a:lstStyle/>
          <a:p>
            <a:pPr algn="ctr"/>
            <a:endParaRPr lang="zh-CN" altLang="en-US" sz="1420">
              <a:latin typeface="Arial" panose="020B0604020202020204" pitchFamily="34" charset="0"/>
              <a:ea typeface="微软雅黑" panose="020B0503020204020204" pitchFamily="34" charset="-122"/>
              <a:sym typeface="Arial" panose="020B0604020202020204" pitchFamily="34" charset="0"/>
            </a:endParaRPr>
          </a:p>
        </p:txBody>
      </p:sp>
      <p:sp>
        <p:nvSpPr>
          <p:cNvPr id="5" name="任意多边形 4"/>
          <p:cNvSpPr/>
          <p:nvPr>
            <p:custDataLst>
              <p:tags r:id="rId2"/>
            </p:custDataLst>
          </p:nvPr>
        </p:nvSpPr>
        <p:spPr>
          <a:xfrm>
            <a:off x="1" y="100217"/>
            <a:ext cx="410465" cy="381747"/>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6" tIns="34288" rIns="68576" bIns="34288" numCol="1" spcCol="0" rtlCol="0" fromWordArt="0" anchor="ctr" anchorCtr="0" forceAA="0" compatLnSpc="1">
            <a:noAutofit/>
          </a:bodyPr>
          <a:lstStyle/>
          <a:p>
            <a:pPr algn="ctr"/>
            <a:endParaRPr lang="zh-CN" altLang="en-US" sz="142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Content Placeholder 2"/>
          <p:cNvSpPr txBox="1"/>
          <p:nvPr/>
        </p:nvSpPr>
        <p:spPr>
          <a:xfrm>
            <a:off x="699345" y="161315"/>
            <a:ext cx="2181013" cy="246221"/>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1600" dirty="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点击添加小标题</a:t>
            </a:r>
            <a:endParaRPr lang="en-US" sz="1600" dirty="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7" name="组合 6"/>
          <p:cNvGrpSpPr/>
          <p:nvPr/>
        </p:nvGrpSpPr>
        <p:grpSpPr>
          <a:xfrm>
            <a:off x="1459214" y="936056"/>
            <a:ext cx="1138513" cy="3590920"/>
            <a:chOff x="1459213" y="933649"/>
            <a:chExt cx="1138513" cy="3590920"/>
          </a:xfrm>
        </p:grpSpPr>
        <p:grpSp>
          <p:nvGrpSpPr>
            <p:cNvPr id="8" name="Group 56"/>
            <p:cNvGrpSpPr/>
            <p:nvPr/>
          </p:nvGrpSpPr>
          <p:grpSpPr>
            <a:xfrm>
              <a:off x="1738960" y="3163939"/>
              <a:ext cx="585103" cy="585103"/>
              <a:chOff x="3181757" y="2258239"/>
              <a:chExt cx="475436" cy="475436"/>
            </a:xfrm>
            <a:effectLst/>
          </p:grpSpPr>
          <p:sp>
            <p:nvSpPr>
              <p:cNvPr id="16" name="Oval 57"/>
              <p:cNvSpPr/>
              <p:nvPr/>
            </p:nvSpPr>
            <p:spPr bwMode="auto">
              <a:xfrm>
                <a:off x="3181757" y="2258239"/>
                <a:ext cx="475436" cy="475436"/>
              </a:xfrm>
              <a:prstGeom prst="ellipse">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sz="4400" b="1"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7" name="Group 58"/>
              <p:cNvGrpSpPr/>
              <p:nvPr/>
            </p:nvGrpSpPr>
            <p:grpSpPr>
              <a:xfrm>
                <a:off x="3276095" y="2324131"/>
                <a:ext cx="286761" cy="343619"/>
                <a:chOff x="3735388" y="3473450"/>
                <a:chExt cx="184150" cy="220663"/>
              </a:xfrm>
              <a:solidFill>
                <a:schemeClr val="bg1"/>
              </a:solidFill>
            </p:grpSpPr>
            <p:sp>
              <p:nvSpPr>
                <p:cNvPr id="18" name="Freeform: Shape 59"/>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solidFill>
                  <a:schemeClr val="accent1"/>
                </a:solidFill>
                <a:ln w="9525">
                  <a:noFill/>
                  <a:round/>
                </a:ln>
              </p:spPr>
              <p:txBody>
                <a:bodyPr anchor="ctr"/>
                <a:lstStyle/>
                <a:p>
                  <a:pPr algn="ctr"/>
                  <a:endParaRPr>
                    <a:ea typeface="微软雅黑" panose="020B0503020204020204" pitchFamily="34" charset="-122"/>
                    <a:cs typeface="+mn-ea"/>
                    <a:sym typeface="Arial" panose="020B0604020202020204" pitchFamily="34" charset="0"/>
                  </a:endParaRPr>
                </a:p>
              </p:txBody>
            </p:sp>
            <p:sp>
              <p:nvSpPr>
                <p:cNvPr id="19" name="Freeform: Shape 60"/>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solidFill>
                  <a:schemeClr val="accent1"/>
                </a:solidFill>
                <a:ln w="9525">
                  <a:noFill/>
                  <a:round/>
                </a:ln>
              </p:spPr>
              <p:txBody>
                <a:bodyPr anchor="ctr"/>
                <a:lstStyle/>
                <a:p>
                  <a:pPr algn="ctr"/>
                  <a:endParaRPr dirty="0">
                    <a:ea typeface="微软雅黑" panose="020B0503020204020204" pitchFamily="34" charset="-122"/>
                    <a:cs typeface="+mn-ea"/>
                    <a:sym typeface="Arial" panose="020B0604020202020204" pitchFamily="34" charset="0"/>
                  </a:endParaRPr>
                </a:p>
              </p:txBody>
            </p:sp>
          </p:grpSp>
        </p:grpSp>
        <p:grpSp>
          <p:nvGrpSpPr>
            <p:cNvPr id="9" name="Group 154"/>
            <p:cNvGrpSpPr/>
            <p:nvPr/>
          </p:nvGrpSpPr>
          <p:grpSpPr>
            <a:xfrm rot="16200000">
              <a:off x="1145457" y="2042976"/>
              <a:ext cx="1771472" cy="329900"/>
              <a:chOff x="2057400" y="1428750"/>
              <a:chExt cx="2044430" cy="400051"/>
            </a:xfrm>
          </p:grpSpPr>
          <p:sp>
            <p:nvSpPr>
              <p:cNvPr id="14" name="Rectangle: Rounded Corners 155"/>
              <p:cNvSpPr/>
              <p:nvPr/>
            </p:nvSpPr>
            <p:spPr bwMode="auto">
              <a:xfrm>
                <a:off x="2057400" y="1428750"/>
                <a:ext cx="2044430" cy="400050"/>
              </a:xfrm>
              <a:prstGeom prst="roundRect">
                <a:avLst>
                  <a:gd name="adj" fmla="val 50000"/>
                </a:avLst>
              </a:prstGeom>
              <a:solidFill>
                <a:schemeClr val="bg1">
                  <a:lumMod val="85000"/>
                </a:schemeClr>
              </a:solidFill>
              <a:ln w="19050">
                <a:noFill/>
                <a:round/>
              </a:ln>
            </p:spPr>
            <p:txBody>
              <a:bodyPr anchor="ctr"/>
              <a:lstStyle/>
              <a:p>
                <a:pPr algn="ctr"/>
                <a:endParaRPr>
                  <a:ea typeface="微软雅黑" panose="020B0503020204020204" pitchFamily="34" charset="-122"/>
                  <a:cs typeface="+mn-ea"/>
                  <a:sym typeface="Arial" panose="020B0604020202020204" pitchFamily="34" charset="0"/>
                </a:endParaRPr>
              </a:p>
            </p:txBody>
          </p:sp>
          <p:sp>
            <p:nvSpPr>
              <p:cNvPr id="15" name="Rectangle: Rounded Corners 156"/>
              <p:cNvSpPr/>
              <p:nvPr/>
            </p:nvSpPr>
            <p:spPr bwMode="auto">
              <a:xfrm>
                <a:off x="2057401" y="1428751"/>
                <a:ext cx="503832" cy="400050"/>
              </a:xfrm>
              <a:prstGeom prst="roundRect">
                <a:avLst>
                  <a:gd name="adj" fmla="val 50000"/>
                </a:avLst>
              </a:prstGeom>
              <a:solidFill>
                <a:schemeClr val="accent1"/>
              </a:solidFill>
              <a:ln w="19050">
                <a:noFill/>
                <a:round/>
              </a:ln>
            </p:spPr>
            <p:txBody>
              <a:bodyPr anchor="ctr"/>
              <a:lstStyle/>
              <a:p>
                <a:pPr algn="ctr"/>
                <a:endParaRPr>
                  <a:ea typeface="微软雅黑" panose="020B0503020204020204" pitchFamily="34" charset="-122"/>
                  <a:cs typeface="+mn-ea"/>
                  <a:sym typeface="Arial" panose="020B0604020202020204" pitchFamily="34" charset="0"/>
                </a:endParaRPr>
              </a:p>
            </p:txBody>
          </p:sp>
        </p:grpSp>
        <p:sp>
          <p:nvSpPr>
            <p:cNvPr id="10" name="Flowchart: Off-page Connector 157"/>
            <p:cNvSpPr/>
            <p:nvPr/>
          </p:nvSpPr>
          <p:spPr bwMode="auto">
            <a:xfrm>
              <a:off x="1824966" y="933649"/>
              <a:ext cx="412454" cy="343712"/>
            </a:xfrm>
            <a:prstGeom prst="flowChartOffpageConnector">
              <a:avLst/>
            </a:prstGeom>
            <a:solidFill>
              <a:schemeClr val="accent1"/>
            </a:solidFill>
            <a:ln w="19050">
              <a:noFill/>
              <a:round/>
            </a:ln>
          </p:spPr>
          <p:txBody>
            <a:bodyPr vert="horz" wrap="none" lIns="91440" tIns="45720" rIns="91440" bIns="0" anchor="ctr" anchorCtr="1" compatLnSpc="1">
              <a:normAutofit/>
            </a:bodyPr>
            <a:lstStyle/>
            <a:p>
              <a:pPr algn="ctr"/>
              <a:r>
                <a:rPr lang="en-US" sz="1200" b="1">
                  <a:solidFill>
                    <a:schemeClr val="bg1"/>
                  </a:solidFill>
                  <a:ea typeface="微软雅黑" panose="020B0503020204020204" pitchFamily="34" charset="-122"/>
                  <a:cs typeface="+mn-ea"/>
                  <a:sym typeface="Arial" panose="020B0604020202020204" pitchFamily="34" charset="0"/>
                </a:rPr>
                <a:t>10%</a:t>
              </a:r>
            </a:p>
          </p:txBody>
        </p:sp>
        <p:grpSp>
          <p:nvGrpSpPr>
            <p:cNvPr id="11" name="Group 2"/>
            <p:cNvGrpSpPr/>
            <p:nvPr/>
          </p:nvGrpSpPr>
          <p:grpSpPr>
            <a:xfrm>
              <a:off x="1459213" y="3749043"/>
              <a:ext cx="1138513" cy="775526"/>
              <a:chOff x="1733667" y="4998724"/>
              <a:chExt cx="1518017" cy="1034035"/>
            </a:xfrm>
          </p:grpSpPr>
          <p:sp>
            <p:nvSpPr>
              <p:cNvPr id="12" name="TextBox 75"/>
              <p:cNvSpPr txBox="1"/>
              <p:nvPr/>
            </p:nvSpPr>
            <p:spPr bwMode="auto">
              <a:xfrm>
                <a:off x="1739516" y="4998724"/>
                <a:ext cx="1508887" cy="506636"/>
              </a:xfrm>
              <a:prstGeom prst="rect">
                <a:avLst/>
              </a:prstGeom>
              <a:noFill/>
            </p:spPr>
            <p:txBody>
              <a:bodyPr wrap="none" lIns="0" tIns="0" rIns="0" bIns="0" anchor="b" anchorCtr="1">
                <a:normAutofit/>
              </a:bodyPr>
              <a:lstStyle/>
              <a:p>
                <a:pPr latinLnBrk="0"/>
                <a:r>
                  <a:rPr lang="zh-CN" altLang="en-US" sz="1400">
                    <a:solidFill>
                      <a:schemeClr val="accent1">
                        <a:lumMod val="100000"/>
                      </a:schemeClr>
                    </a:solidFill>
                    <a:effectLst/>
                    <a:ea typeface="微软雅黑" panose="020B0503020204020204" pitchFamily="34" charset="-122"/>
                    <a:cs typeface="+mn-ea"/>
                    <a:sym typeface="Arial" panose="020B0604020202020204" pitchFamily="34" charset="0"/>
                  </a:rPr>
                  <a:t>标题文本预设</a:t>
                </a:r>
              </a:p>
            </p:txBody>
          </p:sp>
          <p:sp>
            <p:nvSpPr>
              <p:cNvPr id="13" name="TextBox 76"/>
              <p:cNvSpPr txBox="1"/>
              <p:nvPr/>
            </p:nvSpPr>
            <p:spPr bwMode="auto">
              <a:xfrm>
                <a:off x="1733667" y="5505360"/>
                <a:ext cx="1518017" cy="527399"/>
              </a:xfrm>
              <a:prstGeom prst="rect">
                <a:avLst/>
              </a:prstGeom>
              <a:noFill/>
            </p:spPr>
            <p:txBody>
              <a:bodyPr wrap="square" lIns="90000" tIns="46800" rIns="90000" bIns="46800" anchor="t" anchorCtr="1">
                <a:normAutofit fontScale="62500" lnSpcReduction="20000"/>
              </a:bodyPr>
              <a:lstStyle/>
              <a:p>
                <a:pPr algn="ctr" latinLnBrk="0">
                  <a:lnSpc>
                    <a:spcPct val="120000"/>
                  </a:lnSpc>
                </a:pPr>
                <a:r>
                  <a:rPr lang="zh-CN" altLang="en-US" sz="1000" b="0">
                    <a:solidFill>
                      <a:schemeClr val="tx1">
                        <a:lumMod val="85000"/>
                        <a:lumOff val="15000"/>
                      </a:schemeClr>
                    </a:solidFill>
                    <a:effectLst/>
                    <a:ea typeface="微软雅黑" panose="020B0503020204020204" pitchFamily="34" charset="-122"/>
                    <a:cs typeface="+mn-ea"/>
                    <a:sym typeface="Arial" panose="020B0604020202020204" pitchFamily="34" charset="0"/>
                  </a:rPr>
                  <a:t>此部分内容作为文字排版占位显示 </a:t>
                </a:r>
                <a:br>
                  <a:rPr lang="zh-CN" altLang="en-US" sz="1000" b="0">
                    <a:solidFill>
                      <a:schemeClr val="tx1">
                        <a:lumMod val="85000"/>
                        <a:lumOff val="15000"/>
                      </a:schemeClr>
                    </a:solidFill>
                    <a:effectLst/>
                    <a:ea typeface="微软雅黑" panose="020B0503020204020204" pitchFamily="34" charset="-122"/>
                    <a:cs typeface="+mn-ea"/>
                    <a:sym typeface="Arial" panose="020B0604020202020204" pitchFamily="34" charset="0"/>
                  </a:rPr>
                </a:br>
                <a:r>
                  <a:rPr lang="zh-CN" altLang="en-US" sz="1000" b="0">
                    <a:solidFill>
                      <a:schemeClr val="tx1">
                        <a:lumMod val="85000"/>
                        <a:lumOff val="15000"/>
                      </a:schemeClr>
                    </a:solidFill>
                    <a:effectLst/>
                    <a:ea typeface="微软雅黑" panose="020B0503020204020204" pitchFamily="34" charset="-122"/>
                    <a:cs typeface="+mn-ea"/>
                    <a:sym typeface="Arial" panose="020B0604020202020204" pitchFamily="34" charset="0"/>
                  </a:rPr>
                  <a:t>（建议使用主题字体）</a:t>
                </a:r>
              </a:p>
            </p:txBody>
          </p:sp>
        </p:grpSp>
      </p:grpSp>
      <p:grpSp>
        <p:nvGrpSpPr>
          <p:cNvPr id="20" name="组合 19"/>
          <p:cNvGrpSpPr/>
          <p:nvPr/>
        </p:nvGrpSpPr>
        <p:grpSpPr>
          <a:xfrm>
            <a:off x="2729237" y="936056"/>
            <a:ext cx="1138513" cy="3590920"/>
            <a:chOff x="2729236" y="933649"/>
            <a:chExt cx="1138513" cy="3590920"/>
          </a:xfrm>
        </p:grpSpPr>
        <p:grpSp>
          <p:nvGrpSpPr>
            <p:cNvPr id="21" name="Group 61"/>
            <p:cNvGrpSpPr/>
            <p:nvPr/>
          </p:nvGrpSpPr>
          <p:grpSpPr>
            <a:xfrm>
              <a:off x="3009204" y="3163939"/>
              <a:ext cx="585103" cy="585103"/>
              <a:chOff x="4581932" y="2258239"/>
              <a:chExt cx="475436" cy="475436"/>
            </a:xfrm>
            <a:effectLst/>
          </p:grpSpPr>
          <p:sp>
            <p:nvSpPr>
              <p:cNvPr id="29" name="Oval 62"/>
              <p:cNvSpPr/>
              <p:nvPr/>
            </p:nvSpPr>
            <p:spPr bwMode="auto">
              <a:xfrm>
                <a:off x="4581932" y="2258239"/>
                <a:ext cx="475436" cy="475436"/>
              </a:xfrm>
              <a:prstGeom prst="ellipse">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sz="4400" b="1"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0" name="Group 63"/>
              <p:cNvGrpSpPr/>
              <p:nvPr/>
            </p:nvGrpSpPr>
            <p:grpSpPr>
              <a:xfrm>
                <a:off x="4705933" y="2383968"/>
                <a:ext cx="227685" cy="223978"/>
                <a:chOff x="4797425" y="4017963"/>
                <a:chExt cx="195263" cy="192088"/>
              </a:xfrm>
              <a:solidFill>
                <a:schemeClr val="bg1"/>
              </a:solidFill>
            </p:grpSpPr>
            <p:sp>
              <p:nvSpPr>
                <p:cNvPr id="31" name="Freeform: Shape 64"/>
                <p:cNvSpPr/>
                <p:nvPr/>
              </p:nvSpPr>
              <p:spPr bwMode="auto">
                <a:xfrm>
                  <a:off x="4833938" y="4017963"/>
                  <a:ext cx="7938" cy="95250"/>
                </a:xfrm>
                <a:custGeom>
                  <a:avLst/>
                  <a:gdLst/>
                  <a:ahLst/>
                  <a:cxnLst>
                    <a:cxn ang="0">
                      <a:pos x="1" y="37"/>
                    </a:cxn>
                    <a:cxn ang="0">
                      <a:pos x="3" y="35"/>
                    </a:cxn>
                    <a:cxn ang="0">
                      <a:pos x="3" y="1"/>
                    </a:cxn>
                    <a:cxn ang="0">
                      <a:pos x="1" y="0"/>
                    </a:cxn>
                    <a:cxn ang="0">
                      <a:pos x="0" y="1"/>
                    </a:cxn>
                    <a:cxn ang="0">
                      <a:pos x="0" y="35"/>
                    </a:cxn>
                    <a:cxn ang="0">
                      <a:pos x="1" y="37"/>
                    </a:cxn>
                  </a:cxnLst>
                  <a:rect l="0" t="0" r="r" b="b"/>
                  <a:pathLst>
                    <a:path w="3" h="37">
                      <a:moveTo>
                        <a:pt x="1" y="37"/>
                      </a:moveTo>
                      <a:cubicBezTo>
                        <a:pt x="2" y="37"/>
                        <a:pt x="3" y="36"/>
                        <a:pt x="3" y="35"/>
                      </a:cubicBezTo>
                      <a:cubicBezTo>
                        <a:pt x="3" y="1"/>
                        <a:pt x="3" y="1"/>
                        <a:pt x="3" y="1"/>
                      </a:cubicBezTo>
                      <a:cubicBezTo>
                        <a:pt x="3" y="0"/>
                        <a:pt x="2" y="0"/>
                        <a:pt x="1" y="0"/>
                      </a:cubicBezTo>
                      <a:cubicBezTo>
                        <a:pt x="0" y="0"/>
                        <a:pt x="0" y="0"/>
                        <a:pt x="0" y="1"/>
                      </a:cubicBezTo>
                      <a:cubicBezTo>
                        <a:pt x="0" y="35"/>
                        <a:pt x="0" y="35"/>
                        <a:pt x="0" y="35"/>
                      </a:cubicBezTo>
                      <a:cubicBezTo>
                        <a:pt x="0" y="36"/>
                        <a:pt x="0" y="37"/>
                        <a:pt x="1" y="37"/>
                      </a:cubicBezTo>
                      <a:close/>
                    </a:path>
                  </a:pathLst>
                </a:custGeom>
                <a:grpFill/>
                <a:ln w="9525">
                  <a:noFill/>
                  <a:round/>
                </a:ln>
              </p:spPr>
              <p:txBody>
                <a:bodyPr anchor="ctr"/>
                <a:lstStyle/>
                <a:p>
                  <a:pPr algn="ctr"/>
                  <a:endParaRPr>
                    <a:ea typeface="微软雅黑" panose="020B0503020204020204" pitchFamily="34" charset="-122"/>
                    <a:cs typeface="+mn-ea"/>
                    <a:sym typeface="Arial" panose="020B0604020202020204" pitchFamily="34" charset="0"/>
                  </a:endParaRPr>
                </a:p>
              </p:txBody>
            </p:sp>
            <p:sp>
              <p:nvSpPr>
                <p:cNvPr id="32" name="Freeform: Shape 65"/>
                <p:cNvSpPr/>
                <p:nvPr/>
              </p:nvSpPr>
              <p:spPr bwMode="auto">
                <a:xfrm>
                  <a:off x="4860925" y="4017963"/>
                  <a:ext cx="11113" cy="58738"/>
                </a:xfrm>
                <a:custGeom>
                  <a:avLst/>
                  <a:gdLst/>
                  <a:ahLst/>
                  <a:cxnLst>
                    <a:cxn ang="0">
                      <a:pos x="2" y="23"/>
                    </a:cxn>
                    <a:cxn ang="0">
                      <a:pos x="4" y="21"/>
                    </a:cxn>
                    <a:cxn ang="0">
                      <a:pos x="4" y="1"/>
                    </a:cxn>
                    <a:cxn ang="0">
                      <a:pos x="2" y="0"/>
                    </a:cxn>
                    <a:cxn ang="0">
                      <a:pos x="0" y="1"/>
                    </a:cxn>
                    <a:cxn ang="0">
                      <a:pos x="0" y="21"/>
                    </a:cxn>
                    <a:cxn ang="0">
                      <a:pos x="2" y="23"/>
                    </a:cxn>
                  </a:cxnLst>
                  <a:rect l="0" t="0" r="r" b="b"/>
                  <a:pathLst>
                    <a:path w="4" h="23">
                      <a:moveTo>
                        <a:pt x="2" y="23"/>
                      </a:moveTo>
                      <a:cubicBezTo>
                        <a:pt x="3" y="23"/>
                        <a:pt x="4" y="22"/>
                        <a:pt x="4" y="21"/>
                      </a:cubicBezTo>
                      <a:cubicBezTo>
                        <a:pt x="4" y="1"/>
                        <a:pt x="4" y="1"/>
                        <a:pt x="4" y="1"/>
                      </a:cubicBezTo>
                      <a:cubicBezTo>
                        <a:pt x="4" y="0"/>
                        <a:pt x="3" y="0"/>
                        <a:pt x="2" y="0"/>
                      </a:cubicBezTo>
                      <a:cubicBezTo>
                        <a:pt x="1" y="0"/>
                        <a:pt x="0" y="0"/>
                        <a:pt x="0" y="1"/>
                      </a:cubicBezTo>
                      <a:cubicBezTo>
                        <a:pt x="0" y="21"/>
                        <a:pt x="0" y="21"/>
                        <a:pt x="0" y="21"/>
                      </a:cubicBezTo>
                      <a:cubicBezTo>
                        <a:pt x="0" y="22"/>
                        <a:pt x="1" y="23"/>
                        <a:pt x="2" y="23"/>
                      </a:cubicBezTo>
                      <a:close/>
                    </a:path>
                  </a:pathLst>
                </a:custGeom>
                <a:grpFill/>
                <a:ln w="9525">
                  <a:noFill/>
                  <a:round/>
                </a:ln>
              </p:spPr>
              <p:txBody>
                <a:bodyPr anchor="ctr"/>
                <a:lstStyle/>
                <a:p>
                  <a:pPr algn="ctr"/>
                  <a:endParaRPr>
                    <a:ea typeface="微软雅黑" panose="020B0503020204020204" pitchFamily="34" charset="-122"/>
                    <a:cs typeface="+mn-ea"/>
                    <a:sym typeface="Arial" panose="020B0604020202020204" pitchFamily="34" charset="0"/>
                  </a:endParaRPr>
                </a:p>
              </p:txBody>
            </p:sp>
            <p:sp>
              <p:nvSpPr>
                <p:cNvPr id="33" name="Freeform: Shape 66"/>
                <p:cNvSpPr/>
                <p:nvPr/>
              </p:nvSpPr>
              <p:spPr bwMode="auto">
                <a:xfrm>
                  <a:off x="4892675" y="4017963"/>
                  <a:ext cx="7938" cy="76200"/>
                </a:xfrm>
                <a:custGeom>
                  <a:avLst/>
                  <a:gdLst/>
                  <a:ahLst/>
                  <a:cxnLst>
                    <a:cxn ang="0">
                      <a:pos x="2" y="30"/>
                    </a:cxn>
                    <a:cxn ang="0">
                      <a:pos x="3" y="28"/>
                    </a:cxn>
                    <a:cxn ang="0">
                      <a:pos x="3" y="1"/>
                    </a:cxn>
                    <a:cxn ang="0">
                      <a:pos x="2" y="0"/>
                    </a:cxn>
                    <a:cxn ang="0">
                      <a:pos x="0" y="1"/>
                    </a:cxn>
                    <a:cxn ang="0">
                      <a:pos x="0" y="28"/>
                    </a:cxn>
                    <a:cxn ang="0">
                      <a:pos x="2" y="30"/>
                    </a:cxn>
                  </a:cxnLst>
                  <a:rect l="0" t="0" r="r" b="b"/>
                  <a:pathLst>
                    <a:path w="3" h="30">
                      <a:moveTo>
                        <a:pt x="2" y="30"/>
                      </a:moveTo>
                      <a:cubicBezTo>
                        <a:pt x="3" y="30"/>
                        <a:pt x="3" y="29"/>
                        <a:pt x="3" y="28"/>
                      </a:cubicBezTo>
                      <a:cubicBezTo>
                        <a:pt x="3" y="1"/>
                        <a:pt x="3" y="1"/>
                        <a:pt x="3" y="1"/>
                      </a:cubicBezTo>
                      <a:cubicBezTo>
                        <a:pt x="3" y="0"/>
                        <a:pt x="3" y="0"/>
                        <a:pt x="2" y="0"/>
                      </a:cubicBezTo>
                      <a:cubicBezTo>
                        <a:pt x="1" y="0"/>
                        <a:pt x="0" y="0"/>
                        <a:pt x="0" y="1"/>
                      </a:cubicBezTo>
                      <a:cubicBezTo>
                        <a:pt x="0" y="28"/>
                        <a:pt x="0" y="28"/>
                        <a:pt x="0" y="28"/>
                      </a:cubicBezTo>
                      <a:cubicBezTo>
                        <a:pt x="0" y="29"/>
                        <a:pt x="1" y="30"/>
                        <a:pt x="2" y="30"/>
                      </a:cubicBezTo>
                      <a:close/>
                    </a:path>
                  </a:pathLst>
                </a:custGeom>
                <a:grpFill/>
                <a:ln w="9525">
                  <a:noFill/>
                  <a:round/>
                </a:ln>
              </p:spPr>
              <p:txBody>
                <a:bodyPr anchor="ctr"/>
                <a:lstStyle/>
                <a:p>
                  <a:pPr algn="ctr"/>
                  <a:endParaRPr>
                    <a:ea typeface="微软雅黑" panose="020B0503020204020204" pitchFamily="34" charset="-122"/>
                    <a:cs typeface="+mn-ea"/>
                    <a:sym typeface="Arial" panose="020B0604020202020204" pitchFamily="34" charset="0"/>
                  </a:endParaRPr>
                </a:p>
              </p:txBody>
            </p:sp>
            <p:sp>
              <p:nvSpPr>
                <p:cNvPr id="34" name="Freeform: Shape 67"/>
                <p:cNvSpPr/>
                <p:nvPr/>
              </p:nvSpPr>
              <p:spPr bwMode="auto">
                <a:xfrm>
                  <a:off x="4922838" y="4017963"/>
                  <a:ext cx="7938" cy="38100"/>
                </a:xfrm>
                <a:custGeom>
                  <a:avLst/>
                  <a:gdLst/>
                  <a:ahLst/>
                  <a:cxnLst>
                    <a:cxn ang="0">
                      <a:pos x="2" y="15"/>
                    </a:cxn>
                    <a:cxn ang="0">
                      <a:pos x="3" y="14"/>
                    </a:cxn>
                    <a:cxn ang="0">
                      <a:pos x="3" y="1"/>
                    </a:cxn>
                    <a:cxn ang="0">
                      <a:pos x="2" y="0"/>
                    </a:cxn>
                    <a:cxn ang="0">
                      <a:pos x="0" y="1"/>
                    </a:cxn>
                    <a:cxn ang="0">
                      <a:pos x="0" y="14"/>
                    </a:cxn>
                    <a:cxn ang="0">
                      <a:pos x="2" y="15"/>
                    </a:cxn>
                  </a:cxnLst>
                  <a:rect l="0" t="0" r="r" b="b"/>
                  <a:pathLst>
                    <a:path w="3" h="15">
                      <a:moveTo>
                        <a:pt x="2" y="15"/>
                      </a:moveTo>
                      <a:cubicBezTo>
                        <a:pt x="2" y="15"/>
                        <a:pt x="3" y="15"/>
                        <a:pt x="3" y="14"/>
                      </a:cubicBezTo>
                      <a:cubicBezTo>
                        <a:pt x="3" y="1"/>
                        <a:pt x="3" y="1"/>
                        <a:pt x="3" y="1"/>
                      </a:cubicBezTo>
                      <a:cubicBezTo>
                        <a:pt x="3" y="0"/>
                        <a:pt x="2" y="0"/>
                        <a:pt x="2" y="0"/>
                      </a:cubicBezTo>
                      <a:cubicBezTo>
                        <a:pt x="1" y="0"/>
                        <a:pt x="0" y="0"/>
                        <a:pt x="0" y="1"/>
                      </a:cubicBezTo>
                      <a:cubicBezTo>
                        <a:pt x="0" y="14"/>
                        <a:pt x="0" y="14"/>
                        <a:pt x="0" y="14"/>
                      </a:cubicBezTo>
                      <a:cubicBezTo>
                        <a:pt x="0" y="15"/>
                        <a:pt x="1" y="15"/>
                        <a:pt x="2" y="15"/>
                      </a:cubicBezTo>
                      <a:close/>
                    </a:path>
                  </a:pathLst>
                </a:custGeom>
                <a:grpFill/>
                <a:ln w="9525">
                  <a:noFill/>
                  <a:round/>
                </a:ln>
              </p:spPr>
              <p:txBody>
                <a:bodyPr anchor="ctr"/>
                <a:lstStyle/>
                <a:p>
                  <a:pPr algn="ctr"/>
                  <a:endParaRPr>
                    <a:ea typeface="微软雅黑" panose="020B0503020204020204" pitchFamily="34" charset="-122"/>
                    <a:cs typeface="+mn-ea"/>
                    <a:sym typeface="Arial" panose="020B0604020202020204" pitchFamily="34" charset="0"/>
                  </a:endParaRPr>
                </a:p>
              </p:txBody>
            </p:sp>
            <p:sp>
              <p:nvSpPr>
                <p:cNvPr id="35" name="Freeform: Shape 68"/>
                <p:cNvSpPr/>
                <p:nvPr/>
              </p:nvSpPr>
              <p:spPr bwMode="auto">
                <a:xfrm>
                  <a:off x="4797425" y="4017963"/>
                  <a:ext cx="195263" cy="192088"/>
                </a:xfrm>
                <a:custGeom>
                  <a:avLst/>
                  <a:gdLst/>
                  <a:ahLst/>
                  <a:cxnLst>
                    <a:cxn ang="0">
                      <a:pos x="73" y="23"/>
                    </a:cxn>
                    <a:cxn ang="0">
                      <a:pos x="64" y="70"/>
                    </a:cxn>
                    <a:cxn ang="0">
                      <a:pos x="62" y="32"/>
                    </a:cxn>
                    <a:cxn ang="0">
                      <a:pos x="61" y="70"/>
                    </a:cxn>
                    <a:cxn ang="0">
                      <a:pos x="52" y="51"/>
                    </a:cxn>
                    <a:cxn ang="0">
                      <a:pos x="49" y="51"/>
                    </a:cxn>
                    <a:cxn ang="0">
                      <a:pos x="40" y="70"/>
                    </a:cxn>
                    <a:cxn ang="0">
                      <a:pos x="39" y="57"/>
                    </a:cxn>
                    <a:cxn ang="0">
                      <a:pos x="37" y="70"/>
                    </a:cxn>
                    <a:cxn ang="0">
                      <a:pos x="29" y="56"/>
                    </a:cxn>
                    <a:cxn ang="0">
                      <a:pos x="25" y="56"/>
                    </a:cxn>
                    <a:cxn ang="0">
                      <a:pos x="17" y="70"/>
                    </a:cxn>
                    <a:cxn ang="0">
                      <a:pos x="15" y="67"/>
                    </a:cxn>
                    <a:cxn ang="0">
                      <a:pos x="14" y="70"/>
                    </a:cxn>
                    <a:cxn ang="0">
                      <a:pos x="28" y="39"/>
                    </a:cxn>
                    <a:cxn ang="0">
                      <a:pos x="43" y="46"/>
                    </a:cxn>
                    <a:cxn ang="0">
                      <a:pos x="71" y="14"/>
                    </a:cxn>
                    <a:cxn ang="0">
                      <a:pos x="74" y="16"/>
                    </a:cxn>
                    <a:cxn ang="0">
                      <a:pos x="73" y="2"/>
                    </a:cxn>
                    <a:cxn ang="0">
                      <a:pos x="71" y="0"/>
                    </a:cxn>
                    <a:cxn ang="0">
                      <a:pos x="58" y="5"/>
                    </a:cxn>
                    <a:cxn ang="0">
                      <a:pos x="66" y="6"/>
                    </a:cxn>
                    <a:cxn ang="0">
                      <a:pos x="28" y="34"/>
                    </a:cxn>
                    <a:cxn ang="0">
                      <a:pos x="5" y="65"/>
                    </a:cxn>
                    <a:cxn ang="0">
                      <a:pos x="2" y="0"/>
                    </a:cxn>
                    <a:cxn ang="0">
                      <a:pos x="0" y="72"/>
                    </a:cxn>
                    <a:cxn ang="0">
                      <a:pos x="0" y="72"/>
                    </a:cxn>
                    <a:cxn ang="0">
                      <a:pos x="0" y="73"/>
                    </a:cxn>
                    <a:cxn ang="0">
                      <a:pos x="0" y="73"/>
                    </a:cxn>
                    <a:cxn ang="0">
                      <a:pos x="0" y="74"/>
                    </a:cxn>
                    <a:cxn ang="0">
                      <a:pos x="1" y="74"/>
                    </a:cxn>
                    <a:cxn ang="0">
                      <a:pos x="1" y="74"/>
                    </a:cxn>
                    <a:cxn ang="0">
                      <a:pos x="1" y="74"/>
                    </a:cxn>
                    <a:cxn ang="0">
                      <a:pos x="1" y="75"/>
                    </a:cxn>
                    <a:cxn ang="0">
                      <a:pos x="2" y="75"/>
                    </a:cxn>
                    <a:cxn ang="0">
                      <a:pos x="2" y="75"/>
                    </a:cxn>
                    <a:cxn ang="0">
                      <a:pos x="73" y="75"/>
                    </a:cxn>
                    <a:cxn ang="0">
                      <a:pos x="76" y="72"/>
                    </a:cxn>
                    <a:cxn ang="0">
                      <a:pos x="74" y="22"/>
                    </a:cxn>
                  </a:cxnLst>
                  <a:rect l="0" t="0" r="r" b="b"/>
                  <a:pathLst>
                    <a:path w="76" h="75">
                      <a:moveTo>
                        <a:pt x="74" y="22"/>
                      </a:moveTo>
                      <a:cubicBezTo>
                        <a:pt x="73" y="22"/>
                        <a:pt x="73" y="22"/>
                        <a:pt x="73" y="23"/>
                      </a:cubicBezTo>
                      <a:cubicBezTo>
                        <a:pt x="73" y="70"/>
                        <a:pt x="73" y="70"/>
                        <a:pt x="73" y="70"/>
                      </a:cubicBezTo>
                      <a:cubicBezTo>
                        <a:pt x="64" y="70"/>
                        <a:pt x="64" y="70"/>
                        <a:pt x="64" y="70"/>
                      </a:cubicBezTo>
                      <a:cubicBezTo>
                        <a:pt x="64" y="34"/>
                        <a:pt x="64" y="34"/>
                        <a:pt x="64" y="34"/>
                      </a:cubicBezTo>
                      <a:cubicBezTo>
                        <a:pt x="64" y="33"/>
                        <a:pt x="63" y="32"/>
                        <a:pt x="62" y="32"/>
                      </a:cubicBezTo>
                      <a:cubicBezTo>
                        <a:pt x="62" y="32"/>
                        <a:pt x="61" y="33"/>
                        <a:pt x="61" y="34"/>
                      </a:cubicBezTo>
                      <a:cubicBezTo>
                        <a:pt x="61" y="70"/>
                        <a:pt x="61" y="70"/>
                        <a:pt x="61" y="70"/>
                      </a:cubicBezTo>
                      <a:cubicBezTo>
                        <a:pt x="52" y="70"/>
                        <a:pt x="52" y="70"/>
                        <a:pt x="52" y="70"/>
                      </a:cubicBezTo>
                      <a:cubicBezTo>
                        <a:pt x="52" y="51"/>
                        <a:pt x="52" y="51"/>
                        <a:pt x="52" y="51"/>
                      </a:cubicBezTo>
                      <a:cubicBezTo>
                        <a:pt x="52" y="50"/>
                        <a:pt x="51" y="49"/>
                        <a:pt x="51" y="49"/>
                      </a:cubicBezTo>
                      <a:cubicBezTo>
                        <a:pt x="50" y="49"/>
                        <a:pt x="49" y="50"/>
                        <a:pt x="49" y="51"/>
                      </a:cubicBezTo>
                      <a:cubicBezTo>
                        <a:pt x="49" y="70"/>
                        <a:pt x="49" y="70"/>
                        <a:pt x="49" y="70"/>
                      </a:cubicBezTo>
                      <a:cubicBezTo>
                        <a:pt x="40" y="70"/>
                        <a:pt x="40" y="70"/>
                        <a:pt x="40" y="70"/>
                      </a:cubicBezTo>
                      <a:cubicBezTo>
                        <a:pt x="40" y="58"/>
                        <a:pt x="40" y="58"/>
                        <a:pt x="40" y="58"/>
                      </a:cubicBezTo>
                      <a:cubicBezTo>
                        <a:pt x="40" y="57"/>
                        <a:pt x="40" y="57"/>
                        <a:pt x="39" y="57"/>
                      </a:cubicBezTo>
                      <a:cubicBezTo>
                        <a:pt x="38" y="57"/>
                        <a:pt x="37" y="57"/>
                        <a:pt x="37" y="58"/>
                      </a:cubicBezTo>
                      <a:cubicBezTo>
                        <a:pt x="37" y="70"/>
                        <a:pt x="37" y="70"/>
                        <a:pt x="37" y="70"/>
                      </a:cubicBezTo>
                      <a:cubicBezTo>
                        <a:pt x="29" y="70"/>
                        <a:pt x="29" y="70"/>
                        <a:pt x="29" y="70"/>
                      </a:cubicBezTo>
                      <a:cubicBezTo>
                        <a:pt x="29" y="56"/>
                        <a:pt x="29" y="56"/>
                        <a:pt x="29" y="56"/>
                      </a:cubicBezTo>
                      <a:cubicBezTo>
                        <a:pt x="29" y="55"/>
                        <a:pt x="28" y="54"/>
                        <a:pt x="27" y="54"/>
                      </a:cubicBezTo>
                      <a:cubicBezTo>
                        <a:pt x="26" y="54"/>
                        <a:pt x="25" y="55"/>
                        <a:pt x="25" y="56"/>
                      </a:cubicBezTo>
                      <a:cubicBezTo>
                        <a:pt x="25" y="70"/>
                        <a:pt x="25" y="70"/>
                        <a:pt x="25" y="70"/>
                      </a:cubicBezTo>
                      <a:cubicBezTo>
                        <a:pt x="17" y="70"/>
                        <a:pt x="17" y="70"/>
                        <a:pt x="17" y="70"/>
                      </a:cubicBezTo>
                      <a:cubicBezTo>
                        <a:pt x="17" y="68"/>
                        <a:pt x="17" y="68"/>
                        <a:pt x="17" y="68"/>
                      </a:cubicBezTo>
                      <a:cubicBezTo>
                        <a:pt x="17" y="68"/>
                        <a:pt x="16" y="67"/>
                        <a:pt x="15" y="67"/>
                      </a:cubicBezTo>
                      <a:cubicBezTo>
                        <a:pt x="14" y="67"/>
                        <a:pt x="14" y="68"/>
                        <a:pt x="14" y="68"/>
                      </a:cubicBezTo>
                      <a:cubicBezTo>
                        <a:pt x="14" y="70"/>
                        <a:pt x="14" y="70"/>
                        <a:pt x="14" y="70"/>
                      </a:cubicBezTo>
                      <a:cubicBezTo>
                        <a:pt x="7" y="70"/>
                        <a:pt x="7" y="70"/>
                        <a:pt x="7" y="70"/>
                      </a:cubicBezTo>
                      <a:cubicBezTo>
                        <a:pt x="28" y="39"/>
                        <a:pt x="28" y="39"/>
                        <a:pt x="28" y="39"/>
                      </a:cubicBezTo>
                      <a:cubicBezTo>
                        <a:pt x="40" y="47"/>
                        <a:pt x="40" y="47"/>
                        <a:pt x="40" y="47"/>
                      </a:cubicBezTo>
                      <a:cubicBezTo>
                        <a:pt x="41" y="47"/>
                        <a:pt x="43" y="47"/>
                        <a:pt x="43" y="46"/>
                      </a:cubicBezTo>
                      <a:cubicBezTo>
                        <a:pt x="70" y="8"/>
                        <a:pt x="70" y="8"/>
                        <a:pt x="70" y="8"/>
                      </a:cubicBezTo>
                      <a:cubicBezTo>
                        <a:pt x="71" y="14"/>
                        <a:pt x="71" y="14"/>
                        <a:pt x="71" y="14"/>
                      </a:cubicBezTo>
                      <a:cubicBezTo>
                        <a:pt x="71" y="15"/>
                        <a:pt x="72" y="16"/>
                        <a:pt x="73" y="16"/>
                      </a:cubicBezTo>
                      <a:cubicBezTo>
                        <a:pt x="73" y="16"/>
                        <a:pt x="73" y="16"/>
                        <a:pt x="74" y="16"/>
                      </a:cubicBezTo>
                      <a:cubicBezTo>
                        <a:pt x="75" y="15"/>
                        <a:pt x="76" y="14"/>
                        <a:pt x="76" y="13"/>
                      </a:cubicBezTo>
                      <a:cubicBezTo>
                        <a:pt x="73" y="2"/>
                        <a:pt x="73" y="2"/>
                        <a:pt x="73" y="2"/>
                      </a:cubicBezTo>
                      <a:cubicBezTo>
                        <a:pt x="73" y="1"/>
                        <a:pt x="73" y="1"/>
                        <a:pt x="72" y="1"/>
                      </a:cubicBezTo>
                      <a:cubicBezTo>
                        <a:pt x="72" y="0"/>
                        <a:pt x="71" y="0"/>
                        <a:pt x="71" y="0"/>
                      </a:cubicBezTo>
                      <a:cubicBezTo>
                        <a:pt x="60" y="2"/>
                        <a:pt x="60" y="2"/>
                        <a:pt x="60" y="2"/>
                      </a:cubicBezTo>
                      <a:cubicBezTo>
                        <a:pt x="58" y="2"/>
                        <a:pt x="58" y="4"/>
                        <a:pt x="58" y="5"/>
                      </a:cubicBezTo>
                      <a:cubicBezTo>
                        <a:pt x="58" y="6"/>
                        <a:pt x="59" y="7"/>
                        <a:pt x="61" y="7"/>
                      </a:cubicBezTo>
                      <a:cubicBezTo>
                        <a:pt x="66" y="6"/>
                        <a:pt x="66" y="6"/>
                        <a:pt x="66" y="6"/>
                      </a:cubicBezTo>
                      <a:cubicBezTo>
                        <a:pt x="41" y="42"/>
                        <a:pt x="41" y="42"/>
                        <a:pt x="41" y="42"/>
                      </a:cubicBezTo>
                      <a:cubicBezTo>
                        <a:pt x="28" y="34"/>
                        <a:pt x="28" y="34"/>
                        <a:pt x="28" y="34"/>
                      </a:cubicBezTo>
                      <a:cubicBezTo>
                        <a:pt x="27" y="33"/>
                        <a:pt x="26" y="34"/>
                        <a:pt x="25" y="35"/>
                      </a:cubicBezTo>
                      <a:cubicBezTo>
                        <a:pt x="5" y="65"/>
                        <a:pt x="5" y="65"/>
                        <a:pt x="5" y="65"/>
                      </a:cubicBezTo>
                      <a:cubicBezTo>
                        <a:pt x="5" y="2"/>
                        <a:pt x="5" y="2"/>
                        <a:pt x="5" y="2"/>
                      </a:cubicBezTo>
                      <a:cubicBezTo>
                        <a:pt x="5" y="1"/>
                        <a:pt x="4" y="0"/>
                        <a:pt x="2" y="0"/>
                      </a:cubicBezTo>
                      <a:cubicBezTo>
                        <a:pt x="1" y="0"/>
                        <a:pt x="0" y="1"/>
                        <a:pt x="0" y="2"/>
                      </a:cubicBezTo>
                      <a:cubicBezTo>
                        <a:pt x="0" y="72"/>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4"/>
                        <a:pt x="0" y="74"/>
                        <a:pt x="0" y="74"/>
                      </a:cubicBezTo>
                      <a:cubicBezTo>
                        <a:pt x="0" y="74"/>
                        <a:pt x="0" y="74"/>
                        <a:pt x="0" y="74"/>
                      </a:cubicBezTo>
                      <a:cubicBezTo>
                        <a:pt x="1" y="74"/>
                        <a:pt x="1" y="74"/>
                        <a:pt x="1" y="74"/>
                      </a:cubicBezTo>
                      <a:cubicBezTo>
                        <a:pt x="1" y="74"/>
                        <a:pt x="1" y="74"/>
                        <a:pt x="1" y="74"/>
                      </a:cubicBezTo>
                      <a:cubicBezTo>
                        <a:pt x="1" y="74"/>
                        <a:pt x="1" y="74"/>
                        <a:pt x="1" y="74"/>
                      </a:cubicBezTo>
                      <a:cubicBezTo>
                        <a:pt x="1" y="74"/>
                        <a:pt x="1" y="74"/>
                        <a:pt x="1" y="74"/>
                      </a:cubicBezTo>
                      <a:cubicBezTo>
                        <a:pt x="1" y="74"/>
                        <a:pt x="1" y="74"/>
                        <a:pt x="1" y="74"/>
                      </a:cubicBezTo>
                      <a:cubicBezTo>
                        <a:pt x="1" y="74"/>
                        <a:pt x="1" y="74"/>
                        <a:pt x="1" y="75"/>
                      </a:cubicBezTo>
                      <a:cubicBezTo>
                        <a:pt x="1" y="75"/>
                        <a:pt x="1" y="75"/>
                        <a:pt x="1" y="75"/>
                      </a:cubicBezTo>
                      <a:cubicBezTo>
                        <a:pt x="2" y="75"/>
                        <a:pt x="2" y="75"/>
                        <a:pt x="2" y="75"/>
                      </a:cubicBezTo>
                      <a:cubicBezTo>
                        <a:pt x="2" y="75"/>
                        <a:pt x="2" y="75"/>
                        <a:pt x="2" y="75"/>
                      </a:cubicBezTo>
                      <a:cubicBezTo>
                        <a:pt x="2" y="75"/>
                        <a:pt x="2" y="75"/>
                        <a:pt x="2" y="75"/>
                      </a:cubicBezTo>
                      <a:cubicBezTo>
                        <a:pt x="2" y="75"/>
                        <a:pt x="2" y="75"/>
                        <a:pt x="2" y="75"/>
                      </a:cubicBezTo>
                      <a:cubicBezTo>
                        <a:pt x="2" y="75"/>
                        <a:pt x="2" y="75"/>
                        <a:pt x="2" y="75"/>
                      </a:cubicBezTo>
                      <a:cubicBezTo>
                        <a:pt x="73" y="75"/>
                        <a:pt x="73" y="75"/>
                        <a:pt x="73" y="75"/>
                      </a:cubicBezTo>
                      <a:cubicBezTo>
                        <a:pt x="74" y="75"/>
                        <a:pt x="75" y="74"/>
                        <a:pt x="75" y="74"/>
                      </a:cubicBezTo>
                      <a:cubicBezTo>
                        <a:pt x="76" y="73"/>
                        <a:pt x="76" y="73"/>
                        <a:pt x="76" y="72"/>
                      </a:cubicBezTo>
                      <a:cubicBezTo>
                        <a:pt x="76" y="23"/>
                        <a:pt x="76" y="23"/>
                        <a:pt x="76" y="23"/>
                      </a:cubicBezTo>
                      <a:cubicBezTo>
                        <a:pt x="76" y="22"/>
                        <a:pt x="75" y="22"/>
                        <a:pt x="74" y="22"/>
                      </a:cubicBezTo>
                      <a:close/>
                    </a:path>
                  </a:pathLst>
                </a:custGeom>
                <a:solidFill>
                  <a:schemeClr val="accent2"/>
                </a:solidFill>
                <a:ln w="9525">
                  <a:noFill/>
                  <a:round/>
                </a:ln>
              </p:spPr>
              <p:txBody>
                <a:bodyPr anchor="ctr"/>
                <a:lstStyle/>
                <a:p>
                  <a:pPr algn="ctr"/>
                  <a:endParaRPr>
                    <a:ea typeface="微软雅黑" panose="020B0503020204020204" pitchFamily="34" charset="-122"/>
                    <a:cs typeface="+mn-ea"/>
                    <a:sym typeface="Arial" panose="020B0604020202020204" pitchFamily="34" charset="0"/>
                  </a:endParaRPr>
                </a:p>
              </p:txBody>
            </p:sp>
          </p:grpSp>
        </p:grpSp>
        <p:grpSp>
          <p:nvGrpSpPr>
            <p:cNvPr id="22" name="Group 158"/>
            <p:cNvGrpSpPr/>
            <p:nvPr/>
          </p:nvGrpSpPr>
          <p:grpSpPr>
            <a:xfrm rot="16200000">
              <a:off x="2415781" y="2042976"/>
              <a:ext cx="1771472" cy="329900"/>
              <a:chOff x="2057400" y="1428750"/>
              <a:chExt cx="2044430" cy="400051"/>
            </a:xfrm>
          </p:grpSpPr>
          <p:sp>
            <p:nvSpPr>
              <p:cNvPr id="27" name="Rectangle: Rounded Corners 159"/>
              <p:cNvSpPr/>
              <p:nvPr/>
            </p:nvSpPr>
            <p:spPr bwMode="auto">
              <a:xfrm>
                <a:off x="2057400" y="1428750"/>
                <a:ext cx="2044430" cy="400050"/>
              </a:xfrm>
              <a:prstGeom prst="roundRect">
                <a:avLst>
                  <a:gd name="adj" fmla="val 50000"/>
                </a:avLst>
              </a:prstGeom>
              <a:solidFill>
                <a:schemeClr val="bg1">
                  <a:lumMod val="85000"/>
                </a:schemeClr>
              </a:solidFill>
              <a:ln w="19050">
                <a:noFill/>
                <a:round/>
              </a:ln>
            </p:spPr>
            <p:txBody>
              <a:bodyPr anchor="ctr"/>
              <a:lstStyle/>
              <a:p>
                <a:pPr algn="ctr"/>
                <a:endParaRPr>
                  <a:ea typeface="微软雅黑" panose="020B0503020204020204" pitchFamily="34" charset="-122"/>
                  <a:cs typeface="+mn-ea"/>
                  <a:sym typeface="Arial" panose="020B0604020202020204" pitchFamily="34" charset="0"/>
                </a:endParaRPr>
              </a:p>
            </p:txBody>
          </p:sp>
          <p:sp>
            <p:nvSpPr>
              <p:cNvPr id="28" name="Rectangle: Rounded Corners 160"/>
              <p:cNvSpPr/>
              <p:nvPr/>
            </p:nvSpPr>
            <p:spPr bwMode="auto">
              <a:xfrm>
                <a:off x="2057400" y="1428751"/>
                <a:ext cx="696248" cy="400050"/>
              </a:xfrm>
              <a:prstGeom prst="roundRect">
                <a:avLst>
                  <a:gd name="adj" fmla="val 50000"/>
                </a:avLst>
              </a:prstGeom>
              <a:solidFill>
                <a:schemeClr val="accent2"/>
              </a:solidFill>
              <a:ln w="19050">
                <a:noFill/>
                <a:round/>
              </a:ln>
            </p:spPr>
            <p:txBody>
              <a:bodyPr anchor="ctr"/>
              <a:lstStyle/>
              <a:p>
                <a:pPr algn="ctr"/>
                <a:endParaRPr>
                  <a:ea typeface="微软雅黑" panose="020B0503020204020204" pitchFamily="34" charset="-122"/>
                  <a:cs typeface="+mn-ea"/>
                  <a:sym typeface="Arial" panose="020B0604020202020204" pitchFamily="34" charset="0"/>
                </a:endParaRPr>
              </a:p>
            </p:txBody>
          </p:sp>
        </p:grpSp>
        <p:sp>
          <p:nvSpPr>
            <p:cNvPr id="23" name="Flowchart: Off-page Connector 161"/>
            <p:cNvSpPr/>
            <p:nvPr/>
          </p:nvSpPr>
          <p:spPr bwMode="auto">
            <a:xfrm>
              <a:off x="3095290" y="933649"/>
              <a:ext cx="412454" cy="343712"/>
            </a:xfrm>
            <a:prstGeom prst="flowChartOffpageConnector">
              <a:avLst/>
            </a:prstGeom>
            <a:solidFill>
              <a:schemeClr val="accent2"/>
            </a:solidFill>
            <a:ln w="19050">
              <a:noFill/>
              <a:round/>
            </a:ln>
          </p:spPr>
          <p:txBody>
            <a:bodyPr vert="horz" wrap="none" lIns="91440" tIns="45720" rIns="91440" bIns="0" anchor="ctr" anchorCtr="1" compatLnSpc="1">
              <a:normAutofit/>
            </a:bodyPr>
            <a:lstStyle/>
            <a:p>
              <a:pPr algn="ctr"/>
              <a:r>
                <a:rPr lang="en-US" sz="1200" b="1">
                  <a:solidFill>
                    <a:schemeClr val="bg1"/>
                  </a:solidFill>
                  <a:ea typeface="微软雅黑" panose="020B0503020204020204" pitchFamily="34" charset="-122"/>
                  <a:cs typeface="+mn-ea"/>
                  <a:sym typeface="Arial" panose="020B0604020202020204" pitchFamily="34" charset="0"/>
                </a:rPr>
                <a:t>20%</a:t>
              </a:r>
            </a:p>
          </p:txBody>
        </p:sp>
        <p:grpSp>
          <p:nvGrpSpPr>
            <p:cNvPr id="24" name="Group 79"/>
            <p:cNvGrpSpPr/>
            <p:nvPr/>
          </p:nvGrpSpPr>
          <p:grpSpPr>
            <a:xfrm>
              <a:off x="2729236" y="3749043"/>
              <a:ext cx="1138513" cy="775526"/>
              <a:chOff x="1733667" y="4998724"/>
              <a:chExt cx="1518017" cy="1034035"/>
            </a:xfrm>
          </p:grpSpPr>
          <p:sp>
            <p:nvSpPr>
              <p:cNvPr id="25" name="TextBox 80"/>
              <p:cNvSpPr txBox="1"/>
              <p:nvPr/>
            </p:nvSpPr>
            <p:spPr bwMode="auto">
              <a:xfrm>
                <a:off x="1739516" y="4998724"/>
                <a:ext cx="1508887" cy="506636"/>
              </a:xfrm>
              <a:prstGeom prst="rect">
                <a:avLst/>
              </a:prstGeom>
              <a:noFill/>
            </p:spPr>
            <p:txBody>
              <a:bodyPr wrap="none" lIns="0" tIns="0" rIns="0" bIns="0" anchor="b" anchorCtr="1">
                <a:normAutofit/>
              </a:bodyPr>
              <a:lstStyle/>
              <a:p>
                <a:pPr latinLnBrk="0"/>
                <a:r>
                  <a:rPr lang="zh-CN" altLang="en-US" sz="1400">
                    <a:solidFill>
                      <a:schemeClr val="accent2">
                        <a:lumMod val="100000"/>
                      </a:schemeClr>
                    </a:solidFill>
                    <a:effectLst/>
                    <a:ea typeface="微软雅黑" panose="020B0503020204020204" pitchFamily="34" charset="-122"/>
                    <a:cs typeface="+mn-ea"/>
                    <a:sym typeface="Arial" panose="020B0604020202020204" pitchFamily="34" charset="0"/>
                  </a:rPr>
                  <a:t>标题文本预设</a:t>
                </a:r>
              </a:p>
            </p:txBody>
          </p:sp>
          <p:sp>
            <p:nvSpPr>
              <p:cNvPr id="26" name="TextBox 81"/>
              <p:cNvSpPr txBox="1"/>
              <p:nvPr/>
            </p:nvSpPr>
            <p:spPr bwMode="auto">
              <a:xfrm>
                <a:off x="1733667" y="5505360"/>
                <a:ext cx="1518017" cy="527399"/>
              </a:xfrm>
              <a:prstGeom prst="rect">
                <a:avLst/>
              </a:prstGeom>
              <a:noFill/>
            </p:spPr>
            <p:txBody>
              <a:bodyPr wrap="square" lIns="90000" tIns="46800" rIns="90000" bIns="46800" anchor="t" anchorCtr="1">
                <a:normAutofit fontScale="62500" lnSpcReduction="20000"/>
              </a:bodyPr>
              <a:lstStyle/>
              <a:p>
                <a:pPr algn="ctr" latinLnBrk="0">
                  <a:lnSpc>
                    <a:spcPct val="120000"/>
                  </a:lnSpc>
                </a:pPr>
                <a:r>
                  <a:rPr lang="zh-CN" altLang="en-US" sz="1000" b="0">
                    <a:solidFill>
                      <a:schemeClr val="tx1">
                        <a:lumMod val="85000"/>
                        <a:lumOff val="15000"/>
                      </a:schemeClr>
                    </a:solidFill>
                    <a:effectLst/>
                    <a:ea typeface="微软雅黑" panose="020B0503020204020204" pitchFamily="34" charset="-122"/>
                    <a:cs typeface="+mn-ea"/>
                    <a:sym typeface="Arial" panose="020B0604020202020204" pitchFamily="34" charset="0"/>
                  </a:rPr>
                  <a:t>此部分内容作为文字排版占位显示 </a:t>
                </a:r>
                <a:br>
                  <a:rPr lang="zh-CN" altLang="en-US" sz="1000" b="0">
                    <a:solidFill>
                      <a:schemeClr val="tx1">
                        <a:lumMod val="85000"/>
                        <a:lumOff val="15000"/>
                      </a:schemeClr>
                    </a:solidFill>
                    <a:effectLst/>
                    <a:ea typeface="微软雅黑" panose="020B0503020204020204" pitchFamily="34" charset="-122"/>
                    <a:cs typeface="+mn-ea"/>
                    <a:sym typeface="Arial" panose="020B0604020202020204" pitchFamily="34" charset="0"/>
                  </a:rPr>
                </a:br>
                <a:r>
                  <a:rPr lang="zh-CN" altLang="en-US" sz="1000" b="0">
                    <a:solidFill>
                      <a:schemeClr val="tx1">
                        <a:lumMod val="85000"/>
                        <a:lumOff val="15000"/>
                      </a:schemeClr>
                    </a:solidFill>
                    <a:effectLst/>
                    <a:ea typeface="微软雅黑" panose="020B0503020204020204" pitchFamily="34" charset="-122"/>
                    <a:cs typeface="+mn-ea"/>
                    <a:sym typeface="Arial" panose="020B0604020202020204" pitchFamily="34" charset="0"/>
                  </a:rPr>
                  <a:t>（建议使用主题字体）</a:t>
                </a:r>
              </a:p>
            </p:txBody>
          </p:sp>
        </p:grpSp>
      </p:grpSp>
      <p:grpSp>
        <p:nvGrpSpPr>
          <p:cNvPr id="36" name="组合 35"/>
          <p:cNvGrpSpPr/>
          <p:nvPr/>
        </p:nvGrpSpPr>
        <p:grpSpPr>
          <a:xfrm>
            <a:off x="3999260" y="936057"/>
            <a:ext cx="1138513" cy="3590919"/>
            <a:chOff x="3999259" y="933650"/>
            <a:chExt cx="1138513" cy="3590919"/>
          </a:xfrm>
        </p:grpSpPr>
        <p:grpSp>
          <p:nvGrpSpPr>
            <p:cNvPr id="37" name="Group 69"/>
            <p:cNvGrpSpPr/>
            <p:nvPr/>
          </p:nvGrpSpPr>
          <p:grpSpPr>
            <a:xfrm>
              <a:off x="4279448" y="3163939"/>
              <a:ext cx="585103" cy="585103"/>
              <a:chOff x="5972582" y="2258239"/>
              <a:chExt cx="475436" cy="475436"/>
            </a:xfrm>
            <a:effectLst/>
          </p:grpSpPr>
          <p:sp>
            <p:nvSpPr>
              <p:cNvPr id="45" name="Oval 70"/>
              <p:cNvSpPr/>
              <p:nvPr/>
            </p:nvSpPr>
            <p:spPr bwMode="auto">
              <a:xfrm>
                <a:off x="5972582" y="2258239"/>
                <a:ext cx="475436" cy="475436"/>
              </a:xfrm>
              <a:prstGeom prst="ellipse">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sz="4400" b="1"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46" name="Group 71"/>
              <p:cNvGrpSpPr/>
              <p:nvPr/>
            </p:nvGrpSpPr>
            <p:grpSpPr>
              <a:xfrm>
                <a:off x="6115816" y="2349936"/>
                <a:ext cx="188968" cy="292042"/>
                <a:chOff x="5403850" y="3486150"/>
                <a:chExt cx="139700" cy="215900"/>
              </a:xfrm>
              <a:solidFill>
                <a:schemeClr val="bg1"/>
              </a:solidFill>
            </p:grpSpPr>
            <p:sp>
              <p:nvSpPr>
                <p:cNvPr id="47" name="Freeform: Shape 72"/>
                <p:cNvSpPr/>
                <p:nvPr/>
              </p:nvSpPr>
              <p:spPr bwMode="auto">
                <a:xfrm>
                  <a:off x="5438775" y="3522663"/>
                  <a:ext cx="69850" cy="155575"/>
                </a:xfrm>
                <a:custGeom>
                  <a:avLst/>
                  <a:gdLst/>
                  <a:ahLst/>
                  <a:cxnLst>
                    <a:cxn ang="0">
                      <a:pos x="17" y="44"/>
                    </a:cxn>
                    <a:cxn ang="0">
                      <a:pos x="16" y="47"/>
                    </a:cxn>
                    <a:cxn ang="0">
                      <a:pos x="22" y="57"/>
                    </a:cxn>
                    <a:cxn ang="0">
                      <a:pos x="5" y="57"/>
                    </a:cxn>
                    <a:cxn ang="0">
                      <a:pos x="15" y="40"/>
                    </a:cxn>
                    <a:cxn ang="0">
                      <a:pos x="15" y="39"/>
                    </a:cxn>
                    <a:cxn ang="0">
                      <a:pos x="15" y="39"/>
                    </a:cxn>
                    <a:cxn ang="0">
                      <a:pos x="15" y="16"/>
                    </a:cxn>
                    <a:cxn ang="0">
                      <a:pos x="24" y="2"/>
                    </a:cxn>
                    <a:cxn ang="0">
                      <a:pos x="24" y="1"/>
                    </a:cxn>
                    <a:cxn ang="0">
                      <a:pos x="22" y="0"/>
                    </a:cxn>
                    <a:cxn ang="0">
                      <a:pos x="5" y="0"/>
                    </a:cxn>
                    <a:cxn ang="0">
                      <a:pos x="4" y="1"/>
                    </a:cxn>
                    <a:cxn ang="0">
                      <a:pos x="4" y="2"/>
                    </a:cxn>
                    <a:cxn ang="0">
                      <a:pos x="8" y="10"/>
                    </a:cxn>
                    <a:cxn ang="0">
                      <a:pos x="11" y="11"/>
                    </a:cxn>
                    <a:cxn ang="0">
                      <a:pos x="11" y="9"/>
                    </a:cxn>
                    <a:cxn ang="0">
                      <a:pos x="8" y="3"/>
                    </a:cxn>
                    <a:cxn ang="0">
                      <a:pos x="19" y="3"/>
                    </a:cxn>
                    <a:cxn ang="0">
                      <a:pos x="12" y="15"/>
                    </a:cxn>
                    <a:cxn ang="0">
                      <a:pos x="12" y="15"/>
                    </a:cxn>
                    <a:cxn ang="0">
                      <a:pos x="12" y="15"/>
                    </a:cxn>
                    <a:cxn ang="0">
                      <a:pos x="12" y="15"/>
                    </a:cxn>
                    <a:cxn ang="0">
                      <a:pos x="12" y="16"/>
                    </a:cxn>
                    <a:cxn ang="0">
                      <a:pos x="12" y="16"/>
                    </a:cxn>
                    <a:cxn ang="0">
                      <a:pos x="12" y="16"/>
                    </a:cxn>
                    <a:cxn ang="0">
                      <a:pos x="12" y="39"/>
                    </a:cxn>
                    <a:cxn ang="0">
                      <a:pos x="12" y="39"/>
                    </a:cxn>
                    <a:cxn ang="0">
                      <a:pos x="1" y="58"/>
                    </a:cxn>
                    <a:cxn ang="0">
                      <a:pos x="1" y="60"/>
                    </a:cxn>
                    <a:cxn ang="0">
                      <a:pos x="2" y="61"/>
                    </a:cxn>
                    <a:cxn ang="0">
                      <a:pos x="25" y="61"/>
                    </a:cxn>
                    <a:cxn ang="0">
                      <a:pos x="27" y="60"/>
                    </a:cxn>
                    <a:cxn ang="0">
                      <a:pos x="27" y="58"/>
                    </a:cxn>
                    <a:cxn ang="0">
                      <a:pos x="19" y="45"/>
                    </a:cxn>
                    <a:cxn ang="0">
                      <a:pos x="17" y="44"/>
                    </a:cxn>
                  </a:cxnLst>
                  <a:rect l="0" t="0" r="r" b="b"/>
                  <a:pathLst>
                    <a:path w="27" h="61">
                      <a:moveTo>
                        <a:pt x="17" y="44"/>
                      </a:moveTo>
                      <a:cubicBezTo>
                        <a:pt x="16" y="45"/>
                        <a:pt x="16" y="46"/>
                        <a:pt x="16" y="47"/>
                      </a:cubicBezTo>
                      <a:cubicBezTo>
                        <a:pt x="22" y="57"/>
                        <a:pt x="22" y="57"/>
                        <a:pt x="22" y="57"/>
                      </a:cubicBezTo>
                      <a:cubicBezTo>
                        <a:pt x="5" y="57"/>
                        <a:pt x="5" y="57"/>
                        <a:pt x="5" y="57"/>
                      </a:cubicBezTo>
                      <a:cubicBezTo>
                        <a:pt x="15" y="40"/>
                        <a:pt x="15" y="40"/>
                        <a:pt x="15" y="40"/>
                      </a:cubicBezTo>
                      <a:cubicBezTo>
                        <a:pt x="15" y="40"/>
                        <a:pt x="15" y="40"/>
                        <a:pt x="15" y="39"/>
                      </a:cubicBezTo>
                      <a:cubicBezTo>
                        <a:pt x="15" y="39"/>
                        <a:pt x="15" y="39"/>
                        <a:pt x="15" y="39"/>
                      </a:cubicBezTo>
                      <a:cubicBezTo>
                        <a:pt x="15" y="16"/>
                        <a:pt x="15" y="16"/>
                        <a:pt x="15" y="16"/>
                      </a:cubicBezTo>
                      <a:cubicBezTo>
                        <a:pt x="24" y="2"/>
                        <a:pt x="24" y="2"/>
                        <a:pt x="24" y="2"/>
                      </a:cubicBezTo>
                      <a:cubicBezTo>
                        <a:pt x="24" y="2"/>
                        <a:pt x="24" y="1"/>
                        <a:pt x="24" y="1"/>
                      </a:cubicBezTo>
                      <a:cubicBezTo>
                        <a:pt x="23" y="0"/>
                        <a:pt x="23" y="0"/>
                        <a:pt x="22" y="0"/>
                      </a:cubicBezTo>
                      <a:cubicBezTo>
                        <a:pt x="5" y="0"/>
                        <a:pt x="5" y="0"/>
                        <a:pt x="5" y="0"/>
                      </a:cubicBezTo>
                      <a:cubicBezTo>
                        <a:pt x="5" y="0"/>
                        <a:pt x="4" y="0"/>
                        <a:pt x="4" y="1"/>
                      </a:cubicBezTo>
                      <a:cubicBezTo>
                        <a:pt x="3" y="1"/>
                        <a:pt x="3" y="2"/>
                        <a:pt x="4" y="2"/>
                      </a:cubicBezTo>
                      <a:cubicBezTo>
                        <a:pt x="8" y="10"/>
                        <a:pt x="8" y="10"/>
                        <a:pt x="8" y="10"/>
                      </a:cubicBezTo>
                      <a:cubicBezTo>
                        <a:pt x="9" y="11"/>
                        <a:pt x="10" y="12"/>
                        <a:pt x="11" y="11"/>
                      </a:cubicBezTo>
                      <a:cubicBezTo>
                        <a:pt x="12" y="11"/>
                        <a:pt x="12" y="9"/>
                        <a:pt x="11" y="9"/>
                      </a:cubicBezTo>
                      <a:cubicBezTo>
                        <a:pt x="8" y="3"/>
                        <a:pt x="8" y="3"/>
                        <a:pt x="8" y="3"/>
                      </a:cubicBezTo>
                      <a:cubicBezTo>
                        <a:pt x="19" y="3"/>
                        <a:pt x="19" y="3"/>
                        <a:pt x="19" y="3"/>
                      </a:cubicBezTo>
                      <a:cubicBezTo>
                        <a:pt x="12" y="15"/>
                        <a:pt x="12" y="15"/>
                        <a:pt x="12" y="15"/>
                      </a:cubicBezTo>
                      <a:cubicBezTo>
                        <a:pt x="12" y="15"/>
                        <a:pt x="12" y="15"/>
                        <a:pt x="12" y="15"/>
                      </a:cubicBezTo>
                      <a:cubicBezTo>
                        <a:pt x="12" y="15"/>
                        <a:pt x="12" y="15"/>
                        <a:pt x="12" y="15"/>
                      </a:cubicBezTo>
                      <a:cubicBezTo>
                        <a:pt x="12" y="15"/>
                        <a:pt x="12" y="15"/>
                        <a:pt x="12" y="15"/>
                      </a:cubicBezTo>
                      <a:cubicBezTo>
                        <a:pt x="12" y="16"/>
                        <a:pt x="12" y="16"/>
                        <a:pt x="12" y="16"/>
                      </a:cubicBezTo>
                      <a:cubicBezTo>
                        <a:pt x="12" y="16"/>
                        <a:pt x="12" y="16"/>
                        <a:pt x="12" y="16"/>
                      </a:cubicBezTo>
                      <a:cubicBezTo>
                        <a:pt x="12" y="16"/>
                        <a:pt x="12" y="16"/>
                        <a:pt x="12" y="16"/>
                      </a:cubicBezTo>
                      <a:cubicBezTo>
                        <a:pt x="12" y="39"/>
                        <a:pt x="12" y="39"/>
                        <a:pt x="12" y="39"/>
                      </a:cubicBezTo>
                      <a:cubicBezTo>
                        <a:pt x="12" y="39"/>
                        <a:pt x="12" y="39"/>
                        <a:pt x="12" y="39"/>
                      </a:cubicBezTo>
                      <a:cubicBezTo>
                        <a:pt x="1" y="58"/>
                        <a:pt x="1" y="58"/>
                        <a:pt x="1" y="58"/>
                      </a:cubicBezTo>
                      <a:cubicBezTo>
                        <a:pt x="0" y="59"/>
                        <a:pt x="0" y="60"/>
                        <a:pt x="1" y="60"/>
                      </a:cubicBezTo>
                      <a:cubicBezTo>
                        <a:pt x="1" y="61"/>
                        <a:pt x="1" y="61"/>
                        <a:pt x="2" y="61"/>
                      </a:cubicBezTo>
                      <a:cubicBezTo>
                        <a:pt x="25" y="61"/>
                        <a:pt x="25" y="61"/>
                        <a:pt x="25" y="61"/>
                      </a:cubicBezTo>
                      <a:cubicBezTo>
                        <a:pt x="26" y="61"/>
                        <a:pt x="26" y="61"/>
                        <a:pt x="27" y="60"/>
                      </a:cubicBezTo>
                      <a:cubicBezTo>
                        <a:pt x="27" y="60"/>
                        <a:pt x="27" y="59"/>
                        <a:pt x="27" y="58"/>
                      </a:cubicBezTo>
                      <a:cubicBezTo>
                        <a:pt x="19" y="45"/>
                        <a:pt x="19" y="45"/>
                        <a:pt x="19" y="45"/>
                      </a:cubicBezTo>
                      <a:cubicBezTo>
                        <a:pt x="19" y="44"/>
                        <a:pt x="18" y="44"/>
                        <a:pt x="17" y="44"/>
                      </a:cubicBezTo>
                      <a:close/>
                    </a:path>
                  </a:pathLst>
                </a:custGeom>
                <a:grpFill/>
                <a:ln w="9525">
                  <a:noFill/>
                  <a:round/>
                </a:ln>
              </p:spPr>
              <p:txBody>
                <a:bodyPr anchor="ctr"/>
                <a:lstStyle/>
                <a:p>
                  <a:pPr algn="ctr"/>
                  <a:endParaRPr>
                    <a:ea typeface="微软雅黑" panose="020B0503020204020204" pitchFamily="34" charset="-122"/>
                    <a:cs typeface="+mn-ea"/>
                    <a:sym typeface="Arial" panose="020B0604020202020204" pitchFamily="34" charset="0"/>
                  </a:endParaRPr>
                </a:p>
              </p:txBody>
            </p:sp>
            <p:sp>
              <p:nvSpPr>
                <p:cNvPr id="48" name="Freeform: Shape 73"/>
                <p:cNvSpPr/>
                <p:nvPr/>
              </p:nvSpPr>
              <p:spPr bwMode="auto">
                <a:xfrm>
                  <a:off x="5403850" y="3486150"/>
                  <a:ext cx="139700" cy="215900"/>
                </a:xfrm>
                <a:custGeom>
                  <a:avLst/>
                  <a:gdLst/>
                  <a:ahLst/>
                  <a:cxnLst>
                    <a:cxn ang="0">
                      <a:pos x="43" y="58"/>
                    </a:cxn>
                    <a:cxn ang="0">
                      <a:pos x="38" y="49"/>
                    </a:cxn>
                    <a:cxn ang="0">
                      <a:pos x="38" y="35"/>
                    </a:cxn>
                    <a:cxn ang="0">
                      <a:pos x="43" y="26"/>
                    </a:cxn>
                    <a:cxn ang="0">
                      <a:pos x="54" y="8"/>
                    </a:cxn>
                    <a:cxn ang="0">
                      <a:pos x="55" y="5"/>
                    </a:cxn>
                    <a:cxn ang="0">
                      <a:pos x="49" y="0"/>
                    </a:cxn>
                    <a:cxn ang="0">
                      <a:pos x="49" y="0"/>
                    </a:cxn>
                    <a:cxn ang="0">
                      <a:pos x="39" y="0"/>
                    </a:cxn>
                    <a:cxn ang="0">
                      <a:pos x="28" y="0"/>
                    </a:cxn>
                    <a:cxn ang="0">
                      <a:pos x="6" y="0"/>
                    </a:cxn>
                    <a:cxn ang="0">
                      <a:pos x="1" y="2"/>
                    </a:cxn>
                    <a:cxn ang="0">
                      <a:pos x="1" y="8"/>
                    </a:cxn>
                    <a:cxn ang="0">
                      <a:pos x="12" y="26"/>
                    </a:cxn>
                    <a:cxn ang="0">
                      <a:pos x="17" y="35"/>
                    </a:cxn>
                    <a:cxn ang="0">
                      <a:pos x="17" y="49"/>
                    </a:cxn>
                    <a:cxn ang="0">
                      <a:pos x="12" y="58"/>
                    </a:cxn>
                    <a:cxn ang="0">
                      <a:pos x="1" y="76"/>
                    </a:cxn>
                    <a:cxn ang="0">
                      <a:pos x="1" y="82"/>
                    </a:cxn>
                    <a:cxn ang="0">
                      <a:pos x="6" y="84"/>
                    </a:cxn>
                    <a:cxn ang="0">
                      <a:pos x="16" y="84"/>
                    </a:cxn>
                    <a:cxn ang="0">
                      <a:pos x="28" y="84"/>
                    </a:cxn>
                    <a:cxn ang="0">
                      <a:pos x="49" y="84"/>
                    </a:cxn>
                    <a:cxn ang="0">
                      <a:pos x="54" y="82"/>
                    </a:cxn>
                    <a:cxn ang="0">
                      <a:pos x="54" y="76"/>
                    </a:cxn>
                    <a:cxn ang="0">
                      <a:pos x="43" y="58"/>
                    </a:cxn>
                    <a:cxn ang="0">
                      <a:pos x="28" y="79"/>
                    </a:cxn>
                    <a:cxn ang="0">
                      <a:pos x="16" y="79"/>
                    </a:cxn>
                    <a:cxn ang="0">
                      <a:pos x="6" y="79"/>
                    </a:cxn>
                    <a:cxn ang="0">
                      <a:pos x="17" y="61"/>
                    </a:cxn>
                    <a:cxn ang="0">
                      <a:pos x="23" y="50"/>
                    </a:cxn>
                    <a:cxn ang="0">
                      <a:pos x="23" y="34"/>
                    </a:cxn>
                    <a:cxn ang="0">
                      <a:pos x="17" y="24"/>
                    </a:cxn>
                    <a:cxn ang="0">
                      <a:pos x="6" y="5"/>
                    </a:cxn>
                    <a:cxn ang="0">
                      <a:pos x="28" y="5"/>
                    </a:cxn>
                    <a:cxn ang="0">
                      <a:pos x="39" y="5"/>
                    </a:cxn>
                    <a:cxn ang="0">
                      <a:pos x="49" y="5"/>
                    </a:cxn>
                    <a:cxn ang="0">
                      <a:pos x="38" y="24"/>
                    </a:cxn>
                    <a:cxn ang="0">
                      <a:pos x="33" y="34"/>
                    </a:cxn>
                    <a:cxn ang="0">
                      <a:pos x="33" y="50"/>
                    </a:cxn>
                    <a:cxn ang="0">
                      <a:pos x="38" y="61"/>
                    </a:cxn>
                    <a:cxn ang="0">
                      <a:pos x="49" y="79"/>
                    </a:cxn>
                    <a:cxn ang="0">
                      <a:pos x="28" y="79"/>
                    </a:cxn>
                  </a:cxnLst>
                  <a:rect l="0" t="0" r="r" b="b"/>
                  <a:pathLst>
                    <a:path w="55" h="84">
                      <a:moveTo>
                        <a:pt x="43" y="58"/>
                      </a:moveTo>
                      <a:cubicBezTo>
                        <a:pt x="38" y="49"/>
                        <a:pt x="38" y="49"/>
                        <a:pt x="38" y="49"/>
                      </a:cubicBezTo>
                      <a:cubicBezTo>
                        <a:pt x="38" y="35"/>
                        <a:pt x="38" y="35"/>
                        <a:pt x="38" y="35"/>
                      </a:cubicBezTo>
                      <a:cubicBezTo>
                        <a:pt x="43" y="26"/>
                        <a:pt x="43" y="26"/>
                        <a:pt x="43" y="26"/>
                      </a:cubicBezTo>
                      <a:cubicBezTo>
                        <a:pt x="54" y="8"/>
                        <a:pt x="54" y="8"/>
                        <a:pt x="54" y="8"/>
                      </a:cubicBezTo>
                      <a:cubicBezTo>
                        <a:pt x="54" y="7"/>
                        <a:pt x="55" y="6"/>
                        <a:pt x="55" y="5"/>
                      </a:cubicBezTo>
                      <a:cubicBezTo>
                        <a:pt x="55" y="2"/>
                        <a:pt x="52" y="0"/>
                        <a:pt x="49" y="0"/>
                      </a:cubicBezTo>
                      <a:cubicBezTo>
                        <a:pt x="49" y="0"/>
                        <a:pt x="49" y="0"/>
                        <a:pt x="49" y="0"/>
                      </a:cubicBezTo>
                      <a:cubicBezTo>
                        <a:pt x="39" y="0"/>
                        <a:pt x="39" y="0"/>
                        <a:pt x="39" y="0"/>
                      </a:cubicBezTo>
                      <a:cubicBezTo>
                        <a:pt x="28" y="0"/>
                        <a:pt x="28" y="0"/>
                        <a:pt x="28" y="0"/>
                      </a:cubicBezTo>
                      <a:cubicBezTo>
                        <a:pt x="6" y="0"/>
                        <a:pt x="6" y="0"/>
                        <a:pt x="6" y="0"/>
                      </a:cubicBezTo>
                      <a:cubicBezTo>
                        <a:pt x="4" y="0"/>
                        <a:pt x="2" y="1"/>
                        <a:pt x="1" y="2"/>
                      </a:cubicBezTo>
                      <a:cubicBezTo>
                        <a:pt x="0" y="4"/>
                        <a:pt x="0" y="6"/>
                        <a:pt x="1" y="8"/>
                      </a:cubicBezTo>
                      <a:cubicBezTo>
                        <a:pt x="12" y="26"/>
                        <a:pt x="12" y="26"/>
                        <a:pt x="12" y="26"/>
                      </a:cubicBezTo>
                      <a:cubicBezTo>
                        <a:pt x="17" y="35"/>
                        <a:pt x="17" y="35"/>
                        <a:pt x="17" y="35"/>
                      </a:cubicBezTo>
                      <a:cubicBezTo>
                        <a:pt x="17" y="49"/>
                        <a:pt x="17" y="49"/>
                        <a:pt x="17" y="49"/>
                      </a:cubicBezTo>
                      <a:cubicBezTo>
                        <a:pt x="12" y="58"/>
                        <a:pt x="12" y="58"/>
                        <a:pt x="12" y="58"/>
                      </a:cubicBezTo>
                      <a:cubicBezTo>
                        <a:pt x="1" y="76"/>
                        <a:pt x="1" y="76"/>
                        <a:pt x="1" y="76"/>
                      </a:cubicBezTo>
                      <a:cubicBezTo>
                        <a:pt x="0" y="78"/>
                        <a:pt x="0" y="80"/>
                        <a:pt x="1" y="82"/>
                      </a:cubicBezTo>
                      <a:cubicBezTo>
                        <a:pt x="2" y="83"/>
                        <a:pt x="4" y="84"/>
                        <a:pt x="6" y="84"/>
                      </a:cubicBezTo>
                      <a:cubicBezTo>
                        <a:pt x="16" y="84"/>
                        <a:pt x="16" y="84"/>
                        <a:pt x="16" y="84"/>
                      </a:cubicBezTo>
                      <a:cubicBezTo>
                        <a:pt x="28" y="84"/>
                        <a:pt x="28" y="84"/>
                        <a:pt x="28" y="84"/>
                      </a:cubicBezTo>
                      <a:cubicBezTo>
                        <a:pt x="49" y="84"/>
                        <a:pt x="49" y="84"/>
                        <a:pt x="49" y="84"/>
                      </a:cubicBezTo>
                      <a:cubicBezTo>
                        <a:pt x="51" y="84"/>
                        <a:pt x="53" y="83"/>
                        <a:pt x="54" y="82"/>
                      </a:cubicBezTo>
                      <a:cubicBezTo>
                        <a:pt x="55" y="80"/>
                        <a:pt x="55" y="78"/>
                        <a:pt x="54" y="76"/>
                      </a:cubicBezTo>
                      <a:lnTo>
                        <a:pt x="43" y="58"/>
                      </a:lnTo>
                      <a:close/>
                      <a:moveTo>
                        <a:pt x="28" y="79"/>
                      </a:moveTo>
                      <a:cubicBezTo>
                        <a:pt x="16" y="79"/>
                        <a:pt x="16" y="79"/>
                        <a:pt x="16" y="79"/>
                      </a:cubicBezTo>
                      <a:cubicBezTo>
                        <a:pt x="6" y="79"/>
                        <a:pt x="6" y="79"/>
                        <a:pt x="6" y="79"/>
                      </a:cubicBezTo>
                      <a:cubicBezTo>
                        <a:pt x="17" y="61"/>
                        <a:pt x="17" y="61"/>
                        <a:pt x="17" y="61"/>
                      </a:cubicBezTo>
                      <a:cubicBezTo>
                        <a:pt x="23" y="50"/>
                        <a:pt x="23" y="50"/>
                        <a:pt x="23" y="50"/>
                      </a:cubicBezTo>
                      <a:cubicBezTo>
                        <a:pt x="23" y="34"/>
                        <a:pt x="23" y="34"/>
                        <a:pt x="23" y="34"/>
                      </a:cubicBezTo>
                      <a:cubicBezTo>
                        <a:pt x="17" y="24"/>
                        <a:pt x="17" y="24"/>
                        <a:pt x="17" y="24"/>
                      </a:cubicBezTo>
                      <a:cubicBezTo>
                        <a:pt x="6" y="5"/>
                        <a:pt x="6" y="5"/>
                        <a:pt x="6" y="5"/>
                      </a:cubicBezTo>
                      <a:cubicBezTo>
                        <a:pt x="28" y="5"/>
                        <a:pt x="28" y="5"/>
                        <a:pt x="28" y="5"/>
                      </a:cubicBezTo>
                      <a:cubicBezTo>
                        <a:pt x="39" y="5"/>
                        <a:pt x="39" y="5"/>
                        <a:pt x="39" y="5"/>
                      </a:cubicBezTo>
                      <a:cubicBezTo>
                        <a:pt x="49" y="5"/>
                        <a:pt x="49" y="5"/>
                        <a:pt x="49" y="5"/>
                      </a:cubicBezTo>
                      <a:cubicBezTo>
                        <a:pt x="38" y="24"/>
                        <a:pt x="38" y="24"/>
                        <a:pt x="38" y="24"/>
                      </a:cubicBezTo>
                      <a:cubicBezTo>
                        <a:pt x="33" y="34"/>
                        <a:pt x="33" y="34"/>
                        <a:pt x="33" y="34"/>
                      </a:cubicBezTo>
                      <a:cubicBezTo>
                        <a:pt x="33" y="50"/>
                        <a:pt x="33" y="50"/>
                        <a:pt x="33" y="50"/>
                      </a:cubicBezTo>
                      <a:cubicBezTo>
                        <a:pt x="38" y="61"/>
                        <a:pt x="38" y="61"/>
                        <a:pt x="38" y="61"/>
                      </a:cubicBezTo>
                      <a:cubicBezTo>
                        <a:pt x="49" y="79"/>
                        <a:pt x="49" y="79"/>
                        <a:pt x="49" y="79"/>
                      </a:cubicBezTo>
                      <a:lnTo>
                        <a:pt x="28" y="79"/>
                      </a:lnTo>
                      <a:close/>
                    </a:path>
                  </a:pathLst>
                </a:custGeom>
                <a:solidFill>
                  <a:schemeClr val="accent3"/>
                </a:solidFill>
                <a:ln w="9525">
                  <a:noFill/>
                  <a:round/>
                </a:ln>
              </p:spPr>
              <p:txBody>
                <a:bodyPr anchor="ctr"/>
                <a:lstStyle/>
                <a:p>
                  <a:pPr algn="ctr"/>
                  <a:endParaRPr dirty="0">
                    <a:ea typeface="微软雅黑" panose="020B0503020204020204" pitchFamily="34" charset="-122"/>
                    <a:cs typeface="+mn-ea"/>
                    <a:sym typeface="Arial" panose="020B0604020202020204" pitchFamily="34" charset="0"/>
                  </a:endParaRPr>
                </a:p>
              </p:txBody>
            </p:sp>
          </p:grpSp>
        </p:grpSp>
        <p:grpSp>
          <p:nvGrpSpPr>
            <p:cNvPr id="38" name="Group 162"/>
            <p:cNvGrpSpPr/>
            <p:nvPr/>
          </p:nvGrpSpPr>
          <p:grpSpPr>
            <a:xfrm rot="16200000">
              <a:off x="3686105" y="2042976"/>
              <a:ext cx="1771472" cy="329900"/>
              <a:chOff x="2057400" y="1428750"/>
              <a:chExt cx="2044430" cy="400050"/>
            </a:xfrm>
          </p:grpSpPr>
          <p:sp>
            <p:nvSpPr>
              <p:cNvPr id="43" name="Rectangle: Rounded Corners 163"/>
              <p:cNvSpPr/>
              <p:nvPr/>
            </p:nvSpPr>
            <p:spPr bwMode="auto">
              <a:xfrm>
                <a:off x="2057400" y="1428750"/>
                <a:ext cx="2044430" cy="400050"/>
              </a:xfrm>
              <a:prstGeom prst="roundRect">
                <a:avLst>
                  <a:gd name="adj" fmla="val 50000"/>
                </a:avLst>
              </a:prstGeom>
              <a:solidFill>
                <a:schemeClr val="bg1">
                  <a:lumMod val="85000"/>
                </a:schemeClr>
              </a:solidFill>
              <a:ln w="19050">
                <a:noFill/>
                <a:round/>
              </a:ln>
            </p:spPr>
            <p:txBody>
              <a:bodyPr anchor="ctr"/>
              <a:lstStyle/>
              <a:p>
                <a:pPr algn="ctr"/>
                <a:endParaRPr>
                  <a:ea typeface="微软雅黑" panose="020B0503020204020204" pitchFamily="34" charset="-122"/>
                  <a:cs typeface="+mn-ea"/>
                  <a:sym typeface="Arial" panose="020B0604020202020204" pitchFamily="34" charset="0"/>
                </a:endParaRPr>
              </a:p>
            </p:txBody>
          </p:sp>
          <p:sp>
            <p:nvSpPr>
              <p:cNvPr id="44" name="Rectangle: Rounded Corners 164"/>
              <p:cNvSpPr/>
              <p:nvPr/>
            </p:nvSpPr>
            <p:spPr bwMode="auto">
              <a:xfrm>
                <a:off x="2057400" y="1428750"/>
                <a:ext cx="858285" cy="400050"/>
              </a:xfrm>
              <a:prstGeom prst="roundRect">
                <a:avLst>
                  <a:gd name="adj" fmla="val 50000"/>
                </a:avLst>
              </a:prstGeom>
              <a:solidFill>
                <a:schemeClr val="accent3"/>
              </a:solidFill>
              <a:ln w="19050">
                <a:noFill/>
                <a:round/>
              </a:ln>
            </p:spPr>
            <p:txBody>
              <a:bodyPr anchor="ctr"/>
              <a:lstStyle/>
              <a:p>
                <a:pPr algn="ctr"/>
                <a:endParaRPr>
                  <a:ea typeface="微软雅黑" panose="020B0503020204020204" pitchFamily="34" charset="-122"/>
                  <a:cs typeface="+mn-ea"/>
                  <a:sym typeface="Arial" panose="020B0604020202020204" pitchFamily="34" charset="0"/>
                </a:endParaRPr>
              </a:p>
            </p:txBody>
          </p:sp>
        </p:grpSp>
        <p:sp>
          <p:nvSpPr>
            <p:cNvPr id="39" name="Flowchart: Off-page Connector 165"/>
            <p:cNvSpPr/>
            <p:nvPr/>
          </p:nvSpPr>
          <p:spPr bwMode="auto">
            <a:xfrm>
              <a:off x="4365614" y="933650"/>
              <a:ext cx="412454" cy="343712"/>
            </a:xfrm>
            <a:prstGeom prst="flowChartOffpageConnector">
              <a:avLst/>
            </a:prstGeom>
            <a:solidFill>
              <a:schemeClr val="accent3"/>
            </a:solidFill>
            <a:ln w="19050">
              <a:noFill/>
              <a:round/>
            </a:ln>
          </p:spPr>
          <p:txBody>
            <a:bodyPr vert="horz" wrap="none" lIns="91440" tIns="45720" rIns="91440" bIns="0" anchor="ctr" anchorCtr="1" compatLnSpc="1">
              <a:normAutofit/>
            </a:bodyPr>
            <a:lstStyle/>
            <a:p>
              <a:pPr algn="ctr"/>
              <a:r>
                <a:rPr lang="en-US" sz="1200" b="1">
                  <a:solidFill>
                    <a:schemeClr val="bg1"/>
                  </a:solidFill>
                  <a:ea typeface="微软雅黑" panose="020B0503020204020204" pitchFamily="34" charset="-122"/>
                  <a:cs typeface="+mn-ea"/>
                  <a:sym typeface="Arial" panose="020B0604020202020204" pitchFamily="34" charset="0"/>
                </a:rPr>
                <a:t>30%</a:t>
              </a:r>
            </a:p>
          </p:txBody>
        </p:sp>
        <p:grpSp>
          <p:nvGrpSpPr>
            <p:cNvPr id="40" name="Group 82"/>
            <p:cNvGrpSpPr/>
            <p:nvPr/>
          </p:nvGrpSpPr>
          <p:grpSpPr>
            <a:xfrm>
              <a:off x="3999259" y="3749043"/>
              <a:ext cx="1138513" cy="775526"/>
              <a:chOff x="1733667" y="4998724"/>
              <a:chExt cx="1518017" cy="1034035"/>
            </a:xfrm>
          </p:grpSpPr>
          <p:sp>
            <p:nvSpPr>
              <p:cNvPr id="41" name="TextBox 83"/>
              <p:cNvSpPr txBox="1"/>
              <p:nvPr/>
            </p:nvSpPr>
            <p:spPr bwMode="auto">
              <a:xfrm>
                <a:off x="1739516" y="4998724"/>
                <a:ext cx="1508887" cy="506636"/>
              </a:xfrm>
              <a:prstGeom prst="rect">
                <a:avLst/>
              </a:prstGeom>
              <a:noFill/>
            </p:spPr>
            <p:txBody>
              <a:bodyPr wrap="none" lIns="0" tIns="0" rIns="0" bIns="0" anchor="b" anchorCtr="1">
                <a:normAutofit/>
              </a:bodyPr>
              <a:lstStyle/>
              <a:p>
                <a:pPr latinLnBrk="0"/>
                <a:r>
                  <a:rPr lang="zh-CN" altLang="en-US" sz="1400" dirty="0">
                    <a:solidFill>
                      <a:schemeClr val="accent3">
                        <a:lumMod val="100000"/>
                      </a:schemeClr>
                    </a:solidFill>
                    <a:effectLst/>
                    <a:ea typeface="微软雅黑" panose="020B0503020204020204" pitchFamily="34" charset="-122"/>
                    <a:cs typeface="+mn-ea"/>
                    <a:sym typeface="Arial" panose="020B0604020202020204" pitchFamily="34" charset="0"/>
                  </a:rPr>
                  <a:t>标题文本预设</a:t>
                </a:r>
              </a:p>
            </p:txBody>
          </p:sp>
          <p:sp>
            <p:nvSpPr>
              <p:cNvPr id="42" name="TextBox 84"/>
              <p:cNvSpPr txBox="1"/>
              <p:nvPr/>
            </p:nvSpPr>
            <p:spPr bwMode="auto">
              <a:xfrm>
                <a:off x="1733667" y="5505360"/>
                <a:ext cx="1518017" cy="527399"/>
              </a:xfrm>
              <a:prstGeom prst="rect">
                <a:avLst/>
              </a:prstGeom>
              <a:noFill/>
            </p:spPr>
            <p:txBody>
              <a:bodyPr wrap="square" lIns="90000" tIns="46800" rIns="90000" bIns="46800" anchor="t" anchorCtr="1">
                <a:normAutofit fontScale="62500" lnSpcReduction="20000"/>
              </a:bodyPr>
              <a:lstStyle/>
              <a:p>
                <a:pPr algn="ctr" latinLnBrk="0">
                  <a:lnSpc>
                    <a:spcPct val="120000"/>
                  </a:lnSpc>
                </a:pPr>
                <a:r>
                  <a:rPr lang="zh-CN" altLang="en-US" sz="1000" b="0">
                    <a:solidFill>
                      <a:schemeClr val="tx1">
                        <a:lumMod val="85000"/>
                        <a:lumOff val="15000"/>
                      </a:schemeClr>
                    </a:solidFill>
                    <a:effectLst/>
                    <a:ea typeface="微软雅黑" panose="020B0503020204020204" pitchFamily="34" charset="-122"/>
                    <a:cs typeface="+mn-ea"/>
                    <a:sym typeface="Arial" panose="020B0604020202020204" pitchFamily="34" charset="0"/>
                  </a:rPr>
                  <a:t>此部分内容作为文字排版占位显示 </a:t>
                </a:r>
                <a:br>
                  <a:rPr lang="zh-CN" altLang="en-US" sz="1000" b="0">
                    <a:solidFill>
                      <a:schemeClr val="tx1">
                        <a:lumMod val="85000"/>
                        <a:lumOff val="15000"/>
                      </a:schemeClr>
                    </a:solidFill>
                    <a:effectLst/>
                    <a:ea typeface="微软雅黑" panose="020B0503020204020204" pitchFamily="34" charset="-122"/>
                    <a:cs typeface="+mn-ea"/>
                    <a:sym typeface="Arial" panose="020B0604020202020204" pitchFamily="34" charset="0"/>
                  </a:rPr>
                </a:br>
                <a:r>
                  <a:rPr lang="zh-CN" altLang="en-US" sz="1000" b="0">
                    <a:solidFill>
                      <a:schemeClr val="tx1">
                        <a:lumMod val="85000"/>
                        <a:lumOff val="15000"/>
                      </a:schemeClr>
                    </a:solidFill>
                    <a:effectLst/>
                    <a:ea typeface="微软雅黑" panose="020B0503020204020204" pitchFamily="34" charset="-122"/>
                    <a:cs typeface="+mn-ea"/>
                    <a:sym typeface="Arial" panose="020B0604020202020204" pitchFamily="34" charset="0"/>
                  </a:rPr>
                  <a:t>（建议使用主题字体）</a:t>
                </a:r>
              </a:p>
            </p:txBody>
          </p:sp>
        </p:grpSp>
      </p:grpSp>
      <p:grpSp>
        <p:nvGrpSpPr>
          <p:cNvPr id="49" name="组合 48"/>
          <p:cNvGrpSpPr/>
          <p:nvPr/>
        </p:nvGrpSpPr>
        <p:grpSpPr>
          <a:xfrm>
            <a:off x="5269283" y="936057"/>
            <a:ext cx="1138513" cy="3590919"/>
            <a:chOff x="5269282" y="933650"/>
            <a:chExt cx="1138513" cy="3590919"/>
          </a:xfrm>
        </p:grpSpPr>
        <p:grpSp>
          <p:nvGrpSpPr>
            <p:cNvPr id="50" name="Group 105"/>
            <p:cNvGrpSpPr/>
            <p:nvPr/>
          </p:nvGrpSpPr>
          <p:grpSpPr>
            <a:xfrm>
              <a:off x="5549693" y="3163939"/>
              <a:ext cx="585103" cy="585103"/>
              <a:chOff x="4248557" y="3177907"/>
              <a:chExt cx="475436" cy="475436"/>
            </a:xfrm>
            <a:effectLst/>
          </p:grpSpPr>
          <p:sp>
            <p:nvSpPr>
              <p:cNvPr id="58" name="Oval 106"/>
              <p:cNvSpPr/>
              <p:nvPr/>
            </p:nvSpPr>
            <p:spPr bwMode="auto">
              <a:xfrm>
                <a:off x="4248557" y="3177907"/>
                <a:ext cx="475436" cy="475436"/>
              </a:xfrm>
              <a:prstGeom prst="ellipse">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sz="4400" b="1"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59" name="Group 107"/>
              <p:cNvGrpSpPr/>
              <p:nvPr/>
            </p:nvGrpSpPr>
            <p:grpSpPr>
              <a:xfrm>
                <a:off x="4330307" y="3263047"/>
                <a:ext cx="311937" cy="305157"/>
                <a:chOff x="4330307" y="3263047"/>
                <a:chExt cx="311937" cy="305157"/>
              </a:xfrm>
            </p:grpSpPr>
            <p:sp>
              <p:nvSpPr>
                <p:cNvPr id="60" name="Freeform: Shape 108"/>
                <p:cNvSpPr/>
                <p:nvPr/>
              </p:nvSpPr>
              <p:spPr bwMode="auto">
                <a:xfrm>
                  <a:off x="4425244" y="3355723"/>
                  <a:ext cx="124323" cy="124324"/>
                </a:xfrm>
                <a:custGeom>
                  <a:avLst/>
                  <a:gdLst/>
                  <a:ahLst/>
                  <a:cxnLst>
                    <a:cxn ang="0">
                      <a:pos x="0" y="17"/>
                    </a:cxn>
                    <a:cxn ang="0">
                      <a:pos x="17" y="34"/>
                    </a:cxn>
                    <a:cxn ang="0">
                      <a:pos x="34" y="17"/>
                    </a:cxn>
                    <a:cxn ang="0">
                      <a:pos x="17" y="0"/>
                    </a:cxn>
                    <a:cxn ang="0">
                      <a:pos x="0" y="17"/>
                    </a:cxn>
                    <a:cxn ang="0">
                      <a:pos x="29" y="17"/>
                    </a:cxn>
                    <a:cxn ang="0">
                      <a:pos x="17" y="29"/>
                    </a:cxn>
                    <a:cxn ang="0">
                      <a:pos x="5" y="17"/>
                    </a:cxn>
                    <a:cxn ang="0">
                      <a:pos x="17" y="6"/>
                    </a:cxn>
                    <a:cxn ang="0">
                      <a:pos x="29" y="17"/>
                    </a:cxn>
                  </a:cxnLst>
                  <a:rect l="0" t="0" r="r" b="b"/>
                  <a:pathLst>
                    <a:path w="34" h="34">
                      <a:moveTo>
                        <a:pt x="0" y="17"/>
                      </a:moveTo>
                      <a:cubicBezTo>
                        <a:pt x="0" y="27"/>
                        <a:pt x="7" y="34"/>
                        <a:pt x="17" y="34"/>
                      </a:cubicBezTo>
                      <a:cubicBezTo>
                        <a:pt x="26" y="34"/>
                        <a:pt x="34" y="27"/>
                        <a:pt x="34" y="17"/>
                      </a:cubicBezTo>
                      <a:cubicBezTo>
                        <a:pt x="34" y="8"/>
                        <a:pt x="26" y="0"/>
                        <a:pt x="17" y="0"/>
                      </a:cubicBezTo>
                      <a:cubicBezTo>
                        <a:pt x="7" y="0"/>
                        <a:pt x="0" y="8"/>
                        <a:pt x="0" y="17"/>
                      </a:cubicBezTo>
                      <a:close/>
                      <a:moveTo>
                        <a:pt x="29" y="17"/>
                      </a:moveTo>
                      <a:cubicBezTo>
                        <a:pt x="29" y="24"/>
                        <a:pt x="23" y="29"/>
                        <a:pt x="17" y="29"/>
                      </a:cubicBezTo>
                      <a:cubicBezTo>
                        <a:pt x="10" y="29"/>
                        <a:pt x="5" y="24"/>
                        <a:pt x="5" y="17"/>
                      </a:cubicBezTo>
                      <a:cubicBezTo>
                        <a:pt x="5" y="11"/>
                        <a:pt x="10" y="6"/>
                        <a:pt x="17" y="6"/>
                      </a:cubicBezTo>
                      <a:cubicBezTo>
                        <a:pt x="23" y="6"/>
                        <a:pt x="29" y="11"/>
                        <a:pt x="29" y="17"/>
                      </a:cubicBezTo>
                      <a:close/>
                    </a:path>
                  </a:pathLst>
                </a:custGeom>
                <a:solidFill>
                  <a:schemeClr val="accent3"/>
                </a:solidFill>
                <a:ln w="9525">
                  <a:noFill/>
                  <a:round/>
                </a:ln>
              </p:spPr>
              <p:txBody>
                <a:bodyPr anchor="ctr"/>
                <a:lstStyle/>
                <a:p>
                  <a:pPr algn="ctr"/>
                  <a:endParaRPr dirty="0">
                    <a:ea typeface="微软雅黑" panose="020B0503020204020204" pitchFamily="34" charset="-122"/>
                    <a:cs typeface="+mn-ea"/>
                    <a:sym typeface="Arial" panose="020B0604020202020204" pitchFamily="34" charset="0"/>
                  </a:endParaRPr>
                </a:p>
              </p:txBody>
            </p:sp>
            <p:sp>
              <p:nvSpPr>
                <p:cNvPr id="61" name="Freeform: Shape 109"/>
                <p:cNvSpPr/>
                <p:nvPr/>
              </p:nvSpPr>
              <p:spPr bwMode="auto">
                <a:xfrm>
                  <a:off x="4330307" y="3263047"/>
                  <a:ext cx="311937" cy="305157"/>
                </a:xfrm>
                <a:custGeom>
                  <a:avLst/>
                  <a:gdLst/>
                  <a:ahLst/>
                  <a:cxnLst>
                    <a:cxn ang="0">
                      <a:pos x="77" y="39"/>
                    </a:cxn>
                    <a:cxn ang="0">
                      <a:pos x="79" y="27"/>
                    </a:cxn>
                    <a:cxn ang="0">
                      <a:pos x="73" y="12"/>
                    </a:cxn>
                    <a:cxn ang="0">
                      <a:pos x="67" y="11"/>
                    </a:cxn>
                    <a:cxn ang="0">
                      <a:pos x="54" y="10"/>
                    </a:cxn>
                    <a:cxn ang="0">
                      <a:pos x="48" y="0"/>
                    </a:cxn>
                    <a:cxn ang="0">
                      <a:pos x="38" y="0"/>
                    </a:cxn>
                    <a:cxn ang="0">
                      <a:pos x="32" y="10"/>
                    </a:cxn>
                    <a:cxn ang="0">
                      <a:pos x="18" y="11"/>
                    </a:cxn>
                    <a:cxn ang="0">
                      <a:pos x="12" y="12"/>
                    </a:cxn>
                    <a:cxn ang="0">
                      <a:pos x="6" y="27"/>
                    </a:cxn>
                    <a:cxn ang="0">
                      <a:pos x="8" y="39"/>
                    </a:cxn>
                    <a:cxn ang="0">
                      <a:pos x="0" y="47"/>
                    </a:cxn>
                    <a:cxn ang="0">
                      <a:pos x="8" y="61"/>
                    </a:cxn>
                    <a:cxn ang="0">
                      <a:pos x="19" y="67"/>
                    </a:cxn>
                    <a:cxn ang="0">
                      <a:pos x="20" y="78"/>
                    </a:cxn>
                    <a:cxn ang="0">
                      <a:pos x="31" y="83"/>
                    </a:cxn>
                    <a:cxn ang="0">
                      <a:pos x="39" y="77"/>
                    </a:cxn>
                    <a:cxn ang="0">
                      <a:pos x="46" y="77"/>
                    </a:cxn>
                    <a:cxn ang="0">
                      <a:pos x="54" y="83"/>
                    </a:cxn>
                    <a:cxn ang="0">
                      <a:pos x="66" y="78"/>
                    </a:cxn>
                    <a:cxn ang="0">
                      <a:pos x="67" y="67"/>
                    </a:cxn>
                    <a:cxn ang="0">
                      <a:pos x="78" y="61"/>
                    </a:cxn>
                    <a:cxn ang="0">
                      <a:pos x="85" y="47"/>
                    </a:cxn>
                    <a:cxn ang="0">
                      <a:pos x="61" y="20"/>
                    </a:cxn>
                    <a:cxn ang="0">
                      <a:pos x="75" y="23"/>
                    </a:cxn>
                    <a:cxn ang="0">
                      <a:pos x="71" y="26"/>
                    </a:cxn>
                    <a:cxn ang="0">
                      <a:pos x="68" y="27"/>
                    </a:cxn>
                    <a:cxn ang="0">
                      <a:pos x="46" y="71"/>
                    </a:cxn>
                    <a:cxn ang="0">
                      <a:pos x="14" y="46"/>
                    </a:cxn>
                    <a:cxn ang="0">
                      <a:pos x="25" y="19"/>
                    </a:cxn>
                    <a:cxn ang="0">
                      <a:pos x="26" y="19"/>
                    </a:cxn>
                    <a:cxn ang="0">
                      <a:pos x="36" y="14"/>
                    </a:cxn>
                    <a:cxn ang="0">
                      <a:pos x="49" y="14"/>
                    </a:cxn>
                    <a:cxn ang="0">
                      <a:pos x="61" y="20"/>
                    </a:cxn>
                    <a:cxn ang="0">
                      <a:pos x="43" y="5"/>
                    </a:cxn>
                    <a:cxn ang="0">
                      <a:pos x="48" y="10"/>
                    </a:cxn>
                    <a:cxn ang="0">
                      <a:pos x="37" y="10"/>
                    </a:cxn>
                    <a:cxn ang="0">
                      <a:pos x="16" y="16"/>
                    </a:cxn>
                    <a:cxn ang="0">
                      <a:pos x="17" y="22"/>
                    </a:cxn>
                    <a:cxn ang="0">
                      <a:pos x="11" y="23"/>
                    </a:cxn>
                    <a:cxn ang="0">
                      <a:pos x="6" y="47"/>
                    </a:cxn>
                    <a:cxn ang="0">
                      <a:pos x="11" y="46"/>
                    </a:cxn>
                    <a:cxn ang="0">
                      <a:pos x="8" y="56"/>
                    </a:cxn>
                    <a:cxn ang="0">
                      <a:pos x="23" y="74"/>
                    </a:cxn>
                    <a:cxn ang="0">
                      <a:pos x="35" y="74"/>
                    </a:cxn>
                    <a:cxn ang="0">
                      <a:pos x="23" y="74"/>
                    </a:cxn>
                    <a:cxn ang="0">
                      <a:pos x="51" y="74"/>
                    </a:cxn>
                    <a:cxn ang="0">
                      <a:pos x="63" y="74"/>
                    </a:cxn>
                    <a:cxn ang="0">
                      <a:pos x="78" y="56"/>
                    </a:cxn>
                    <a:cxn ang="0">
                      <a:pos x="75" y="44"/>
                    </a:cxn>
                    <a:cxn ang="0">
                      <a:pos x="78" y="56"/>
                    </a:cxn>
                  </a:cxnLst>
                  <a:rect l="0" t="0" r="r" b="b"/>
                  <a:pathLst>
                    <a:path w="85" h="83">
                      <a:moveTo>
                        <a:pt x="82" y="42"/>
                      </a:moveTo>
                      <a:cubicBezTo>
                        <a:pt x="77" y="39"/>
                        <a:pt x="77" y="39"/>
                        <a:pt x="77" y="39"/>
                      </a:cubicBezTo>
                      <a:cubicBezTo>
                        <a:pt x="77" y="37"/>
                        <a:pt x="76" y="34"/>
                        <a:pt x="75" y="31"/>
                      </a:cubicBezTo>
                      <a:cubicBezTo>
                        <a:pt x="79" y="27"/>
                        <a:pt x="79" y="27"/>
                        <a:pt x="79" y="27"/>
                      </a:cubicBezTo>
                      <a:cubicBezTo>
                        <a:pt x="81" y="25"/>
                        <a:pt x="81" y="23"/>
                        <a:pt x="80" y="21"/>
                      </a:cubicBezTo>
                      <a:cubicBezTo>
                        <a:pt x="78" y="18"/>
                        <a:pt x="76" y="15"/>
                        <a:pt x="73" y="12"/>
                      </a:cubicBezTo>
                      <a:cubicBezTo>
                        <a:pt x="72" y="11"/>
                        <a:pt x="71" y="11"/>
                        <a:pt x="70" y="11"/>
                      </a:cubicBezTo>
                      <a:cubicBezTo>
                        <a:pt x="69" y="11"/>
                        <a:pt x="68" y="11"/>
                        <a:pt x="67" y="11"/>
                      </a:cubicBezTo>
                      <a:cubicBezTo>
                        <a:pt x="62" y="14"/>
                        <a:pt x="62" y="14"/>
                        <a:pt x="62" y="14"/>
                      </a:cubicBezTo>
                      <a:cubicBezTo>
                        <a:pt x="59" y="12"/>
                        <a:pt x="57" y="11"/>
                        <a:pt x="54" y="10"/>
                      </a:cubicBezTo>
                      <a:cubicBezTo>
                        <a:pt x="52" y="4"/>
                        <a:pt x="52" y="4"/>
                        <a:pt x="52" y="4"/>
                      </a:cubicBezTo>
                      <a:cubicBezTo>
                        <a:pt x="52" y="2"/>
                        <a:pt x="50" y="0"/>
                        <a:pt x="48" y="0"/>
                      </a:cubicBezTo>
                      <a:cubicBezTo>
                        <a:pt x="46" y="0"/>
                        <a:pt x="44" y="0"/>
                        <a:pt x="43" y="0"/>
                      </a:cubicBezTo>
                      <a:cubicBezTo>
                        <a:pt x="41" y="0"/>
                        <a:pt x="40" y="0"/>
                        <a:pt x="38" y="0"/>
                      </a:cubicBezTo>
                      <a:cubicBezTo>
                        <a:pt x="36" y="0"/>
                        <a:pt x="34" y="2"/>
                        <a:pt x="33" y="4"/>
                      </a:cubicBezTo>
                      <a:cubicBezTo>
                        <a:pt x="32" y="10"/>
                        <a:pt x="32" y="10"/>
                        <a:pt x="32" y="10"/>
                      </a:cubicBezTo>
                      <a:cubicBezTo>
                        <a:pt x="29" y="11"/>
                        <a:pt x="26" y="12"/>
                        <a:pt x="24" y="14"/>
                      </a:cubicBezTo>
                      <a:cubicBezTo>
                        <a:pt x="18" y="11"/>
                        <a:pt x="18" y="11"/>
                        <a:pt x="18" y="11"/>
                      </a:cubicBezTo>
                      <a:cubicBezTo>
                        <a:pt x="18" y="11"/>
                        <a:pt x="17" y="11"/>
                        <a:pt x="16" y="11"/>
                      </a:cubicBezTo>
                      <a:cubicBezTo>
                        <a:pt x="15" y="11"/>
                        <a:pt x="13" y="11"/>
                        <a:pt x="12" y="12"/>
                      </a:cubicBezTo>
                      <a:cubicBezTo>
                        <a:pt x="10" y="15"/>
                        <a:pt x="8" y="18"/>
                        <a:pt x="6" y="21"/>
                      </a:cubicBezTo>
                      <a:cubicBezTo>
                        <a:pt x="5" y="23"/>
                        <a:pt x="5" y="25"/>
                        <a:pt x="6" y="27"/>
                      </a:cubicBezTo>
                      <a:cubicBezTo>
                        <a:pt x="10" y="31"/>
                        <a:pt x="10" y="31"/>
                        <a:pt x="10" y="31"/>
                      </a:cubicBezTo>
                      <a:cubicBezTo>
                        <a:pt x="9" y="34"/>
                        <a:pt x="9" y="37"/>
                        <a:pt x="8" y="39"/>
                      </a:cubicBezTo>
                      <a:cubicBezTo>
                        <a:pt x="3" y="42"/>
                        <a:pt x="3" y="42"/>
                        <a:pt x="3" y="42"/>
                      </a:cubicBezTo>
                      <a:cubicBezTo>
                        <a:pt x="1" y="43"/>
                        <a:pt x="0" y="45"/>
                        <a:pt x="0" y="47"/>
                      </a:cubicBezTo>
                      <a:cubicBezTo>
                        <a:pt x="1" y="51"/>
                        <a:pt x="2" y="54"/>
                        <a:pt x="3" y="58"/>
                      </a:cubicBezTo>
                      <a:cubicBezTo>
                        <a:pt x="4" y="60"/>
                        <a:pt x="6" y="61"/>
                        <a:pt x="8" y="61"/>
                      </a:cubicBezTo>
                      <a:cubicBezTo>
                        <a:pt x="14" y="61"/>
                        <a:pt x="14" y="61"/>
                        <a:pt x="14" y="61"/>
                      </a:cubicBezTo>
                      <a:cubicBezTo>
                        <a:pt x="15" y="63"/>
                        <a:pt x="17" y="65"/>
                        <a:pt x="19" y="67"/>
                      </a:cubicBezTo>
                      <a:cubicBezTo>
                        <a:pt x="17" y="73"/>
                        <a:pt x="17" y="73"/>
                        <a:pt x="17" y="73"/>
                      </a:cubicBezTo>
                      <a:cubicBezTo>
                        <a:pt x="17" y="75"/>
                        <a:pt x="18" y="77"/>
                        <a:pt x="20" y="78"/>
                      </a:cubicBezTo>
                      <a:cubicBezTo>
                        <a:pt x="23" y="80"/>
                        <a:pt x="26" y="82"/>
                        <a:pt x="30" y="83"/>
                      </a:cubicBezTo>
                      <a:cubicBezTo>
                        <a:pt x="30" y="83"/>
                        <a:pt x="31" y="83"/>
                        <a:pt x="31" y="83"/>
                      </a:cubicBezTo>
                      <a:cubicBezTo>
                        <a:pt x="33" y="83"/>
                        <a:pt x="34" y="82"/>
                        <a:pt x="35" y="81"/>
                      </a:cubicBezTo>
                      <a:cubicBezTo>
                        <a:pt x="39" y="77"/>
                        <a:pt x="39" y="77"/>
                        <a:pt x="39" y="77"/>
                      </a:cubicBezTo>
                      <a:cubicBezTo>
                        <a:pt x="41" y="77"/>
                        <a:pt x="42" y="77"/>
                        <a:pt x="43" y="77"/>
                      </a:cubicBezTo>
                      <a:cubicBezTo>
                        <a:pt x="44" y="77"/>
                        <a:pt x="45" y="77"/>
                        <a:pt x="46" y="77"/>
                      </a:cubicBezTo>
                      <a:cubicBezTo>
                        <a:pt x="50" y="81"/>
                        <a:pt x="50" y="81"/>
                        <a:pt x="50" y="81"/>
                      </a:cubicBezTo>
                      <a:cubicBezTo>
                        <a:pt x="51" y="82"/>
                        <a:pt x="53" y="83"/>
                        <a:pt x="54" y="83"/>
                      </a:cubicBezTo>
                      <a:cubicBezTo>
                        <a:pt x="55" y="83"/>
                        <a:pt x="55" y="83"/>
                        <a:pt x="56" y="83"/>
                      </a:cubicBezTo>
                      <a:cubicBezTo>
                        <a:pt x="59" y="82"/>
                        <a:pt x="63" y="80"/>
                        <a:pt x="66" y="78"/>
                      </a:cubicBezTo>
                      <a:cubicBezTo>
                        <a:pt x="68" y="77"/>
                        <a:pt x="69" y="75"/>
                        <a:pt x="68" y="73"/>
                      </a:cubicBezTo>
                      <a:cubicBezTo>
                        <a:pt x="67" y="67"/>
                        <a:pt x="67" y="67"/>
                        <a:pt x="67" y="67"/>
                      </a:cubicBezTo>
                      <a:cubicBezTo>
                        <a:pt x="69" y="65"/>
                        <a:pt x="70" y="63"/>
                        <a:pt x="72" y="61"/>
                      </a:cubicBezTo>
                      <a:cubicBezTo>
                        <a:pt x="78" y="61"/>
                        <a:pt x="78" y="61"/>
                        <a:pt x="78" y="61"/>
                      </a:cubicBezTo>
                      <a:cubicBezTo>
                        <a:pt x="80" y="61"/>
                        <a:pt x="82" y="60"/>
                        <a:pt x="83" y="58"/>
                      </a:cubicBezTo>
                      <a:cubicBezTo>
                        <a:pt x="84" y="54"/>
                        <a:pt x="85" y="51"/>
                        <a:pt x="85" y="47"/>
                      </a:cubicBezTo>
                      <a:cubicBezTo>
                        <a:pt x="85" y="45"/>
                        <a:pt x="84" y="43"/>
                        <a:pt x="82" y="42"/>
                      </a:cubicBezTo>
                      <a:close/>
                      <a:moveTo>
                        <a:pt x="61" y="20"/>
                      </a:moveTo>
                      <a:cubicBezTo>
                        <a:pt x="70" y="16"/>
                        <a:pt x="70" y="16"/>
                        <a:pt x="70" y="16"/>
                      </a:cubicBezTo>
                      <a:cubicBezTo>
                        <a:pt x="72" y="18"/>
                        <a:pt x="73" y="21"/>
                        <a:pt x="75" y="23"/>
                      </a:cubicBezTo>
                      <a:cubicBezTo>
                        <a:pt x="72" y="28"/>
                        <a:pt x="72" y="28"/>
                        <a:pt x="72" y="28"/>
                      </a:cubicBezTo>
                      <a:cubicBezTo>
                        <a:pt x="71" y="27"/>
                        <a:pt x="71" y="26"/>
                        <a:pt x="71" y="26"/>
                      </a:cubicBezTo>
                      <a:cubicBezTo>
                        <a:pt x="70" y="25"/>
                        <a:pt x="69" y="24"/>
                        <a:pt x="68" y="25"/>
                      </a:cubicBezTo>
                      <a:cubicBezTo>
                        <a:pt x="67" y="25"/>
                        <a:pt x="67" y="27"/>
                        <a:pt x="68" y="27"/>
                      </a:cubicBezTo>
                      <a:cubicBezTo>
                        <a:pt x="70" y="31"/>
                        <a:pt x="71" y="35"/>
                        <a:pt x="72" y="39"/>
                      </a:cubicBezTo>
                      <a:cubicBezTo>
                        <a:pt x="73" y="55"/>
                        <a:pt x="62" y="69"/>
                        <a:pt x="46" y="71"/>
                      </a:cubicBezTo>
                      <a:cubicBezTo>
                        <a:pt x="38" y="72"/>
                        <a:pt x="31" y="70"/>
                        <a:pt x="25" y="65"/>
                      </a:cubicBezTo>
                      <a:cubicBezTo>
                        <a:pt x="19" y="60"/>
                        <a:pt x="15" y="53"/>
                        <a:pt x="14" y="46"/>
                      </a:cubicBezTo>
                      <a:cubicBezTo>
                        <a:pt x="13" y="38"/>
                        <a:pt x="15" y="30"/>
                        <a:pt x="20" y="24"/>
                      </a:cubicBezTo>
                      <a:cubicBezTo>
                        <a:pt x="22" y="22"/>
                        <a:pt x="23" y="21"/>
                        <a:pt x="25" y="19"/>
                      </a:cubicBezTo>
                      <a:cubicBezTo>
                        <a:pt x="25" y="19"/>
                        <a:pt x="25" y="19"/>
                        <a:pt x="25" y="19"/>
                      </a:cubicBezTo>
                      <a:cubicBezTo>
                        <a:pt x="26" y="19"/>
                        <a:pt x="26" y="19"/>
                        <a:pt x="26" y="19"/>
                      </a:cubicBezTo>
                      <a:cubicBezTo>
                        <a:pt x="29" y="17"/>
                        <a:pt x="32" y="15"/>
                        <a:pt x="36" y="14"/>
                      </a:cubicBezTo>
                      <a:cubicBezTo>
                        <a:pt x="36" y="14"/>
                        <a:pt x="36" y="14"/>
                        <a:pt x="36" y="14"/>
                      </a:cubicBezTo>
                      <a:cubicBezTo>
                        <a:pt x="37" y="14"/>
                        <a:pt x="38" y="14"/>
                        <a:pt x="40" y="14"/>
                      </a:cubicBezTo>
                      <a:cubicBezTo>
                        <a:pt x="43" y="13"/>
                        <a:pt x="46" y="13"/>
                        <a:pt x="49" y="14"/>
                      </a:cubicBezTo>
                      <a:cubicBezTo>
                        <a:pt x="49" y="14"/>
                        <a:pt x="49" y="14"/>
                        <a:pt x="49" y="14"/>
                      </a:cubicBezTo>
                      <a:cubicBezTo>
                        <a:pt x="54" y="15"/>
                        <a:pt x="58" y="17"/>
                        <a:pt x="61" y="20"/>
                      </a:cubicBezTo>
                      <a:close/>
                      <a:moveTo>
                        <a:pt x="38" y="5"/>
                      </a:moveTo>
                      <a:cubicBezTo>
                        <a:pt x="40" y="5"/>
                        <a:pt x="41" y="5"/>
                        <a:pt x="43" y="5"/>
                      </a:cubicBezTo>
                      <a:cubicBezTo>
                        <a:pt x="44" y="5"/>
                        <a:pt x="46" y="5"/>
                        <a:pt x="47" y="5"/>
                      </a:cubicBezTo>
                      <a:cubicBezTo>
                        <a:pt x="48" y="10"/>
                        <a:pt x="48" y="10"/>
                        <a:pt x="48" y="10"/>
                      </a:cubicBezTo>
                      <a:cubicBezTo>
                        <a:pt x="45" y="10"/>
                        <a:pt x="42" y="10"/>
                        <a:pt x="39" y="10"/>
                      </a:cubicBezTo>
                      <a:cubicBezTo>
                        <a:pt x="39" y="10"/>
                        <a:pt x="38" y="10"/>
                        <a:pt x="37" y="10"/>
                      </a:cubicBezTo>
                      <a:lnTo>
                        <a:pt x="38" y="5"/>
                      </a:lnTo>
                      <a:close/>
                      <a:moveTo>
                        <a:pt x="16" y="16"/>
                      </a:moveTo>
                      <a:cubicBezTo>
                        <a:pt x="21" y="18"/>
                        <a:pt x="21" y="18"/>
                        <a:pt x="21" y="18"/>
                      </a:cubicBezTo>
                      <a:cubicBezTo>
                        <a:pt x="20" y="19"/>
                        <a:pt x="18" y="21"/>
                        <a:pt x="17" y="22"/>
                      </a:cubicBezTo>
                      <a:cubicBezTo>
                        <a:pt x="16" y="24"/>
                        <a:pt x="15" y="26"/>
                        <a:pt x="14" y="28"/>
                      </a:cubicBezTo>
                      <a:cubicBezTo>
                        <a:pt x="11" y="23"/>
                        <a:pt x="11" y="23"/>
                        <a:pt x="11" y="23"/>
                      </a:cubicBezTo>
                      <a:cubicBezTo>
                        <a:pt x="12" y="21"/>
                        <a:pt x="14" y="18"/>
                        <a:pt x="16" y="16"/>
                      </a:cubicBezTo>
                      <a:close/>
                      <a:moveTo>
                        <a:pt x="6" y="47"/>
                      </a:moveTo>
                      <a:cubicBezTo>
                        <a:pt x="10" y="44"/>
                        <a:pt x="10" y="44"/>
                        <a:pt x="10" y="44"/>
                      </a:cubicBezTo>
                      <a:cubicBezTo>
                        <a:pt x="10" y="45"/>
                        <a:pt x="11" y="45"/>
                        <a:pt x="11" y="46"/>
                      </a:cubicBezTo>
                      <a:cubicBezTo>
                        <a:pt x="11" y="49"/>
                        <a:pt x="12" y="53"/>
                        <a:pt x="13" y="56"/>
                      </a:cubicBezTo>
                      <a:cubicBezTo>
                        <a:pt x="8" y="56"/>
                        <a:pt x="8" y="56"/>
                        <a:pt x="8" y="56"/>
                      </a:cubicBezTo>
                      <a:cubicBezTo>
                        <a:pt x="7" y="53"/>
                        <a:pt x="6" y="50"/>
                        <a:pt x="6" y="47"/>
                      </a:cubicBezTo>
                      <a:close/>
                      <a:moveTo>
                        <a:pt x="23" y="74"/>
                      </a:moveTo>
                      <a:cubicBezTo>
                        <a:pt x="24" y="69"/>
                        <a:pt x="24" y="69"/>
                        <a:pt x="24" y="69"/>
                      </a:cubicBezTo>
                      <a:cubicBezTo>
                        <a:pt x="27" y="71"/>
                        <a:pt x="31" y="73"/>
                        <a:pt x="35" y="74"/>
                      </a:cubicBezTo>
                      <a:cubicBezTo>
                        <a:pt x="31" y="78"/>
                        <a:pt x="31" y="78"/>
                        <a:pt x="31" y="78"/>
                      </a:cubicBezTo>
                      <a:cubicBezTo>
                        <a:pt x="28" y="77"/>
                        <a:pt x="25" y="75"/>
                        <a:pt x="23" y="74"/>
                      </a:cubicBezTo>
                      <a:close/>
                      <a:moveTo>
                        <a:pt x="54" y="78"/>
                      </a:moveTo>
                      <a:cubicBezTo>
                        <a:pt x="51" y="74"/>
                        <a:pt x="51" y="74"/>
                        <a:pt x="51" y="74"/>
                      </a:cubicBezTo>
                      <a:cubicBezTo>
                        <a:pt x="55" y="73"/>
                        <a:pt x="59" y="71"/>
                        <a:pt x="62" y="69"/>
                      </a:cubicBezTo>
                      <a:cubicBezTo>
                        <a:pt x="63" y="74"/>
                        <a:pt x="63" y="74"/>
                        <a:pt x="63" y="74"/>
                      </a:cubicBezTo>
                      <a:cubicBezTo>
                        <a:pt x="60" y="75"/>
                        <a:pt x="57" y="77"/>
                        <a:pt x="54" y="78"/>
                      </a:cubicBezTo>
                      <a:close/>
                      <a:moveTo>
                        <a:pt x="78" y="56"/>
                      </a:moveTo>
                      <a:cubicBezTo>
                        <a:pt x="72" y="56"/>
                        <a:pt x="72" y="56"/>
                        <a:pt x="72" y="56"/>
                      </a:cubicBezTo>
                      <a:cubicBezTo>
                        <a:pt x="74" y="52"/>
                        <a:pt x="75" y="48"/>
                        <a:pt x="75" y="44"/>
                      </a:cubicBezTo>
                      <a:cubicBezTo>
                        <a:pt x="80" y="47"/>
                        <a:pt x="80" y="47"/>
                        <a:pt x="80" y="47"/>
                      </a:cubicBezTo>
                      <a:cubicBezTo>
                        <a:pt x="80" y="50"/>
                        <a:pt x="79" y="53"/>
                        <a:pt x="78" y="56"/>
                      </a:cubicBezTo>
                      <a:close/>
                    </a:path>
                  </a:pathLst>
                </a:custGeom>
                <a:solidFill>
                  <a:schemeClr val="accent3"/>
                </a:solidFill>
                <a:ln w="9525">
                  <a:noFill/>
                  <a:round/>
                </a:ln>
              </p:spPr>
              <p:txBody>
                <a:bodyPr anchor="ctr"/>
                <a:lstStyle/>
                <a:p>
                  <a:pPr algn="ctr"/>
                  <a:endParaRPr>
                    <a:ea typeface="微软雅黑" panose="020B0503020204020204" pitchFamily="34" charset="-122"/>
                    <a:cs typeface="+mn-ea"/>
                    <a:sym typeface="Arial" panose="020B0604020202020204" pitchFamily="34" charset="0"/>
                  </a:endParaRPr>
                </a:p>
              </p:txBody>
            </p:sp>
            <p:sp>
              <p:nvSpPr>
                <p:cNvPr id="62" name="Freeform: Shape 110"/>
                <p:cNvSpPr/>
                <p:nvPr/>
              </p:nvSpPr>
              <p:spPr bwMode="auto">
                <a:xfrm>
                  <a:off x="4395858" y="3330860"/>
                  <a:ext cx="124323" cy="144667"/>
                </a:xfrm>
                <a:custGeom>
                  <a:avLst/>
                  <a:gdLst/>
                  <a:ahLst/>
                  <a:cxnLst>
                    <a:cxn ang="0">
                      <a:pos x="0" y="24"/>
                    </a:cxn>
                    <a:cxn ang="0">
                      <a:pos x="5" y="40"/>
                    </a:cxn>
                    <a:cxn ang="0">
                      <a:pos x="7" y="40"/>
                    </a:cxn>
                    <a:cxn ang="0">
                      <a:pos x="8" y="40"/>
                    </a:cxn>
                    <a:cxn ang="0">
                      <a:pos x="8" y="37"/>
                    </a:cxn>
                    <a:cxn ang="0">
                      <a:pos x="4" y="24"/>
                    </a:cxn>
                    <a:cxn ang="0">
                      <a:pos x="25" y="3"/>
                    </a:cxn>
                    <a:cxn ang="0">
                      <a:pos x="31" y="4"/>
                    </a:cxn>
                    <a:cxn ang="0">
                      <a:pos x="34" y="3"/>
                    </a:cxn>
                    <a:cxn ang="0">
                      <a:pos x="33" y="1"/>
                    </a:cxn>
                    <a:cxn ang="0">
                      <a:pos x="25" y="0"/>
                    </a:cxn>
                    <a:cxn ang="0">
                      <a:pos x="0" y="24"/>
                    </a:cxn>
                  </a:cxnLst>
                  <a:rect l="0" t="0" r="r" b="b"/>
                  <a:pathLst>
                    <a:path w="34" h="40">
                      <a:moveTo>
                        <a:pt x="0" y="24"/>
                      </a:moveTo>
                      <a:cubicBezTo>
                        <a:pt x="0" y="30"/>
                        <a:pt x="2" y="35"/>
                        <a:pt x="5" y="40"/>
                      </a:cubicBezTo>
                      <a:cubicBezTo>
                        <a:pt x="6" y="40"/>
                        <a:pt x="6" y="40"/>
                        <a:pt x="7" y="40"/>
                      </a:cubicBezTo>
                      <a:cubicBezTo>
                        <a:pt x="7" y="40"/>
                        <a:pt x="8" y="40"/>
                        <a:pt x="8" y="40"/>
                      </a:cubicBezTo>
                      <a:cubicBezTo>
                        <a:pt x="9" y="39"/>
                        <a:pt x="9" y="38"/>
                        <a:pt x="8" y="37"/>
                      </a:cubicBezTo>
                      <a:cubicBezTo>
                        <a:pt x="5" y="34"/>
                        <a:pt x="4" y="29"/>
                        <a:pt x="4" y="24"/>
                      </a:cubicBezTo>
                      <a:cubicBezTo>
                        <a:pt x="4" y="13"/>
                        <a:pt x="13" y="3"/>
                        <a:pt x="25" y="3"/>
                      </a:cubicBezTo>
                      <a:cubicBezTo>
                        <a:pt x="27" y="3"/>
                        <a:pt x="29" y="3"/>
                        <a:pt x="31" y="4"/>
                      </a:cubicBezTo>
                      <a:cubicBezTo>
                        <a:pt x="32" y="4"/>
                        <a:pt x="33" y="4"/>
                        <a:pt x="34" y="3"/>
                      </a:cubicBezTo>
                      <a:cubicBezTo>
                        <a:pt x="34" y="2"/>
                        <a:pt x="33" y="1"/>
                        <a:pt x="33" y="1"/>
                      </a:cubicBezTo>
                      <a:cubicBezTo>
                        <a:pt x="30" y="0"/>
                        <a:pt x="27" y="0"/>
                        <a:pt x="25" y="0"/>
                      </a:cubicBezTo>
                      <a:cubicBezTo>
                        <a:pt x="11" y="0"/>
                        <a:pt x="0" y="11"/>
                        <a:pt x="0" y="24"/>
                      </a:cubicBezTo>
                      <a:close/>
                    </a:path>
                  </a:pathLst>
                </a:custGeom>
                <a:solidFill>
                  <a:schemeClr val="accent3"/>
                </a:solidFill>
                <a:ln w="9525">
                  <a:noFill/>
                  <a:round/>
                </a:ln>
              </p:spPr>
              <p:txBody>
                <a:bodyPr anchor="ctr"/>
                <a:lstStyle/>
                <a:p>
                  <a:pPr algn="ctr"/>
                  <a:endParaRPr>
                    <a:ea typeface="微软雅黑" panose="020B0503020204020204" pitchFamily="34" charset="-122"/>
                    <a:cs typeface="+mn-ea"/>
                    <a:sym typeface="Arial" panose="020B0604020202020204" pitchFamily="34" charset="0"/>
                  </a:endParaRPr>
                </a:p>
              </p:txBody>
            </p:sp>
            <p:sp>
              <p:nvSpPr>
                <p:cNvPr id="63" name="Freeform: Shape 111"/>
                <p:cNvSpPr/>
                <p:nvPr/>
              </p:nvSpPr>
              <p:spPr bwMode="auto">
                <a:xfrm>
                  <a:off x="4441067" y="3355723"/>
                  <a:ext cx="137886" cy="153708"/>
                </a:xfrm>
                <a:custGeom>
                  <a:avLst/>
                  <a:gdLst/>
                  <a:ahLst/>
                  <a:cxnLst>
                    <a:cxn ang="0">
                      <a:pos x="34" y="17"/>
                    </a:cxn>
                    <a:cxn ang="0">
                      <a:pos x="13" y="38"/>
                    </a:cxn>
                    <a:cxn ang="0">
                      <a:pos x="3" y="36"/>
                    </a:cxn>
                    <a:cxn ang="0">
                      <a:pos x="1" y="37"/>
                    </a:cxn>
                    <a:cxn ang="0">
                      <a:pos x="2" y="39"/>
                    </a:cxn>
                    <a:cxn ang="0">
                      <a:pos x="13" y="42"/>
                    </a:cxn>
                    <a:cxn ang="0">
                      <a:pos x="38" y="17"/>
                    </a:cxn>
                    <a:cxn ang="0">
                      <a:pos x="31" y="1"/>
                    </a:cxn>
                    <a:cxn ang="0">
                      <a:pos x="29" y="1"/>
                    </a:cxn>
                    <a:cxn ang="0">
                      <a:pos x="29" y="3"/>
                    </a:cxn>
                    <a:cxn ang="0">
                      <a:pos x="34" y="17"/>
                    </a:cxn>
                  </a:cxnLst>
                  <a:rect l="0" t="0" r="r" b="b"/>
                  <a:pathLst>
                    <a:path w="38" h="42">
                      <a:moveTo>
                        <a:pt x="34" y="17"/>
                      </a:moveTo>
                      <a:cubicBezTo>
                        <a:pt x="34" y="29"/>
                        <a:pt x="25" y="38"/>
                        <a:pt x="13" y="38"/>
                      </a:cubicBezTo>
                      <a:cubicBezTo>
                        <a:pt x="9" y="38"/>
                        <a:pt x="6" y="38"/>
                        <a:pt x="3" y="36"/>
                      </a:cubicBezTo>
                      <a:cubicBezTo>
                        <a:pt x="2" y="36"/>
                        <a:pt x="1" y="36"/>
                        <a:pt x="1" y="37"/>
                      </a:cubicBezTo>
                      <a:cubicBezTo>
                        <a:pt x="0" y="38"/>
                        <a:pt x="1" y="39"/>
                        <a:pt x="2" y="39"/>
                      </a:cubicBezTo>
                      <a:cubicBezTo>
                        <a:pt x="5" y="41"/>
                        <a:pt x="9" y="42"/>
                        <a:pt x="13" y="42"/>
                      </a:cubicBezTo>
                      <a:cubicBezTo>
                        <a:pt x="26" y="42"/>
                        <a:pt x="38" y="31"/>
                        <a:pt x="38" y="17"/>
                      </a:cubicBezTo>
                      <a:cubicBezTo>
                        <a:pt x="38" y="11"/>
                        <a:pt x="35" y="5"/>
                        <a:pt x="31" y="1"/>
                      </a:cubicBezTo>
                      <a:cubicBezTo>
                        <a:pt x="31" y="0"/>
                        <a:pt x="30" y="0"/>
                        <a:pt x="29" y="1"/>
                      </a:cubicBezTo>
                      <a:cubicBezTo>
                        <a:pt x="28" y="1"/>
                        <a:pt x="28" y="3"/>
                        <a:pt x="29" y="3"/>
                      </a:cubicBezTo>
                      <a:cubicBezTo>
                        <a:pt x="32" y="7"/>
                        <a:pt x="34" y="12"/>
                        <a:pt x="34" y="17"/>
                      </a:cubicBezTo>
                      <a:close/>
                    </a:path>
                  </a:pathLst>
                </a:custGeom>
                <a:solidFill>
                  <a:schemeClr val="accent3"/>
                </a:solidFill>
                <a:ln w="9525">
                  <a:noFill/>
                  <a:round/>
                </a:ln>
              </p:spPr>
              <p:txBody>
                <a:bodyPr anchor="ctr"/>
                <a:lstStyle/>
                <a:p>
                  <a:pPr algn="ctr"/>
                  <a:endParaRPr>
                    <a:ea typeface="微软雅黑" panose="020B0503020204020204" pitchFamily="34" charset="-122"/>
                    <a:cs typeface="+mn-ea"/>
                    <a:sym typeface="Arial" panose="020B0604020202020204" pitchFamily="34" charset="0"/>
                  </a:endParaRPr>
                </a:p>
              </p:txBody>
            </p:sp>
          </p:grpSp>
        </p:grpSp>
        <p:grpSp>
          <p:nvGrpSpPr>
            <p:cNvPr id="51" name="Group 166"/>
            <p:cNvGrpSpPr/>
            <p:nvPr/>
          </p:nvGrpSpPr>
          <p:grpSpPr>
            <a:xfrm rot="16200000">
              <a:off x="4956432" y="2042976"/>
              <a:ext cx="1771472" cy="329900"/>
              <a:chOff x="2057399" y="1428750"/>
              <a:chExt cx="2044431" cy="400051"/>
            </a:xfrm>
          </p:grpSpPr>
          <p:sp>
            <p:nvSpPr>
              <p:cNvPr id="56" name="Rectangle: Rounded Corners 167"/>
              <p:cNvSpPr/>
              <p:nvPr/>
            </p:nvSpPr>
            <p:spPr bwMode="auto">
              <a:xfrm>
                <a:off x="2057400" y="1428750"/>
                <a:ext cx="2044430" cy="400050"/>
              </a:xfrm>
              <a:prstGeom prst="roundRect">
                <a:avLst>
                  <a:gd name="adj" fmla="val 50000"/>
                </a:avLst>
              </a:prstGeom>
              <a:solidFill>
                <a:schemeClr val="bg1">
                  <a:lumMod val="85000"/>
                </a:schemeClr>
              </a:solidFill>
              <a:ln w="19050">
                <a:noFill/>
                <a:round/>
              </a:ln>
            </p:spPr>
            <p:txBody>
              <a:bodyPr anchor="ctr"/>
              <a:lstStyle/>
              <a:p>
                <a:pPr algn="ctr"/>
                <a:endParaRPr>
                  <a:ea typeface="微软雅黑" panose="020B0503020204020204" pitchFamily="34" charset="-122"/>
                  <a:cs typeface="+mn-ea"/>
                  <a:sym typeface="Arial" panose="020B0604020202020204" pitchFamily="34" charset="0"/>
                </a:endParaRPr>
              </a:p>
            </p:txBody>
          </p:sp>
          <p:sp>
            <p:nvSpPr>
              <p:cNvPr id="57" name="Rectangle: Rounded Corners 168"/>
              <p:cNvSpPr/>
              <p:nvPr/>
            </p:nvSpPr>
            <p:spPr bwMode="auto">
              <a:xfrm>
                <a:off x="2057399" y="1428751"/>
                <a:ext cx="1050702" cy="400050"/>
              </a:xfrm>
              <a:prstGeom prst="roundRect">
                <a:avLst>
                  <a:gd name="adj" fmla="val 50000"/>
                </a:avLst>
              </a:prstGeom>
              <a:solidFill>
                <a:schemeClr val="accent4"/>
              </a:solidFill>
              <a:ln w="19050">
                <a:noFill/>
                <a:round/>
              </a:ln>
            </p:spPr>
            <p:txBody>
              <a:bodyPr anchor="ctr"/>
              <a:lstStyle/>
              <a:p>
                <a:pPr algn="ctr"/>
                <a:endParaRPr>
                  <a:ea typeface="微软雅黑" panose="020B0503020204020204" pitchFamily="34" charset="-122"/>
                  <a:cs typeface="+mn-ea"/>
                  <a:sym typeface="Arial" panose="020B0604020202020204" pitchFamily="34" charset="0"/>
                </a:endParaRPr>
              </a:p>
            </p:txBody>
          </p:sp>
        </p:grpSp>
        <p:sp>
          <p:nvSpPr>
            <p:cNvPr id="52" name="Flowchart: Off-page Connector 169"/>
            <p:cNvSpPr/>
            <p:nvPr/>
          </p:nvSpPr>
          <p:spPr bwMode="auto">
            <a:xfrm>
              <a:off x="5635938" y="933650"/>
              <a:ext cx="412454" cy="343712"/>
            </a:xfrm>
            <a:prstGeom prst="flowChartOffpageConnector">
              <a:avLst/>
            </a:prstGeom>
            <a:solidFill>
              <a:schemeClr val="accent4"/>
            </a:solidFill>
            <a:ln w="19050">
              <a:noFill/>
              <a:round/>
            </a:ln>
          </p:spPr>
          <p:txBody>
            <a:bodyPr vert="horz" wrap="none" lIns="91440" tIns="45720" rIns="91440" bIns="0" anchor="ctr" anchorCtr="1" compatLnSpc="1">
              <a:normAutofit/>
            </a:bodyPr>
            <a:lstStyle/>
            <a:p>
              <a:pPr algn="ctr"/>
              <a:r>
                <a:rPr lang="en-US" sz="1200" b="1">
                  <a:solidFill>
                    <a:schemeClr val="bg1"/>
                  </a:solidFill>
                  <a:ea typeface="微软雅黑" panose="020B0503020204020204" pitchFamily="34" charset="-122"/>
                  <a:cs typeface="+mn-ea"/>
                  <a:sym typeface="Arial" panose="020B0604020202020204" pitchFamily="34" charset="0"/>
                </a:rPr>
                <a:t>50%</a:t>
              </a:r>
            </a:p>
          </p:txBody>
        </p:sp>
        <p:grpSp>
          <p:nvGrpSpPr>
            <p:cNvPr id="53" name="Group 85"/>
            <p:cNvGrpSpPr/>
            <p:nvPr/>
          </p:nvGrpSpPr>
          <p:grpSpPr>
            <a:xfrm>
              <a:off x="5269282" y="3749043"/>
              <a:ext cx="1138513" cy="775526"/>
              <a:chOff x="1733667" y="4998724"/>
              <a:chExt cx="1518017" cy="1034035"/>
            </a:xfrm>
          </p:grpSpPr>
          <p:sp>
            <p:nvSpPr>
              <p:cNvPr id="54" name="TextBox 86"/>
              <p:cNvSpPr txBox="1"/>
              <p:nvPr/>
            </p:nvSpPr>
            <p:spPr bwMode="auto">
              <a:xfrm>
                <a:off x="1739516" y="4998724"/>
                <a:ext cx="1508887" cy="506636"/>
              </a:xfrm>
              <a:prstGeom prst="rect">
                <a:avLst/>
              </a:prstGeom>
              <a:noFill/>
            </p:spPr>
            <p:txBody>
              <a:bodyPr wrap="none" lIns="0" tIns="0" rIns="0" bIns="0" anchor="b" anchorCtr="1">
                <a:normAutofit/>
              </a:bodyPr>
              <a:lstStyle/>
              <a:p>
                <a:pPr latinLnBrk="0"/>
                <a:r>
                  <a:rPr lang="zh-CN" altLang="en-US" sz="1400">
                    <a:solidFill>
                      <a:schemeClr val="accent4">
                        <a:lumMod val="100000"/>
                      </a:schemeClr>
                    </a:solidFill>
                    <a:effectLst/>
                    <a:ea typeface="微软雅黑" panose="020B0503020204020204" pitchFamily="34" charset="-122"/>
                    <a:cs typeface="+mn-ea"/>
                    <a:sym typeface="Arial" panose="020B0604020202020204" pitchFamily="34" charset="0"/>
                  </a:rPr>
                  <a:t>标题文本预设</a:t>
                </a:r>
              </a:p>
            </p:txBody>
          </p:sp>
          <p:sp>
            <p:nvSpPr>
              <p:cNvPr id="55" name="TextBox 87"/>
              <p:cNvSpPr txBox="1"/>
              <p:nvPr/>
            </p:nvSpPr>
            <p:spPr bwMode="auto">
              <a:xfrm>
                <a:off x="1733667" y="5505360"/>
                <a:ext cx="1518017" cy="527399"/>
              </a:xfrm>
              <a:prstGeom prst="rect">
                <a:avLst/>
              </a:prstGeom>
              <a:noFill/>
            </p:spPr>
            <p:txBody>
              <a:bodyPr wrap="square" lIns="90000" tIns="46800" rIns="90000" bIns="46800" anchor="t" anchorCtr="1">
                <a:normAutofit fontScale="62500" lnSpcReduction="20000"/>
              </a:bodyPr>
              <a:lstStyle/>
              <a:p>
                <a:pPr algn="ctr" latinLnBrk="0">
                  <a:lnSpc>
                    <a:spcPct val="120000"/>
                  </a:lnSpc>
                </a:pPr>
                <a:r>
                  <a:rPr lang="zh-CN" altLang="en-US" sz="1000" b="0">
                    <a:solidFill>
                      <a:schemeClr val="tx1">
                        <a:lumMod val="85000"/>
                        <a:lumOff val="15000"/>
                      </a:schemeClr>
                    </a:solidFill>
                    <a:effectLst/>
                    <a:ea typeface="微软雅黑" panose="020B0503020204020204" pitchFamily="34" charset="-122"/>
                    <a:cs typeface="+mn-ea"/>
                    <a:sym typeface="Arial" panose="020B0604020202020204" pitchFamily="34" charset="0"/>
                  </a:rPr>
                  <a:t>此部分内容作为文字排版占位显示 </a:t>
                </a:r>
                <a:br>
                  <a:rPr lang="zh-CN" altLang="en-US" sz="1000" b="0">
                    <a:solidFill>
                      <a:schemeClr val="tx1">
                        <a:lumMod val="85000"/>
                        <a:lumOff val="15000"/>
                      </a:schemeClr>
                    </a:solidFill>
                    <a:effectLst/>
                    <a:ea typeface="微软雅黑" panose="020B0503020204020204" pitchFamily="34" charset="-122"/>
                    <a:cs typeface="+mn-ea"/>
                    <a:sym typeface="Arial" panose="020B0604020202020204" pitchFamily="34" charset="0"/>
                  </a:rPr>
                </a:br>
                <a:r>
                  <a:rPr lang="zh-CN" altLang="en-US" sz="1000" b="0">
                    <a:solidFill>
                      <a:schemeClr val="tx1">
                        <a:lumMod val="85000"/>
                        <a:lumOff val="15000"/>
                      </a:schemeClr>
                    </a:solidFill>
                    <a:effectLst/>
                    <a:ea typeface="微软雅黑" panose="020B0503020204020204" pitchFamily="34" charset="-122"/>
                    <a:cs typeface="+mn-ea"/>
                    <a:sym typeface="Arial" panose="020B0604020202020204" pitchFamily="34" charset="0"/>
                  </a:rPr>
                  <a:t>（建议使用主题字体）</a:t>
                </a:r>
              </a:p>
            </p:txBody>
          </p:sp>
        </p:grpSp>
      </p:grpSp>
      <p:grpSp>
        <p:nvGrpSpPr>
          <p:cNvPr id="64" name="组合 63"/>
          <p:cNvGrpSpPr/>
          <p:nvPr/>
        </p:nvGrpSpPr>
        <p:grpSpPr>
          <a:xfrm>
            <a:off x="6539306" y="936057"/>
            <a:ext cx="1138513" cy="3590919"/>
            <a:chOff x="6539305" y="933650"/>
            <a:chExt cx="1138513" cy="3590919"/>
          </a:xfrm>
        </p:grpSpPr>
        <p:grpSp>
          <p:nvGrpSpPr>
            <p:cNvPr id="65" name="Group 112"/>
            <p:cNvGrpSpPr/>
            <p:nvPr/>
          </p:nvGrpSpPr>
          <p:grpSpPr>
            <a:xfrm>
              <a:off x="6819936" y="3163939"/>
              <a:ext cx="585103" cy="585103"/>
              <a:chOff x="2848382" y="3177907"/>
              <a:chExt cx="475436" cy="475436"/>
            </a:xfrm>
            <a:effectLst/>
          </p:grpSpPr>
          <p:sp>
            <p:nvSpPr>
              <p:cNvPr id="73" name="Oval 113"/>
              <p:cNvSpPr/>
              <p:nvPr/>
            </p:nvSpPr>
            <p:spPr bwMode="auto">
              <a:xfrm>
                <a:off x="2848382" y="3177907"/>
                <a:ext cx="475436" cy="475436"/>
              </a:xfrm>
              <a:prstGeom prst="ellipse">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sz="4400" b="1">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74" name="Group 115"/>
              <p:cNvGrpSpPr/>
              <p:nvPr/>
            </p:nvGrpSpPr>
            <p:grpSpPr>
              <a:xfrm>
                <a:off x="2958786" y="3271347"/>
                <a:ext cx="254628" cy="288579"/>
                <a:chOff x="5380038" y="2333625"/>
                <a:chExt cx="190500" cy="215900"/>
              </a:xfrm>
              <a:solidFill>
                <a:schemeClr val="bg1"/>
              </a:solidFill>
            </p:grpSpPr>
            <p:sp>
              <p:nvSpPr>
                <p:cNvPr id="75" name="Freeform: Shape 116"/>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solidFill>
                  <a:schemeClr val="accent4"/>
                </a:solidFill>
                <a:ln w="9525">
                  <a:noFill/>
                  <a:round/>
                </a:ln>
              </p:spPr>
              <p:txBody>
                <a:bodyPr anchor="ctr"/>
                <a:lstStyle/>
                <a:p>
                  <a:pPr algn="ctr"/>
                  <a:endParaRPr>
                    <a:ea typeface="微软雅黑" panose="020B0503020204020204" pitchFamily="34" charset="-122"/>
                    <a:cs typeface="+mn-ea"/>
                    <a:sym typeface="Arial" panose="020B0604020202020204" pitchFamily="34" charset="0"/>
                  </a:endParaRPr>
                </a:p>
              </p:txBody>
            </p:sp>
            <p:sp>
              <p:nvSpPr>
                <p:cNvPr id="76" name="Freeform: Shape 118"/>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solidFill>
                  <a:schemeClr val="accent4"/>
                </a:solidFill>
                <a:ln w="9525">
                  <a:noFill/>
                  <a:round/>
                </a:ln>
              </p:spPr>
              <p:txBody>
                <a:bodyPr anchor="ctr"/>
                <a:lstStyle/>
                <a:p>
                  <a:pPr algn="ctr"/>
                  <a:endParaRPr>
                    <a:ea typeface="微软雅黑" panose="020B0503020204020204" pitchFamily="34" charset="-122"/>
                    <a:cs typeface="+mn-ea"/>
                    <a:sym typeface="Arial" panose="020B0604020202020204" pitchFamily="34" charset="0"/>
                  </a:endParaRPr>
                </a:p>
              </p:txBody>
            </p:sp>
            <p:sp>
              <p:nvSpPr>
                <p:cNvPr id="77" name="Oval 119"/>
                <p:cNvSpPr/>
                <p:nvPr/>
              </p:nvSpPr>
              <p:spPr bwMode="auto">
                <a:xfrm>
                  <a:off x="5380038" y="2333625"/>
                  <a:ext cx="15875" cy="14288"/>
                </a:xfrm>
                <a:prstGeom prst="ellipse">
                  <a:avLst/>
                </a:prstGeom>
                <a:solidFill>
                  <a:schemeClr val="accent4"/>
                </a:solidFill>
                <a:ln w="9525">
                  <a:noFill/>
                  <a:round/>
                </a:ln>
              </p:spPr>
              <p:txBody>
                <a:bodyPr anchor="ctr"/>
                <a:lstStyle/>
                <a:p>
                  <a:pPr algn="ctr"/>
                  <a:endParaRPr>
                    <a:ea typeface="微软雅黑" panose="020B0503020204020204" pitchFamily="34" charset="-122"/>
                    <a:cs typeface="+mn-ea"/>
                    <a:sym typeface="Arial" panose="020B0604020202020204" pitchFamily="34" charset="0"/>
                  </a:endParaRPr>
                </a:p>
              </p:txBody>
            </p:sp>
          </p:grpSp>
        </p:grpSp>
        <p:grpSp>
          <p:nvGrpSpPr>
            <p:cNvPr id="66" name="Group 170"/>
            <p:cNvGrpSpPr/>
            <p:nvPr/>
          </p:nvGrpSpPr>
          <p:grpSpPr>
            <a:xfrm rot="16200000">
              <a:off x="6226752" y="2042977"/>
              <a:ext cx="1771472" cy="329900"/>
              <a:chOff x="2057400" y="1428750"/>
              <a:chExt cx="2044430" cy="400052"/>
            </a:xfrm>
          </p:grpSpPr>
          <p:sp>
            <p:nvSpPr>
              <p:cNvPr id="71" name="Rectangle: Rounded Corners 171"/>
              <p:cNvSpPr/>
              <p:nvPr/>
            </p:nvSpPr>
            <p:spPr bwMode="auto">
              <a:xfrm>
                <a:off x="2057400" y="1428750"/>
                <a:ext cx="2044430" cy="400050"/>
              </a:xfrm>
              <a:prstGeom prst="roundRect">
                <a:avLst>
                  <a:gd name="adj" fmla="val 50000"/>
                </a:avLst>
              </a:prstGeom>
              <a:solidFill>
                <a:schemeClr val="bg1">
                  <a:lumMod val="85000"/>
                </a:schemeClr>
              </a:solidFill>
              <a:ln w="19050">
                <a:noFill/>
                <a:round/>
              </a:ln>
            </p:spPr>
            <p:txBody>
              <a:bodyPr anchor="ctr"/>
              <a:lstStyle/>
              <a:p>
                <a:pPr algn="ctr"/>
                <a:endParaRPr>
                  <a:ea typeface="微软雅黑" panose="020B0503020204020204" pitchFamily="34" charset="-122"/>
                  <a:cs typeface="+mn-ea"/>
                  <a:sym typeface="Arial" panose="020B0604020202020204" pitchFamily="34" charset="0"/>
                </a:endParaRPr>
              </a:p>
            </p:txBody>
          </p:sp>
          <p:sp>
            <p:nvSpPr>
              <p:cNvPr id="72" name="Rectangle: Rounded Corners 172"/>
              <p:cNvSpPr/>
              <p:nvPr/>
            </p:nvSpPr>
            <p:spPr bwMode="auto">
              <a:xfrm>
                <a:off x="2057400" y="1428752"/>
                <a:ext cx="1526681" cy="400050"/>
              </a:xfrm>
              <a:prstGeom prst="roundRect">
                <a:avLst>
                  <a:gd name="adj" fmla="val 50000"/>
                </a:avLst>
              </a:prstGeom>
              <a:solidFill>
                <a:schemeClr val="accent5"/>
              </a:solidFill>
              <a:ln w="19050">
                <a:noFill/>
                <a:round/>
              </a:ln>
            </p:spPr>
            <p:txBody>
              <a:bodyPr anchor="ctr"/>
              <a:lstStyle/>
              <a:p>
                <a:pPr algn="ctr"/>
                <a:endParaRPr>
                  <a:ea typeface="微软雅黑" panose="020B0503020204020204" pitchFamily="34" charset="-122"/>
                  <a:cs typeface="+mn-ea"/>
                  <a:sym typeface="Arial" panose="020B0604020202020204" pitchFamily="34" charset="0"/>
                </a:endParaRPr>
              </a:p>
            </p:txBody>
          </p:sp>
        </p:grpSp>
        <p:sp>
          <p:nvSpPr>
            <p:cNvPr id="67" name="Flowchart: Off-page Connector 173"/>
            <p:cNvSpPr/>
            <p:nvPr/>
          </p:nvSpPr>
          <p:spPr bwMode="auto">
            <a:xfrm>
              <a:off x="6906261" y="933650"/>
              <a:ext cx="412454" cy="343712"/>
            </a:xfrm>
            <a:prstGeom prst="flowChartOffpageConnector">
              <a:avLst/>
            </a:prstGeom>
            <a:solidFill>
              <a:schemeClr val="accent5"/>
            </a:solidFill>
            <a:ln w="19050">
              <a:noFill/>
              <a:round/>
            </a:ln>
          </p:spPr>
          <p:txBody>
            <a:bodyPr vert="horz" wrap="none" lIns="91440" tIns="45720" rIns="91440" bIns="0" anchor="ctr" anchorCtr="1" compatLnSpc="1">
              <a:normAutofit/>
            </a:bodyPr>
            <a:lstStyle/>
            <a:p>
              <a:pPr algn="ctr"/>
              <a:r>
                <a:rPr lang="en-US" sz="1200" b="1">
                  <a:solidFill>
                    <a:schemeClr val="bg1"/>
                  </a:solidFill>
                  <a:ea typeface="微软雅黑" panose="020B0503020204020204" pitchFamily="34" charset="-122"/>
                  <a:cs typeface="+mn-ea"/>
                  <a:sym typeface="Arial" panose="020B0604020202020204" pitchFamily="34" charset="0"/>
                </a:rPr>
                <a:t>70%</a:t>
              </a:r>
            </a:p>
          </p:txBody>
        </p:sp>
        <p:grpSp>
          <p:nvGrpSpPr>
            <p:cNvPr id="68" name="Group 88"/>
            <p:cNvGrpSpPr/>
            <p:nvPr/>
          </p:nvGrpSpPr>
          <p:grpSpPr>
            <a:xfrm>
              <a:off x="6539305" y="3749043"/>
              <a:ext cx="1138513" cy="775526"/>
              <a:chOff x="1733667" y="4998724"/>
              <a:chExt cx="1518017" cy="1034035"/>
            </a:xfrm>
          </p:grpSpPr>
          <p:sp>
            <p:nvSpPr>
              <p:cNvPr id="69" name="TextBox 89"/>
              <p:cNvSpPr txBox="1"/>
              <p:nvPr/>
            </p:nvSpPr>
            <p:spPr bwMode="auto">
              <a:xfrm>
                <a:off x="1739516" y="4998724"/>
                <a:ext cx="1508887" cy="506636"/>
              </a:xfrm>
              <a:prstGeom prst="rect">
                <a:avLst/>
              </a:prstGeom>
              <a:noFill/>
            </p:spPr>
            <p:txBody>
              <a:bodyPr wrap="none" lIns="0" tIns="0" rIns="0" bIns="0" anchor="b" anchorCtr="1">
                <a:normAutofit/>
              </a:bodyPr>
              <a:lstStyle/>
              <a:p>
                <a:pPr latinLnBrk="0"/>
                <a:r>
                  <a:rPr lang="zh-CN" altLang="en-US" sz="1400">
                    <a:solidFill>
                      <a:schemeClr val="accent5">
                        <a:lumMod val="100000"/>
                      </a:schemeClr>
                    </a:solidFill>
                    <a:effectLst/>
                    <a:ea typeface="微软雅黑" panose="020B0503020204020204" pitchFamily="34" charset="-122"/>
                    <a:cs typeface="+mn-ea"/>
                    <a:sym typeface="Arial" panose="020B0604020202020204" pitchFamily="34" charset="0"/>
                  </a:rPr>
                  <a:t>标题文本预设</a:t>
                </a:r>
              </a:p>
            </p:txBody>
          </p:sp>
          <p:sp>
            <p:nvSpPr>
              <p:cNvPr id="70" name="TextBox 90"/>
              <p:cNvSpPr txBox="1"/>
              <p:nvPr/>
            </p:nvSpPr>
            <p:spPr bwMode="auto">
              <a:xfrm>
                <a:off x="1733667" y="5505360"/>
                <a:ext cx="1518017" cy="527399"/>
              </a:xfrm>
              <a:prstGeom prst="rect">
                <a:avLst/>
              </a:prstGeom>
              <a:noFill/>
            </p:spPr>
            <p:txBody>
              <a:bodyPr wrap="square" lIns="90000" tIns="46800" rIns="90000" bIns="46800" anchor="t" anchorCtr="1">
                <a:normAutofit fontScale="62500" lnSpcReduction="20000"/>
              </a:bodyPr>
              <a:lstStyle/>
              <a:p>
                <a:pPr algn="ctr" latinLnBrk="0">
                  <a:lnSpc>
                    <a:spcPct val="120000"/>
                  </a:lnSpc>
                </a:pPr>
                <a:r>
                  <a:rPr lang="zh-CN" altLang="en-US" sz="1000" b="0">
                    <a:solidFill>
                      <a:schemeClr val="tx1">
                        <a:lumMod val="85000"/>
                        <a:lumOff val="15000"/>
                      </a:schemeClr>
                    </a:solidFill>
                    <a:effectLst/>
                    <a:ea typeface="微软雅黑" panose="020B0503020204020204" pitchFamily="34" charset="-122"/>
                    <a:cs typeface="+mn-ea"/>
                    <a:sym typeface="Arial" panose="020B0604020202020204" pitchFamily="34" charset="0"/>
                  </a:rPr>
                  <a:t>此部分内容作为文字排版占位显示 </a:t>
                </a:r>
                <a:br>
                  <a:rPr lang="zh-CN" altLang="en-US" sz="1000" b="0">
                    <a:solidFill>
                      <a:schemeClr val="tx1">
                        <a:lumMod val="85000"/>
                        <a:lumOff val="15000"/>
                      </a:schemeClr>
                    </a:solidFill>
                    <a:effectLst/>
                    <a:ea typeface="微软雅黑" panose="020B0503020204020204" pitchFamily="34" charset="-122"/>
                    <a:cs typeface="+mn-ea"/>
                    <a:sym typeface="Arial" panose="020B0604020202020204" pitchFamily="34" charset="0"/>
                  </a:rPr>
                </a:br>
                <a:r>
                  <a:rPr lang="zh-CN" altLang="en-US" sz="1000" b="0">
                    <a:solidFill>
                      <a:schemeClr val="tx1">
                        <a:lumMod val="85000"/>
                        <a:lumOff val="15000"/>
                      </a:schemeClr>
                    </a:solidFill>
                    <a:effectLst/>
                    <a:ea typeface="微软雅黑" panose="020B0503020204020204" pitchFamily="34" charset="-122"/>
                    <a:cs typeface="+mn-ea"/>
                    <a:sym typeface="Arial" panose="020B0604020202020204" pitchFamily="34" charset="0"/>
                  </a:rPr>
                  <a:t>（建议使用主题字体）</a:t>
                </a:r>
              </a:p>
            </p:txBody>
          </p:sp>
        </p:grpSp>
      </p:grpSp>
      <p:sp>
        <p:nvSpPr>
          <p:cNvPr id="78" name="矩形 77"/>
          <p:cNvSpPr/>
          <p:nvPr/>
        </p:nvSpPr>
        <p:spPr>
          <a:xfrm>
            <a:off x="1" y="0"/>
            <a:ext cx="9144000"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1000"/>
                                        <p:tgtEl>
                                          <p:spTgt spid="20"/>
                                        </p:tgtEl>
                                      </p:cBhvr>
                                    </p:animEffect>
                                    <p:anim calcmode="lin" valueType="num">
                                      <p:cBhvr>
                                        <p:cTn id="14" dur="1000" fill="hold"/>
                                        <p:tgtEl>
                                          <p:spTgt spid="20"/>
                                        </p:tgtEl>
                                        <p:attrNameLst>
                                          <p:attrName>ppt_x</p:attrName>
                                        </p:attrNameLst>
                                      </p:cBhvr>
                                      <p:tavLst>
                                        <p:tav tm="0">
                                          <p:val>
                                            <p:strVal val="#ppt_x"/>
                                          </p:val>
                                        </p:tav>
                                        <p:tav tm="100000">
                                          <p:val>
                                            <p:strVal val="#ppt_x"/>
                                          </p:val>
                                        </p:tav>
                                      </p:tavLst>
                                    </p:anim>
                                    <p:anim calcmode="lin" valueType="num">
                                      <p:cBhvr>
                                        <p:cTn id="15" dur="1000" fill="hold"/>
                                        <p:tgtEl>
                                          <p:spTgt spid="20"/>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strVal val="#ppt_x"/>
                                          </p:val>
                                        </p:tav>
                                        <p:tav tm="100000">
                                          <p:val>
                                            <p:strVal val="#ppt_x"/>
                                          </p:val>
                                        </p:tav>
                                      </p:tavLst>
                                    </p:anim>
                                    <p:anim calcmode="lin" valueType="num">
                                      <p:cBhvr>
                                        <p:cTn id="21" dur="1000" fill="hold"/>
                                        <p:tgtEl>
                                          <p:spTgt spid="36"/>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49"/>
                                        </p:tgtEl>
                                        <p:attrNameLst>
                                          <p:attrName>style.visibility</p:attrName>
                                        </p:attrNameLst>
                                      </p:cBhvr>
                                      <p:to>
                                        <p:strVal val="visible"/>
                                      </p:to>
                                    </p:set>
                                    <p:animEffect transition="in" filter="fade">
                                      <p:cBhvr>
                                        <p:cTn id="25" dur="1000"/>
                                        <p:tgtEl>
                                          <p:spTgt spid="49"/>
                                        </p:tgtEl>
                                      </p:cBhvr>
                                    </p:animEffect>
                                    <p:anim calcmode="lin" valueType="num">
                                      <p:cBhvr>
                                        <p:cTn id="26" dur="1000" fill="hold"/>
                                        <p:tgtEl>
                                          <p:spTgt spid="49"/>
                                        </p:tgtEl>
                                        <p:attrNameLst>
                                          <p:attrName>ppt_x</p:attrName>
                                        </p:attrNameLst>
                                      </p:cBhvr>
                                      <p:tavLst>
                                        <p:tav tm="0">
                                          <p:val>
                                            <p:strVal val="#ppt_x"/>
                                          </p:val>
                                        </p:tav>
                                        <p:tav tm="100000">
                                          <p:val>
                                            <p:strVal val="#ppt_x"/>
                                          </p:val>
                                        </p:tav>
                                      </p:tavLst>
                                    </p:anim>
                                    <p:anim calcmode="lin" valueType="num">
                                      <p:cBhvr>
                                        <p:cTn id="27" dur="1000" fill="hold"/>
                                        <p:tgtEl>
                                          <p:spTgt spid="49"/>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任意多边形 3"/>
          <p:cNvSpPr/>
          <p:nvPr>
            <p:custDataLst>
              <p:tags r:id="rId1"/>
            </p:custDataLst>
          </p:nvPr>
        </p:nvSpPr>
        <p:spPr>
          <a:xfrm>
            <a:off x="521545" y="459719"/>
            <a:ext cx="8622455" cy="22245"/>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1"/>
          </a:solidFill>
          <a:ln>
            <a:solidFill>
              <a:srgbClr val="88D27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6" tIns="34288" rIns="68576" bIns="34288" numCol="1" spcCol="0" rtlCol="0" fromWordArt="0" anchor="ctr" anchorCtr="0" forceAA="0" compatLnSpc="1">
            <a:noAutofit/>
          </a:bodyPr>
          <a:lstStyle/>
          <a:p>
            <a:pPr algn="ctr"/>
            <a:endParaRPr lang="zh-CN" altLang="en-US" sz="1420">
              <a:latin typeface="Arial" panose="020B0604020202020204" pitchFamily="34" charset="0"/>
              <a:ea typeface="微软雅黑" panose="020B0503020204020204" pitchFamily="34" charset="-122"/>
              <a:sym typeface="Arial" panose="020B0604020202020204" pitchFamily="34" charset="0"/>
            </a:endParaRPr>
          </a:p>
        </p:txBody>
      </p:sp>
      <p:sp>
        <p:nvSpPr>
          <p:cNvPr id="5" name="任意多边形 4"/>
          <p:cNvSpPr/>
          <p:nvPr>
            <p:custDataLst>
              <p:tags r:id="rId2"/>
            </p:custDataLst>
          </p:nvPr>
        </p:nvSpPr>
        <p:spPr>
          <a:xfrm>
            <a:off x="1" y="100217"/>
            <a:ext cx="410465" cy="381747"/>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6" tIns="34288" rIns="68576" bIns="34288" numCol="1" spcCol="0" rtlCol="0" fromWordArt="0" anchor="ctr" anchorCtr="0" forceAA="0" compatLnSpc="1">
            <a:noAutofit/>
          </a:bodyPr>
          <a:lstStyle/>
          <a:p>
            <a:pPr algn="ctr"/>
            <a:endParaRPr lang="zh-CN" altLang="en-US" sz="142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Content Placeholder 2"/>
          <p:cNvSpPr txBox="1"/>
          <p:nvPr/>
        </p:nvSpPr>
        <p:spPr>
          <a:xfrm>
            <a:off x="699345" y="161315"/>
            <a:ext cx="2181013" cy="246221"/>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1600" dirty="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点击添加小标题</a:t>
            </a:r>
            <a:endParaRPr lang="en-US" sz="1600" dirty="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7" name="Group 4"/>
          <p:cNvGrpSpPr>
            <a:grpSpLocks noChangeAspect="1"/>
          </p:cNvGrpSpPr>
          <p:nvPr/>
        </p:nvGrpSpPr>
        <p:grpSpPr>
          <a:xfrm>
            <a:off x="3390110" y="1881090"/>
            <a:ext cx="709154" cy="709154"/>
            <a:chOff x="2485261" y="1052590"/>
            <a:chExt cx="604874" cy="604874"/>
          </a:xfrm>
        </p:grpSpPr>
        <p:grpSp>
          <p:nvGrpSpPr>
            <p:cNvPr id="8" name="Group 21"/>
            <p:cNvGrpSpPr/>
            <p:nvPr/>
          </p:nvGrpSpPr>
          <p:grpSpPr>
            <a:xfrm>
              <a:off x="2573119" y="1163222"/>
              <a:ext cx="429158" cy="383610"/>
              <a:chOff x="654724" y="1637314"/>
              <a:chExt cx="1229523" cy="1099028"/>
            </a:xfrm>
            <a:solidFill>
              <a:schemeClr val="accent1"/>
            </a:solidFill>
          </p:grpSpPr>
          <p:sp>
            <p:nvSpPr>
              <p:cNvPr id="10" name="Freeform 94"/>
              <p:cNvSpPr/>
              <p:nvPr/>
            </p:nvSpPr>
            <p:spPr bwMode="auto">
              <a:xfrm>
                <a:off x="1022259" y="1825274"/>
                <a:ext cx="452541" cy="328032"/>
              </a:xfrm>
              <a:custGeom>
                <a:avLst/>
                <a:gdLst/>
                <a:ahLst/>
                <a:cxnLst>
                  <a:cxn ang="0">
                    <a:pos x="241" y="389"/>
                  </a:cxn>
                  <a:cxn ang="0">
                    <a:pos x="410" y="422"/>
                  </a:cxn>
                  <a:cxn ang="0">
                    <a:pos x="517" y="385"/>
                  </a:cxn>
                  <a:cxn ang="0">
                    <a:pos x="626" y="183"/>
                  </a:cxn>
                  <a:cxn ang="0">
                    <a:pos x="473" y="18"/>
                  </a:cxn>
                  <a:cxn ang="0">
                    <a:pos x="305" y="99"/>
                  </a:cxn>
                  <a:cxn ang="0">
                    <a:pos x="286" y="112"/>
                  </a:cxn>
                  <a:cxn ang="0">
                    <a:pos x="265" y="102"/>
                  </a:cxn>
                  <a:cxn ang="0">
                    <a:pos x="115" y="81"/>
                  </a:cxn>
                  <a:cxn ang="0">
                    <a:pos x="0" y="197"/>
                  </a:cxn>
                  <a:cxn ang="0">
                    <a:pos x="15" y="207"/>
                  </a:cxn>
                  <a:cxn ang="0">
                    <a:pos x="144" y="456"/>
                  </a:cxn>
                  <a:cxn ang="0">
                    <a:pos x="241" y="389"/>
                  </a:cxn>
                </a:cxnLst>
                <a:rect l="0" t="0" r="r" b="b"/>
                <a:pathLst>
                  <a:path w="630" h="456">
                    <a:moveTo>
                      <a:pt x="241" y="389"/>
                    </a:moveTo>
                    <a:cubicBezTo>
                      <a:pt x="322" y="372"/>
                      <a:pt x="383" y="404"/>
                      <a:pt x="410" y="422"/>
                    </a:cubicBezTo>
                    <a:cubicBezTo>
                      <a:pt x="430" y="411"/>
                      <a:pt x="469" y="392"/>
                      <a:pt x="517" y="385"/>
                    </a:cubicBezTo>
                    <a:cubicBezTo>
                      <a:pt x="518" y="326"/>
                      <a:pt x="543" y="229"/>
                      <a:pt x="626" y="183"/>
                    </a:cubicBezTo>
                    <a:cubicBezTo>
                      <a:pt x="630" y="140"/>
                      <a:pt x="596" y="38"/>
                      <a:pt x="473" y="18"/>
                    </a:cubicBezTo>
                    <a:cubicBezTo>
                      <a:pt x="360" y="0"/>
                      <a:pt x="308" y="95"/>
                      <a:pt x="305" y="99"/>
                    </a:cubicBezTo>
                    <a:cubicBezTo>
                      <a:pt x="302" y="106"/>
                      <a:pt x="294" y="111"/>
                      <a:pt x="286" y="112"/>
                    </a:cubicBezTo>
                    <a:cubicBezTo>
                      <a:pt x="278" y="112"/>
                      <a:pt x="270" y="109"/>
                      <a:pt x="265" y="102"/>
                    </a:cubicBezTo>
                    <a:cubicBezTo>
                      <a:pt x="263" y="100"/>
                      <a:pt x="226" y="54"/>
                      <a:pt x="115" y="81"/>
                    </a:cubicBezTo>
                    <a:cubicBezTo>
                      <a:pt x="23" y="102"/>
                      <a:pt x="4" y="172"/>
                      <a:pt x="0" y="197"/>
                    </a:cubicBezTo>
                    <a:cubicBezTo>
                      <a:pt x="5" y="200"/>
                      <a:pt x="10" y="203"/>
                      <a:pt x="15" y="207"/>
                    </a:cubicBezTo>
                    <a:cubicBezTo>
                      <a:pt x="108" y="274"/>
                      <a:pt x="136" y="382"/>
                      <a:pt x="144" y="456"/>
                    </a:cubicBezTo>
                    <a:cubicBezTo>
                      <a:pt x="163" y="426"/>
                      <a:pt x="194" y="398"/>
                      <a:pt x="241" y="389"/>
                    </a:cubicBezTo>
                    <a:close/>
                  </a:path>
                </a:pathLst>
              </a:custGeom>
              <a:grpFill/>
              <a:ln w="9525">
                <a:noFill/>
                <a:round/>
              </a:ln>
            </p:spPr>
            <p:txBody>
              <a:bodyPr vert="horz" wrap="square" lIns="70563" tIns="35282" rIns="70563" bIns="35282" numCol="1" anchor="t" anchorCtr="0" compatLnSpc="1"/>
              <a:lstStyle/>
              <a:p>
                <a:pPr>
                  <a:lnSpc>
                    <a:spcPct val="120000"/>
                  </a:lnSpc>
                </a:pPr>
                <a:endParaRPr lang="en-US" sz="1400">
                  <a:solidFill>
                    <a:schemeClr val="accent1"/>
                  </a:solidFill>
                  <a:ea typeface="微软雅黑" panose="020B0503020204020204" pitchFamily="34" charset="-122"/>
                  <a:cs typeface="+mn-ea"/>
                  <a:sym typeface="Arial" panose="020B0604020202020204" pitchFamily="34" charset="0"/>
                </a:endParaRPr>
              </a:p>
            </p:txBody>
          </p:sp>
          <p:sp>
            <p:nvSpPr>
              <p:cNvPr id="11" name="Freeform 95"/>
              <p:cNvSpPr/>
              <p:nvPr/>
            </p:nvSpPr>
            <p:spPr bwMode="auto">
              <a:xfrm>
                <a:off x="654724" y="1637314"/>
                <a:ext cx="1229523" cy="1099028"/>
              </a:xfrm>
              <a:custGeom>
                <a:avLst/>
                <a:gdLst/>
                <a:ahLst/>
                <a:cxnLst>
                  <a:cxn ang="0">
                    <a:pos x="1586" y="533"/>
                  </a:cxn>
                  <a:cxn ang="0">
                    <a:pos x="1180" y="215"/>
                  </a:cxn>
                  <a:cxn ang="0">
                    <a:pos x="327" y="309"/>
                  </a:cxn>
                  <a:cxn ang="0">
                    <a:pos x="446" y="934"/>
                  </a:cxn>
                  <a:cxn ang="0">
                    <a:pos x="498" y="508"/>
                  </a:cxn>
                  <a:cxn ang="0">
                    <a:pos x="264" y="643"/>
                  </a:cxn>
                  <a:cxn ang="0">
                    <a:pos x="415" y="697"/>
                  </a:cxn>
                  <a:cxn ang="0">
                    <a:pos x="434" y="741"/>
                  </a:cxn>
                  <a:cxn ang="0">
                    <a:pos x="219" y="660"/>
                  </a:cxn>
                  <a:cxn ang="0">
                    <a:pos x="466" y="438"/>
                  </a:cxn>
                  <a:cxn ang="0">
                    <a:pos x="790" y="314"/>
                  </a:cxn>
                  <a:cxn ang="0">
                    <a:pos x="1145" y="323"/>
                  </a:cxn>
                  <a:cxn ang="0">
                    <a:pos x="1449" y="496"/>
                  </a:cxn>
                  <a:cxn ang="0">
                    <a:pos x="1556" y="882"/>
                  </a:cxn>
                  <a:cxn ang="0">
                    <a:pos x="1272" y="974"/>
                  </a:cxn>
                  <a:cxn ang="0">
                    <a:pos x="807" y="1047"/>
                  </a:cxn>
                  <a:cxn ang="0">
                    <a:pos x="717" y="974"/>
                  </a:cxn>
                  <a:cxn ang="0">
                    <a:pos x="760" y="954"/>
                  </a:cxn>
                  <a:cxn ang="0">
                    <a:pos x="942" y="931"/>
                  </a:cxn>
                  <a:cxn ang="0">
                    <a:pos x="1454" y="953"/>
                  </a:cxn>
                  <a:cxn ang="0">
                    <a:pos x="1460" y="727"/>
                  </a:cxn>
                  <a:cxn ang="0">
                    <a:pos x="1415" y="530"/>
                  </a:cxn>
                  <a:cxn ang="0">
                    <a:pos x="1076" y="644"/>
                  </a:cxn>
                  <a:cxn ang="0">
                    <a:pos x="1264" y="785"/>
                  </a:cxn>
                  <a:cxn ang="0">
                    <a:pos x="934" y="733"/>
                  </a:cxn>
                  <a:cxn ang="0">
                    <a:pos x="762" y="698"/>
                  </a:cxn>
                  <a:cxn ang="0">
                    <a:pos x="649" y="831"/>
                  </a:cxn>
                  <a:cxn ang="0">
                    <a:pos x="467" y="1053"/>
                  </a:cxn>
                  <a:cxn ang="0">
                    <a:pos x="817" y="1278"/>
                  </a:cxn>
                  <a:cxn ang="0">
                    <a:pos x="1161" y="1148"/>
                  </a:cxn>
                  <a:cxn ang="0">
                    <a:pos x="1107" y="1079"/>
                  </a:cxn>
                  <a:cxn ang="0">
                    <a:pos x="1206" y="1132"/>
                  </a:cxn>
                  <a:cxn ang="0">
                    <a:pos x="1176" y="1277"/>
                  </a:cxn>
                  <a:cxn ang="0">
                    <a:pos x="837" y="1335"/>
                  </a:cxn>
                  <a:cxn ang="0">
                    <a:pos x="1340" y="1413"/>
                  </a:cxn>
                  <a:cxn ang="0">
                    <a:pos x="1704" y="806"/>
                  </a:cxn>
                </a:cxnLst>
                <a:rect l="0" t="0" r="r" b="b"/>
                <a:pathLst>
                  <a:path w="1711" h="1531">
                    <a:moveTo>
                      <a:pt x="1704" y="806"/>
                    </a:moveTo>
                    <a:cubicBezTo>
                      <a:pt x="1698" y="609"/>
                      <a:pt x="1586" y="533"/>
                      <a:pt x="1586" y="533"/>
                    </a:cubicBezTo>
                    <a:cubicBezTo>
                      <a:pt x="1586" y="533"/>
                      <a:pt x="1573" y="438"/>
                      <a:pt x="1486" y="336"/>
                    </a:cubicBezTo>
                    <a:cubicBezTo>
                      <a:pt x="1352" y="188"/>
                      <a:pt x="1180" y="215"/>
                      <a:pt x="1180" y="215"/>
                    </a:cubicBezTo>
                    <a:cubicBezTo>
                      <a:pt x="959" y="0"/>
                      <a:pt x="732" y="165"/>
                      <a:pt x="732" y="165"/>
                    </a:cubicBezTo>
                    <a:cubicBezTo>
                      <a:pt x="417" y="62"/>
                      <a:pt x="327" y="309"/>
                      <a:pt x="327" y="309"/>
                    </a:cubicBezTo>
                    <a:cubicBezTo>
                      <a:pt x="147" y="328"/>
                      <a:pt x="0" y="540"/>
                      <a:pt x="132" y="766"/>
                    </a:cubicBezTo>
                    <a:cubicBezTo>
                      <a:pt x="233" y="940"/>
                      <a:pt x="382" y="942"/>
                      <a:pt x="446" y="934"/>
                    </a:cubicBezTo>
                    <a:cubicBezTo>
                      <a:pt x="466" y="879"/>
                      <a:pt x="511" y="818"/>
                      <a:pt x="608" y="791"/>
                    </a:cubicBezTo>
                    <a:cubicBezTo>
                      <a:pt x="609" y="782"/>
                      <a:pt x="621" y="597"/>
                      <a:pt x="498" y="508"/>
                    </a:cubicBezTo>
                    <a:cubicBezTo>
                      <a:pt x="424" y="455"/>
                      <a:pt x="342" y="468"/>
                      <a:pt x="297" y="503"/>
                    </a:cubicBezTo>
                    <a:cubicBezTo>
                      <a:pt x="254" y="536"/>
                      <a:pt x="242" y="587"/>
                      <a:pt x="264" y="643"/>
                    </a:cubicBezTo>
                    <a:cubicBezTo>
                      <a:pt x="275" y="671"/>
                      <a:pt x="292" y="690"/>
                      <a:pt x="316" y="700"/>
                    </a:cubicBezTo>
                    <a:cubicBezTo>
                      <a:pt x="361" y="719"/>
                      <a:pt x="415" y="697"/>
                      <a:pt x="415" y="697"/>
                    </a:cubicBezTo>
                    <a:cubicBezTo>
                      <a:pt x="427" y="692"/>
                      <a:pt x="441" y="697"/>
                      <a:pt x="447" y="710"/>
                    </a:cubicBezTo>
                    <a:cubicBezTo>
                      <a:pt x="452" y="722"/>
                      <a:pt x="446" y="736"/>
                      <a:pt x="434" y="741"/>
                    </a:cubicBezTo>
                    <a:cubicBezTo>
                      <a:pt x="431" y="742"/>
                      <a:pt x="361" y="771"/>
                      <a:pt x="297" y="744"/>
                    </a:cubicBezTo>
                    <a:cubicBezTo>
                      <a:pt x="262" y="730"/>
                      <a:pt x="235" y="701"/>
                      <a:pt x="219" y="660"/>
                    </a:cubicBezTo>
                    <a:cubicBezTo>
                      <a:pt x="189" y="584"/>
                      <a:pt x="208" y="511"/>
                      <a:pt x="268" y="465"/>
                    </a:cubicBezTo>
                    <a:cubicBezTo>
                      <a:pt x="323" y="422"/>
                      <a:pt x="398" y="413"/>
                      <a:pt x="466" y="438"/>
                    </a:cubicBezTo>
                    <a:cubicBezTo>
                      <a:pt x="478" y="387"/>
                      <a:pt x="518" y="319"/>
                      <a:pt x="614" y="296"/>
                    </a:cubicBezTo>
                    <a:cubicBezTo>
                      <a:pt x="707" y="274"/>
                      <a:pt x="762" y="295"/>
                      <a:pt x="790" y="314"/>
                    </a:cubicBezTo>
                    <a:cubicBezTo>
                      <a:pt x="824" y="270"/>
                      <a:pt x="893" y="217"/>
                      <a:pt x="992" y="233"/>
                    </a:cubicBezTo>
                    <a:cubicBezTo>
                      <a:pt x="1074" y="246"/>
                      <a:pt x="1121" y="289"/>
                      <a:pt x="1145" y="323"/>
                    </a:cubicBezTo>
                    <a:cubicBezTo>
                      <a:pt x="1168" y="355"/>
                      <a:pt x="1182" y="392"/>
                      <a:pt x="1185" y="426"/>
                    </a:cubicBezTo>
                    <a:cubicBezTo>
                      <a:pt x="1278" y="403"/>
                      <a:pt x="1386" y="432"/>
                      <a:pt x="1449" y="496"/>
                    </a:cubicBezTo>
                    <a:cubicBezTo>
                      <a:pt x="1501" y="549"/>
                      <a:pt x="1519" y="621"/>
                      <a:pt x="1500" y="699"/>
                    </a:cubicBezTo>
                    <a:cubicBezTo>
                      <a:pt x="1524" y="723"/>
                      <a:pt x="1570" y="782"/>
                      <a:pt x="1556" y="882"/>
                    </a:cubicBezTo>
                    <a:cubicBezTo>
                      <a:pt x="1549" y="935"/>
                      <a:pt x="1520" y="976"/>
                      <a:pt x="1474" y="997"/>
                    </a:cubicBezTo>
                    <a:cubicBezTo>
                      <a:pt x="1416" y="1024"/>
                      <a:pt x="1336" y="1015"/>
                      <a:pt x="1272" y="974"/>
                    </a:cubicBezTo>
                    <a:cubicBezTo>
                      <a:pt x="1180" y="916"/>
                      <a:pt x="1038" y="913"/>
                      <a:pt x="972" y="968"/>
                    </a:cubicBezTo>
                    <a:cubicBezTo>
                      <a:pt x="922" y="1010"/>
                      <a:pt x="863" y="1052"/>
                      <a:pt x="807" y="1047"/>
                    </a:cubicBezTo>
                    <a:cubicBezTo>
                      <a:pt x="803" y="1047"/>
                      <a:pt x="799" y="1046"/>
                      <a:pt x="794" y="1045"/>
                    </a:cubicBezTo>
                    <a:cubicBezTo>
                      <a:pt x="762" y="1038"/>
                      <a:pt x="735" y="1014"/>
                      <a:pt x="717" y="974"/>
                    </a:cubicBezTo>
                    <a:cubicBezTo>
                      <a:pt x="711" y="962"/>
                      <a:pt x="716" y="948"/>
                      <a:pt x="728" y="942"/>
                    </a:cubicBezTo>
                    <a:cubicBezTo>
                      <a:pt x="740" y="937"/>
                      <a:pt x="754" y="942"/>
                      <a:pt x="760" y="954"/>
                    </a:cubicBezTo>
                    <a:cubicBezTo>
                      <a:pt x="772" y="980"/>
                      <a:pt x="787" y="994"/>
                      <a:pt x="805" y="998"/>
                    </a:cubicBezTo>
                    <a:cubicBezTo>
                      <a:pt x="844" y="1007"/>
                      <a:pt x="902" y="964"/>
                      <a:pt x="942" y="931"/>
                    </a:cubicBezTo>
                    <a:cubicBezTo>
                      <a:pt x="1024" y="862"/>
                      <a:pt x="1187" y="864"/>
                      <a:pt x="1297" y="934"/>
                    </a:cubicBezTo>
                    <a:cubicBezTo>
                      <a:pt x="1348" y="966"/>
                      <a:pt x="1410" y="974"/>
                      <a:pt x="1454" y="953"/>
                    </a:cubicBezTo>
                    <a:cubicBezTo>
                      <a:pt x="1485" y="939"/>
                      <a:pt x="1504" y="912"/>
                      <a:pt x="1509" y="876"/>
                    </a:cubicBezTo>
                    <a:cubicBezTo>
                      <a:pt x="1523" y="774"/>
                      <a:pt x="1460" y="728"/>
                      <a:pt x="1460" y="727"/>
                    </a:cubicBezTo>
                    <a:cubicBezTo>
                      <a:pt x="1451" y="721"/>
                      <a:pt x="1448" y="711"/>
                      <a:pt x="1450" y="701"/>
                    </a:cubicBezTo>
                    <a:cubicBezTo>
                      <a:pt x="1470" y="633"/>
                      <a:pt x="1458" y="574"/>
                      <a:pt x="1415" y="530"/>
                    </a:cubicBezTo>
                    <a:cubicBezTo>
                      <a:pt x="1363" y="476"/>
                      <a:pt x="1272" y="453"/>
                      <a:pt x="1195" y="473"/>
                    </a:cubicBezTo>
                    <a:cubicBezTo>
                      <a:pt x="1093" y="499"/>
                      <a:pt x="1078" y="609"/>
                      <a:pt x="1076" y="644"/>
                    </a:cubicBezTo>
                    <a:cubicBezTo>
                      <a:pt x="1136" y="647"/>
                      <a:pt x="1204" y="674"/>
                      <a:pt x="1267" y="751"/>
                    </a:cubicBezTo>
                    <a:cubicBezTo>
                      <a:pt x="1275" y="762"/>
                      <a:pt x="1274" y="777"/>
                      <a:pt x="1264" y="785"/>
                    </a:cubicBezTo>
                    <a:cubicBezTo>
                      <a:pt x="1253" y="794"/>
                      <a:pt x="1238" y="792"/>
                      <a:pt x="1230" y="782"/>
                    </a:cubicBezTo>
                    <a:cubicBezTo>
                      <a:pt x="1095" y="617"/>
                      <a:pt x="941" y="728"/>
                      <a:pt x="934" y="733"/>
                    </a:cubicBezTo>
                    <a:cubicBezTo>
                      <a:pt x="925" y="740"/>
                      <a:pt x="912" y="739"/>
                      <a:pt x="904" y="732"/>
                    </a:cubicBezTo>
                    <a:cubicBezTo>
                      <a:pt x="902" y="730"/>
                      <a:pt x="845" y="681"/>
                      <a:pt x="762" y="698"/>
                    </a:cubicBezTo>
                    <a:cubicBezTo>
                      <a:pt x="683" y="714"/>
                      <a:pt x="669" y="810"/>
                      <a:pt x="669" y="811"/>
                    </a:cubicBezTo>
                    <a:cubicBezTo>
                      <a:pt x="667" y="821"/>
                      <a:pt x="659" y="829"/>
                      <a:pt x="649" y="831"/>
                    </a:cubicBezTo>
                    <a:cubicBezTo>
                      <a:pt x="466" y="864"/>
                      <a:pt x="476" y="1025"/>
                      <a:pt x="476" y="1032"/>
                    </a:cubicBezTo>
                    <a:cubicBezTo>
                      <a:pt x="477" y="1040"/>
                      <a:pt x="473" y="1048"/>
                      <a:pt x="467" y="1053"/>
                    </a:cubicBezTo>
                    <a:cubicBezTo>
                      <a:pt x="495" y="1292"/>
                      <a:pt x="815" y="1270"/>
                      <a:pt x="815" y="1270"/>
                    </a:cubicBezTo>
                    <a:cubicBezTo>
                      <a:pt x="816" y="1273"/>
                      <a:pt x="816" y="1276"/>
                      <a:pt x="817" y="1278"/>
                    </a:cubicBezTo>
                    <a:cubicBezTo>
                      <a:pt x="826" y="1282"/>
                      <a:pt x="1041" y="1363"/>
                      <a:pt x="1138" y="1248"/>
                    </a:cubicBezTo>
                    <a:cubicBezTo>
                      <a:pt x="1162" y="1208"/>
                      <a:pt x="1170" y="1174"/>
                      <a:pt x="1161" y="1148"/>
                    </a:cubicBezTo>
                    <a:cubicBezTo>
                      <a:pt x="1151" y="1120"/>
                      <a:pt x="1122" y="1110"/>
                      <a:pt x="1122" y="1110"/>
                    </a:cubicBezTo>
                    <a:cubicBezTo>
                      <a:pt x="1109" y="1106"/>
                      <a:pt x="1103" y="1092"/>
                      <a:pt x="1107" y="1079"/>
                    </a:cubicBezTo>
                    <a:cubicBezTo>
                      <a:pt x="1111" y="1067"/>
                      <a:pt x="1125" y="1060"/>
                      <a:pt x="1138" y="1064"/>
                    </a:cubicBezTo>
                    <a:cubicBezTo>
                      <a:pt x="1140" y="1065"/>
                      <a:pt x="1188" y="1082"/>
                      <a:pt x="1206" y="1132"/>
                    </a:cubicBezTo>
                    <a:cubicBezTo>
                      <a:pt x="1221" y="1172"/>
                      <a:pt x="1211" y="1220"/>
                      <a:pt x="1178" y="1274"/>
                    </a:cubicBezTo>
                    <a:cubicBezTo>
                      <a:pt x="1177" y="1275"/>
                      <a:pt x="1177" y="1276"/>
                      <a:pt x="1176" y="1277"/>
                    </a:cubicBezTo>
                    <a:cubicBezTo>
                      <a:pt x="1116" y="1350"/>
                      <a:pt x="1024" y="1363"/>
                      <a:pt x="946" y="1356"/>
                    </a:cubicBezTo>
                    <a:cubicBezTo>
                      <a:pt x="903" y="1353"/>
                      <a:pt x="864" y="1343"/>
                      <a:pt x="837" y="1335"/>
                    </a:cubicBezTo>
                    <a:cubicBezTo>
                      <a:pt x="893" y="1460"/>
                      <a:pt x="1019" y="1517"/>
                      <a:pt x="1153" y="1523"/>
                    </a:cubicBezTo>
                    <a:cubicBezTo>
                      <a:pt x="1310" y="1531"/>
                      <a:pt x="1340" y="1413"/>
                      <a:pt x="1340" y="1413"/>
                    </a:cubicBezTo>
                    <a:cubicBezTo>
                      <a:pt x="1551" y="1329"/>
                      <a:pt x="1506" y="1116"/>
                      <a:pt x="1506" y="1116"/>
                    </a:cubicBezTo>
                    <a:cubicBezTo>
                      <a:pt x="1594" y="1103"/>
                      <a:pt x="1711" y="1004"/>
                      <a:pt x="1704" y="806"/>
                    </a:cubicBezTo>
                    <a:close/>
                  </a:path>
                </a:pathLst>
              </a:custGeom>
              <a:grpFill/>
              <a:ln w="9525">
                <a:noFill/>
                <a:round/>
              </a:ln>
            </p:spPr>
            <p:txBody>
              <a:bodyPr vert="horz" wrap="square" lIns="70563" tIns="35282" rIns="70563" bIns="35282" numCol="1" anchor="t" anchorCtr="0" compatLnSpc="1"/>
              <a:lstStyle/>
              <a:p>
                <a:pPr>
                  <a:lnSpc>
                    <a:spcPct val="120000"/>
                  </a:lnSpc>
                </a:pPr>
                <a:endParaRPr lang="en-US" sz="1400">
                  <a:solidFill>
                    <a:schemeClr val="accent1"/>
                  </a:solidFill>
                  <a:ea typeface="微软雅黑" panose="020B0503020204020204" pitchFamily="34" charset="-122"/>
                  <a:cs typeface="+mn-ea"/>
                  <a:sym typeface="Arial" panose="020B0604020202020204" pitchFamily="34" charset="0"/>
                </a:endParaRPr>
              </a:p>
            </p:txBody>
          </p:sp>
        </p:grpSp>
        <p:sp>
          <p:nvSpPr>
            <p:cNvPr id="9" name="Sev01"/>
            <p:cNvSpPr>
              <a:spLocks noChangeAspect="1"/>
            </p:cNvSpPr>
            <p:nvPr/>
          </p:nvSpPr>
          <p:spPr>
            <a:xfrm>
              <a:off x="2485261" y="1052590"/>
              <a:ext cx="604874" cy="604874"/>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cxnSp>
        <p:nvCxnSpPr>
          <p:cNvPr id="12" name="Straight Connector 25"/>
          <p:cNvCxnSpPr/>
          <p:nvPr/>
        </p:nvCxnSpPr>
        <p:spPr>
          <a:xfrm>
            <a:off x="2387591" y="2235646"/>
            <a:ext cx="1000401" cy="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13" name="Group 59"/>
          <p:cNvGrpSpPr/>
          <p:nvPr/>
        </p:nvGrpSpPr>
        <p:grpSpPr>
          <a:xfrm>
            <a:off x="2230054" y="1812292"/>
            <a:ext cx="846756" cy="846756"/>
            <a:chOff x="1688904" y="1134544"/>
            <a:chExt cx="1097279" cy="1097279"/>
          </a:xfrm>
        </p:grpSpPr>
        <p:sp>
          <p:nvSpPr>
            <p:cNvPr id="14" name="Arc 21"/>
            <p:cNvSpPr/>
            <p:nvPr/>
          </p:nvSpPr>
          <p:spPr>
            <a:xfrm>
              <a:off x="1688904" y="1134544"/>
              <a:ext cx="1097279" cy="1097279"/>
            </a:xfrm>
            <a:prstGeom prst="arc">
              <a:avLst>
                <a:gd name="adj1" fmla="val 16200000"/>
                <a:gd name="adj2" fmla="val 5426856"/>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15" name="Straight Connector 26"/>
            <p:cNvCxnSpPr/>
            <p:nvPr/>
          </p:nvCxnSpPr>
          <p:spPr>
            <a:xfrm>
              <a:off x="1893049" y="1134544"/>
              <a:ext cx="34838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 name="Straight Connector 28"/>
            <p:cNvCxnSpPr/>
            <p:nvPr/>
          </p:nvCxnSpPr>
          <p:spPr>
            <a:xfrm>
              <a:off x="1893049" y="2231823"/>
              <a:ext cx="34838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7" name="Rounded Rectangle 31"/>
          <p:cNvSpPr/>
          <p:nvPr/>
        </p:nvSpPr>
        <p:spPr>
          <a:xfrm>
            <a:off x="1259947" y="1713738"/>
            <a:ext cx="1127627" cy="21664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900" dirty="0">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Rounded Rectangle 32"/>
          <p:cNvSpPr/>
          <p:nvPr/>
        </p:nvSpPr>
        <p:spPr>
          <a:xfrm>
            <a:off x="1259947" y="2139527"/>
            <a:ext cx="1127627" cy="21664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900" dirty="0">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Rounded Rectangle 33"/>
          <p:cNvSpPr/>
          <p:nvPr/>
        </p:nvSpPr>
        <p:spPr>
          <a:xfrm>
            <a:off x="1259947" y="2557961"/>
            <a:ext cx="1127627" cy="21664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900" dirty="0">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900"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0" name="Group 56"/>
          <p:cNvGrpSpPr/>
          <p:nvPr/>
        </p:nvGrpSpPr>
        <p:grpSpPr>
          <a:xfrm>
            <a:off x="4984534" y="3236034"/>
            <a:ext cx="709154" cy="709154"/>
            <a:chOff x="4514393" y="2768994"/>
            <a:chExt cx="918966" cy="918966"/>
          </a:xfrm>
        </p:grpSpPr>
        <p:sp>
          <p:nvSpPr>
            <p:cNvPr id="21" name="Sev01"/>
            <p:cNvSpPr>
              <a:spLocks noChangeAspect="1"/>
            </p:cNvSpPr>
            <p:nvPr/>
          </p:nvSpPr>
          <p:spPr>
            <a:xfrm>
              <a:off x="4514393" y="2768994"/>
              <a:ext cx="918966" cy="918966"/>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Freeform 8"/>
            <p:cNvSpPr/>
            <p:nvPr/>
          </p:nvSpPr>
          <p:spPr bwMode="auto">
            <a:xfrm>
              <a:off x="4796564" y="2995576"/>
              <a:ext cx="354624" cy="465803"/>
            </a:xfrm>
            <a:custGeom>
              <a:avLst/>
              <a:gdLst/>
              <a:ahLst/>
              <a:cxnLst>
                <a:cxn ang="0">
                  <a:pos x="99" y="21"/>
                </a:cxn>
                <a:cxn ang="0">
                  <a:pos x="94" y="6"/>
                </a:cxn>
                <a:cxn ang="0">
                  <a:pos x="83" y="0"/>
                </a:cxn>
                <a:cxn ang="0">
                  <a:pos x="68" y="0"/>
                </a:cxn>
                <a:cxn ang="0">
                  <a:pos x="50" y="3"/>
                </a:cxn>
                <a:cxn ang="0">
                  <a:pos x="32" y="0"/>
                </a:cxn>
                <a:cxn ang="0">
                  <a:pos x="17" y="0"/>
                </a:cxn>
                <a:cxn ang="0">
                  <a:pos x="6" y="6"/>
                </a:cxn>
                <a:cxn ang="0">
                  <a:pos x="0" y="21"/>
                </a:cxn>
                <a:cxn ang="0">
                  <a:pos x="7" y="57"/>
                </a:cxn>
                <a:cxn ang="0">
                  <a:pos x="12" y="81"/>
                </a:cxn>
                <a:cxn ang="0">
                  <a:pos x="21" y="126"/>
                </a:cxn>
                <a:cxn ang="0">
                  <a:pos x="32" y="125"/>
                </a:cxn>
                <a:cxn ang="0">
                  <a:pos x="50" y="64"/>
                </a:cxn>
                <a:cxn ang="0">
                  <a:pos x="68" y="125"/>
                </a:cxn>
                <a:cxn ang="0">
                  <a:pos x="79" y="126"/>
                </a:cxn>
                <a:cxn ang="0">
                  <a:pos x="88" y="81"/>
                </a:cxn>
                <a:cxn ang="0">
                  <a:pos x="93" y="57"/>
                </a:cxn>
                <a:cxn ang="0">
                  <a:pos x="99" y="21"/>
                </a:cxn>
              </a:cxnLst>
              <a:rect l="0" t="0" r="r" b="b"/>
              <a:pathLst>
                <a:path w="100" h="131">
                  <a:moveTo>
                    <a:pt x="99" y="21"/>
                  </a:moveTo>
                  <a:cubicBezTo>
                    <a:pt x="99" y="16"/>
                    <a:pt x="96" y="9"/>
                    <a:pt x="94" y="6"/>
                  </a:cubicBezTo>
                  <a:cubicBezTo>
                    <a:pt x="91" y="3"/>
                    <a:pt x="86" y="1"/>
                    <a:pt x="83" y="0"/>
                  </a:cubicBezTo>
                  <a:cubicBezTo>
                    <a:pt x="80" y="0"/>
                    <a:pt x="73" y="0"/>
                    <a:pt x="68" y="0"/>
                  </a:cubicBezTo>
                  <a:cubicBezTo>
                    <a:pt x="50" y="3"/>
                    <a:pt x="50" y="3"/>
                    <a:pt x="50" y="3"/>
                  </a:cubicBezTo>
                  <a:cubicBezTo>
                    <a:pt x="32" y="0"/>
                    <a:pt x="32" y="0"/>
                    <a:pt x="32" y="0"/>
                  </a:cubicBezTo>
                  <a:cubicBezTo>
                    <a:pt x="27" y="0"/>
                    <a:pt x="20" y="0"/>
                    <a:pt x="17" y="0"/>
                  </a:cubicBezTo>
                  <a:cubicBezTo>
                    <a:pt x="13" y="1"/>
                    <a:pt x="9" y="3"/>
                    <a:pt x="6" y="6"/>
                  </a:cubicBezTo>
                  <a:cubicBezTo>
                    <a:pt x="4" y="9"/>
                    <a:pt x="1" y="16"/>
                    <a:pt x="0" y="21"/>
                  </a:cubicBezTo>
                  <a:cubicBezTo>
                    <a:pt x="0" y="30"/>
                    <a:pt x="1" y="44"/>
                    <a:pt x="7" y="57"/>
                  </a:cubicBezTo>
                  <a:cubicBezTo>
                    <a:pt x="7" y="57"/>
                    <a:pt x="12" y="67"/>
                    <a:pt x="12" y="81"/>
                  </a:cubicBezTo>
                  <a:cubicBezTo>
                    <a:pt x="12" y="92"/>
                    <a:pt x="16" y="116"/>
                    <a:pt x="21" y="126"/>
                  </a:cubicBezTo>
                  <a:cubicBezTo>
                    <a:pt x="23" y="131"/>
                    <a:pt x="30" y="130"/>
                    <a:pt x="32" y="125"/>
                  </a:cubicBezTo>
                  <a:cubicBezTo>
                    <a:pt x="37" y="108"/>
                    <a:pt x="40" y="64"/>
                    <a:pt x="50" y="64"/>
                  </a:cubicBezTo>
                  <a:cubicBezTo>
                    <a:pt x="59" y="64"/>
                    <a:pt x="63" y="108"/>
                    <a:pt x="68" y="125"/>
                  </a:cubicBezTo>
                  <a:cubicBezTo>
                    <a:pt x="69" y="130"/>
                    <a:pt x="76" y="131"/>
                    <a:pt x="79" y="126"/>
                  </a:cubicBezTo>
                  <a:cubicBezTo>
                    <a:pt x="84" y="116"/>
                    <a:pt x="88" y="92"/>
                    <a:pt x="88" y="81"/>
                  </a:cubicBezTo>
                  <a:cubicBezTo>
                    <a:pt x="88" y="67"/>
                    <a:pt x="93" y="57"/>
                    <a:pt x="93" y="57"/>
                  </a:cubicBezTo>
                  <a:cubicBezTo>
                    <a:pt x="99" y="44"/>
                    <a:pt x="100" y="30"/>
                    <a:pt x="99" y="21"/>
                  </a:cubicBezTo>
                </a:path>
              </a:pathLst>
            </a:custGeom>
            <a:solidFill>
              <a:schemeClr val="accent3"/>
            </a:solidFill>
            <a:ln w="9525">
              <a:noFill/>
              <a:round/>
            </a:ln>
          </p:spPr>
          <p:txBody>
            <a:bodyPr vert="horz" wrap="square" lIns="70563" tIns="35282" rIns="70563" bIns="35282" numCol="1" anchor="t" anchorCtr="0" compatLnSpc="1"/>
            <a:lstStyle/>
            <a:p>
              <a:pPr>
                <a:lnSpc>
                  <a:spcPct val="120000"/>
                </a:lnSpc>
              </a:pPr>
              <a:endParaRPr lang="en-US" sz="1400">
                <a:ea typeface="微软雅黑" panose="020B0503020204020204" pitchFamily="34" charset="-122"/>
                <a:cs typeface="+mn-ea"/>
                <a:sym typeface="Arial" panose="020B0604020202020204" pitchFamily="34" charset="0"/>
              </a:endParaRPr>
            </a:p>
          </p:txBody>
        </p:sp>
      </p:grpSp>
      <p:grpSp>
        <p:nvGrpSpPr>
          <p:cNvPr id="23" name="Group 58"/>
          <p:cNvGrpSpPr/>
          <p:nvPr/>
        </p:nvGrpSpPr>
        <p:grpSpPr>
          <a:xfrm>
            <a:off x="4984534" y="1886468"/>
            <a:ext cx="709154" cy="709154"/>
            <a:chOff x="4514393" y="1491454"/>
            <a:chExt cx="918966" cy="918966"/>
          </a:xfrm>
        </p:grpSpPr>
        <p:sp>
          <p:nvSpPr>
            <p:cNvPr id="24" name="Freeform 7"/>
            <p:cNvSpPr/>
            <p:nvPr/>
          </p:nvSpPr>
          <p:spPr bwMode="auto">
            <a:xfrm>
              <a:off x="4747684" y="1641361"/>
              <a:ext cx="452384" cy="619153"/>
            </a:xfrm>
            <a:custGeom>
              <a:avLst/>
              <a:gdLst/>
              <a:ahLst/>
              <a:cxnLst>
                <a:cxn ang="0">
                  <a:pos x="119" y="32"/>
                </a:cxn>
                <a:cxn ang="0">
                  <a:pos x="85" y="6"/>
                </a:cxn>
                <a:cxn ang="0">
                  <a:pos x="24" y="17"/>
                </a:cxn>
                <a:cxn ang="0">
                  <a:pos x="7" y="81"/>
                </a:cxn>
                <a:cxn ang="0">
                  <a:pos x="10" y="83"/>
                </a:cxn>
                <a:cxn ang="0">
                  <a:pos x="13" y="80"/>
                </a:cxn>
                <a:cxn ang="0">
                  <a:pos x="28" y="21"/>
                </a:cxn>
                <a:cxn ang="0">
                  <a:pos x="84" y="12"/>
                </a:cxn>
                <a:cxn ang="0">
                  <a:pos x="113" y="35"/>
                </a:cxn>
                <a:cxn ang="0">
                  <a:pos x="102" y="106"/>
                </a:cxn>
                <a:cxn ang="0">
                  <a:pos x="94" y="127"/>
                </a:cxn>
                <a:cxn ang="0">
                  <a:pos x="83" y="157"/>
                </a:cxn>
                <a:cxn ang="0">
                  <a:pos x="54" y="168"/>
                </a:cxn>
                <a:cxn ang="0">
                  <a:pos x="29" y="151"/>
                </a:cxn>
                <a:cxn ang="0">
                  <a:pos x="21" y="115"/>
                </a:cxn>
                <a:cxn ang="0">
                  <a:pos x="36" y="113"/>
                </a:cxn>
                <a:cxn ang="0">
                  <a:pos x="40" y="123"/>
                </a:cxn>
                <a:cxn ang="0">
                  <a:pos x="52" y="141"/>
                </a:cxn>
                <a:cxn ang="0">
                  <a:pos x="67" y="135"/>
                </a:cxn>
                <a:cxn ang="0">
                  <a:pos x="62" y="110"/>
                </a:cxn>
                <a:cxn ang="0">
                  <a:pos x="74" y="77"/>
                </a:cxn>
                <a:cxn ang="0">
                  <a:pos x="58" y="67"/>
                </a:cxn>
                <a:cxn ang="0">
                  <a:pos x="57" y="67"/>
                </a:cxn>
                <a:cxn ang="0">
                  <a:pos x="41" y="77"/>
                </a:cxn>
                <a:cxn ang="0">
                  <a:pos x="40" y="47"/>
                </a:cxn>
                <a:cxn ang="0">
                  <a:pos x="53" y="36"/>
                </a:cxn>
                <a:cxn ang="0">
                  <a:pos x="84" y="42"/>
                </a:cxn>
                <a:cxn ang="0">
                  <a:pos x="90" y="79"/>
                </a:cxn>
                <a:cxn ang="0">
                  <a:pos x="92" y="83"/>
                </a:cxn>
                <a:cxn ang="0">
                  <a:pos x="96" y="80"/>
                </a:cxn>
                <a:cxn ang="0">
                  <a:pos x="89" y="37"/>
                </a:cxn>
                <a:cxn ang="0">
                  <a:pos x="52" y="30"/>
                </a:cxn>
                <a:cxn ang="0">
                  <a:pos x="34" y="45"/>
                </a:cxn>
                <a:cxn ang="0">
                  <a:pos x="38" y="86"/>
                </a:cxn>
                <a:cxn ang="0">
                  <a:pos x="41" y="88"/>
                </a:cxn>
                <a:cxn ang="0">
                  <a:pos x="43" y="86"/>
                </a:cxn>
                <a:cxn ang="0">
                  <a:pos x="58" y="73"/>
                </a:cxn>
                <a:cxn ang="0">
                  <a:pos x="58" y="73"/>
                </a:cxn>
                <a:cxn ang="0">
                  <a:pos x="69" y="80"/>
                </a:cxn>
                <a:cxn ang="0">
                  <a:pos x="56" y="108"/>
                </a:cxn>
                <a:cxn ang="0">
                  <a:pos x="55" y="112"/>
                </a:cxn>
                <a:cxn ang="0">
                  <a:pos x="62" y="132"/>
                </a:cxn>
                <a:cxn ang="0">
                  <a:pos x="52" y="135"/>
                </a:cxn>
                <a:cxn ang="0">
                  <a:pos x="46" y="122"/>
                </a:cxn>
                <a:cxn ang="0">
                  <a:pos x="38" y="107"/>
                </a:cxn>
                <a:cxn ang="0">
                  <a:pos x="16" y="111"/>
                </a:cxn>
                <a:cxn ang="0">
                  <a:pos x="24" y="154"/>
                </a:cxn>
                <a:cxn ang="0">
                  <a:pos x="54" y="175"/>
                </a:cxn>
                <a:cxn ang="0">
                  <a:pos x="57" y="175"/>
                </a:cxn>
                <a:cxn ang="0">
                  <a:pos x="89" y="159"/>
                </a:cxn>
                <a:cxn ang="0">
                  <a:pos x="100" y="129"/>
                </a:cxn>
                <a:cxn ang="0">
                  <a:pos x="107" y="109"/>
                </a:cxn>
                <a:cxn ang="0">
                  <a:pos x="119" y="32"/>
                </a:cxn>
              </a:cxnLst>
              <a:rect l="0" t="0" r="r" b="b"/>
              <a:pathLst>
                <a:path w="128" h="175">
                  <a:moveTo>
                    <a:pt x="119" y="32"/>
                  </a:moveTo>
                  <a:cubicBezTo>
                    <a:pt x="111" y="16"/>
                    <a:pt x="97" y="8"/>
                    <a:pt x="85" y="6"/>
                  </a:cubicBezTo>
                  <a:cubicBezTo>
                    <a:pt x="58" y="0"/>
                    <a:pt x="37" y="4"/>
                    <a:pt x="24" y="17"/>
                  </a:cubicBezTo>
                  <a:cubicBezTo>
                    <a:pt x="0" y="39"/>
                    <a:pt x="6" y="79"/>
                    <a:pt x="7" y="81"/>
                  </a:cubicBezTo>
                  <a:cubicBezTo>
                    <a:pt x="7" y="82"/>
                    <a:pt x="8" y="83"/>
                    <a:pt x="10" y="83"/>
                  </a:cubicBezTo>
                  <a:cubicBezTo>
                    <a:pt x="12" y="83"/>
                    <a:pt x="13" y="81"/>
                    <a:pt x="13" y="80"/>
                  </a:cubicBezTo>
                  <a:cubicBezTo>
                    <a:pt x="13" y="79"/>
                    <a:pt x="7" y="41"/>
                    <a:pt x="28" y="21"/>
                  </a:cubicBezTo>
                  <a:cubicBezTo>
                    <a:pt x="40" y="10"/>
                    <a:pt x="59" y="6"/>
                    <a:pt x="84" y="12"/>
                  </a:cubicBezTo>
                  <a:cubicBezTo>
                    <a:pt x="94" y="14"/>
                    <a:pt x="107" y="21"/>
                    <a:pt x="113" y="35"/>
                  </a:cubicBezTo>
                  <a:cubicBezTo>
                    <a:pt x="121" y="52"/>
                    <a:pt x="117" y="77"/>
                    <a:pt x="102" y="106"/>
                  </a:cubicBezTo>
                  <a:cubicBezTo>
                    <a:pt x="97" y="114"/>
                    <a:pt x="96" y="120"/>
                    <a:pt x="94" y="127"/>
                  </a:cubicBezTo>
                  <a:cubicBezTo>
                    <a:pt x="92" y="135"/>
                    <a:pt x="90" y="144"/>
                    <a:pt x="83" y="157"/>
                  </a:cubicBezTo>
                  <a:cubicBezTo>
                    <a:pt x="80" y="164"/>
                    <a:pt x="67" y="169"/>
                    <a:pt x="54" y="168"/>
                  </a:cubicBezTo>
                  <a:cubicBezTo>
                    <a:pt x="48" y="168"/>
                    <a:pt x="34" y="166"/>
                    <a:pt x="29" y="151"/>
                  </a:cubicBezTo>
                  <a:cubicBezTo>
                    <a:pt x="23" y="141"/>
                    <a:pt x="16" y="122"/>
                    <a:pt x="21" y="115"/>
                  </a:cubicBezTo>
                  <a:cubicBezTo>
                    <a:pt x="24" y="111"/>
                    <a:pt x="31" y="112"/>
                    <a:pt x="36" y="113"/>
                  </a:cubicBezTo>
                  <a:cubicBezTo>
                    <a:pt x="38" y="114"/>
                    <a:pt x="39" y="120"/>
                    <a:pt x="40" y="123"/>
                  </a:cubicBezTo>
                  <a:cubicBezTo>
                    <a:pt x="43" y="132"/>
                    <a:pt x="45" y="141"/>
                    <a:pt x="52" y="141"/>
                  </a:cubicBezTo>
                  <a:cubicBezTo>
                    <a:pt x="53" y="141"/>
                    <a:pt x="63" y="142"/>
                    <a:pt x="67" y="135"/>
                  </a:cubicBezTo>
                  <a:cubicBezTo>
                    <a:pt x="70" y="129"/>
                    <a:pt x="69" y="121"/>
                    <a:pt x="62" y="110"/>
                  </a:cubicBezTo>
                  <a:cubicBezTo>
                    <a:pt x="67" y="105"/>
                    <a:pt x="81" y="90"/>
                    <a:pt x="74" y="77"/>
                  </a:cubicBezTo>
                  <a:cubicBezTo>
                    <a:pt x="72" y="73"/>
                    <a:pt x="66" y="67"/>
                    <a:pt x="58" y="67"/>
                  </a:cubicBezTo>
                  <a:cubicBezTo>
                    <a:pt x="57" y="67"/>
                    <a:pt x="57" y="67"/>
                    <a:pt x="57" y="67"/>
                  </a:cubicBezTo>
                  <a:cubicBezTo>
                    <a:pt x="53" y="67"/>
                    <a:pt x="47" y="69"/>
                    <a:pt x="41" y="77"/>
                  </a:cubicBezTo>
                  <a:cubicBezTo>
                    <a:pt x="39" y="70"/>
                    <a:pt x="36" y="57"/>
                    <a:pt x="40" y="47"/>
                  </a:cubicBezTo>
                  <a:cubicBezTo>
                    <a:pt x="42" y="42"/>
                    <a:pt x="47" y="38"/>
                    <a:pt x="53" y="36"/>
                  </a:cubicBezTo>
                  <a:cubicBezTo>
                    <a:pt x="58" y="34"/>
                    <a:pt x="75" y="33"/>
                    <a:pt x="84" y="42"/>
                  </a:cubicBezTo>
                  <a:cubicBezTo>
                    <a:pt x="92" y="49"/>
                    <a:pt x="94" y="61"/>
                    <a:pt x="90" y="79"/>
                  </a:cubicBezTo>
                  <a:cubicBezTo>
                    <a:pt x="89" y="81"/>
                    <a:pt x="90" y="82"/>
                    <a:pt x="92" y="83"/>
                  </a:cubicBezTo>
                  <a:cubicBezTo>
                    <a:pt x="94" y="83"/>
                    <a:pt x="95" y="82"/>
                    <a:pt x="96" y="80"/>
                  </a:cubicBezTo>
                  <a:cubicBezTo>
                    <a:pt x="100" y="61"/>
                    <a:pt x="98" y="46"/>
                    <a:pt x="89" y="37"/>
                  </a:cubicBezTo>
                  <a:cubicBezTo>
                    <a:pt x="76" y="26"/>
                    <a:pt x="56" y="29"/>
                    <a:pt x="52" y="30"/>
                  </a:cubicBezTo>
                  <a:cubicBezTo>
                    <a:pt x="43" y="33"/>
                    <a:pt x="38" y="38"/>
                    <a:pt x="34" y="45"/>
                  </a:cubicBezTo>
                  <a:cubicBezTo>
                    <a:pt x="27" y="62"/>
                    <a:pt x="37" y="85"/>
                    <a:pt x="38" y="86"/>
                  </a:cubicBezTo>
                  <a:cubicBezTo>
                    <a:pt x="38" y="87"/>
                    <a:pt x="39" y="88"/>
                    <a:pt x="41" y="88"/>
                  </a:cubicBezTo>
                  <a:cubicBezTo>
                    <a:pt x="42" y="88"/>
                    <a:pt x="43" y="87"/>
                    <a:pt x="43" y="86"/>
                  </a:cubicBezTo>
                  <a:cubicBezTo>
                    <a:pt x="47" y="78"/>
                    <a:pt x="52" y="74"/>
                    <a:pt x="58" y="73"/>
                  </a:cubicBezTo>
                  <a:cubicBezTo>
                    <a:pt x="58" y="73"/>
                    <a:pt x="58" y="73"/>
                    <a:pt x="58" y="73"/>
                  </a:cubicBezTo>
                  <a:cubicBezTo>
                    <a:pt x="63" y="73"/>
                    <a:pt x="68" y="77"/>
                    <a:pt x="69" y="80"/>
                  </a:cubicBezTo>
                  <a:cubicBezTo>
                    <a:pt x="74" y="89"/>
                    <a:pt x="61" y="103"/>
                    <a:pt x="56" y="108"/>
                  </a:cubicBezTo>
                  <a:cubicBezTo>
                    <a:pt x="55" y="109"/>
                    <a:pt x="54" y="110"/>
                    <a:pt x="55" y="112"/>
                  </a:cubicBezTo>
                  <a:cubicBezTo>
                    <a:pt x="64" y="124"/>
                    <a:pt x="63" y="130"/>
                    <a:pt x="62" y="132"/>
                  </a:cubicBezTo>
                  <a:cubicBezTo>
                    <a:pt x="60" y="135"/>
                    <a:pt x="53" y="135"/>
                    <a:pt x="52" y="135"/>
                  </a:cubicBezTo>
                  <a:cubicBezTo>
                    <a:pt x="50" y="135"/>
                    <a:pt x="47" y="127"/>
                    <a:pt x="46" y="122"/>
                  </a:cubicBezTo>
                  <a:cubicBezTo>
                    <a:pt x="44" y="114"/>
                    <a:pt x="43" y="108"/>
                    <a:pt x="38" y="107"/>
                  </a:cubicBezTo>
                  <a:cubicBezTo>
                    <a:pt x="27" y="105"/>
                    <a:pt x="20" y="106"/>
                    <a:pt x="16" y="111"/>
                  </a:cubicBezTo>
                  <a:cubicBezTo>
                    <a:pt x="7" y="123"/>
                    <a:pt x="22" y="151"/>
                    <a:pt x="24" y="154"/>
                  </a:cubicBezTo>
                  <a:cubicBezTo>
                    <a:pt x="28" y="166"/>
                    <a:pt x="39" y="174"/>
                    <a:pt x="54" y="175"/>
                  </a:cubicBezTo>
                  <a:cubicBezTo>
                    <a:pt x="55" y="175"/>
                    <a:pt x="56" y="175"/>
                    <a:pt x="57" y="175"/>
                  </a:cubicBezTo>
                  <a:cubicBezTo>
                    <a:pt x="71" y="175"/>
                    <a:pt x="84" y="169"/>
                    <a:pt x="89" y="159"/>
                  </a:cubicBezTo>
                  <a:cubicBezTo>
                    <a:pt x="96" y="146"/>
                    <a:pt x="98" y="137"/>
                    <a:pt x="100" y="129"/>
                  </a:cubicBezTo>
                  <a:cubicBezTo>
                    <a:pt x="102" y="122"/>
                    <a:pt x="103" y="116"/>
                    <a:pt x="107" y="109"/>
                  </a:cubicBezTo>
                  <a:cubicBezTo>
                    <a:pt x="124" y="78"/>
                    <a:pt x="128" y="52"/>
                    <a:pt x="119" y="32"/>
                  </a:cubicBezTo>
                </a:path>
              </a:pathLst>
            </a:custGeom>
            <a:solidFill>
              <a:schemeClr val="accent4"/>
            </a:solidFill>
            <a:ln w="9525">
              <a:noFill/>
              <a:round/>
            </a:ln>
          </p:spPr>
          <p:txBody>
            <a:bodyPr vert="horz" wrap="square" lIns="70563" tIns="35282" rIns="70563" bIns="35282" numCol="1" anchor="t" anchorCtr="0" compatLnSpc="1"/>
            <a:lstStyle/>
            <a:p>
              <a:pPr>
                <a:lnSpc>
                  <a:spcPct val="120000"/>
                </a:lnSpc>
              </a:pPr>
              <a:endParaRPr lang="en-US" sz="1400">
                <a:ea typeface="微软雅黑" panose="020B0503020204020204" pitchFamily="34" charset="-122"/>
                <a:cs typeface="+mn-ea"/>
                <a:sym typeface="Arial" panose="020B0604020202020204" pitchFamily="34" charset="0"/>
              </a:endParaRPr>
            </a:p>
          </p:txBody>
        </p:sp>
        <p:sp>
          <p:nvSpPr>
            <p:cNvPr id="25" name="Sev01"/>
            <p:cNvSpPr>
              <a:spLocks noChangeAspect="1"/>
            </p:cNvSpPr>
            <p:nvPr/>
          </p:nvSpPr>
          <p:spPr>
            <a:xfrm>
              <a:off x="4514393" y="1491454"/>
              <a:ext cx="918966" cy="918966"/>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cxnSp>
        <p:nvCxnSpPr>
          <p:cNvPr id="26" name="Straight Connector 65"/>
          <p:cNvCxnSpPr/>
          <p:nvPr/>
        </p:nvCxnSpPr>
        <p:spPr>
          <a:xfrm>
            <a:off x="2387591" y="3567402"/>
            <a:ext cx="1000401"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7" name="Group 66"/>
          <p:cNvGrpSpPr/>
          <p:nvPr/>
        </p:nvGrpSpPr>
        <p:grpSpPr>
          <a:xfrm>
            <a:off x="2230054" y="3144046"/>
            <a:ext cx="846756" cy="846756"/>
            <a:chOff x="1688904" y="1134544"/>
            <a:chExt cx="1097279" cy="1097279"/>
          </a:xfrm>
        </p:grpSpPr>
        <p:sp>
          <p:nvSpPr>
            <p:cNvPr id="28" name="Arc 67"/>
            <p:cNvSpPr/>
            <p:nvPr/>
          </p:nvSpPr>
          <p:spPr>
            <a:xfrm>
              <a:off x="1688904" y="1134544"/>
              <a:ext cx="1097279" cy="1097279"/>
            </a:xfrm>
            <a:prstGeom prst="arc">
              <a:avLst>
                <a:gd name="adj1" fmla="val 16200000"/>
                <a:gd name="adj2" fmla="val 5426856"/>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29" name="Straight Connector 68"/>
            <p:cNvCxnSpPr/>
            <p:nvPr/>
          </p:nvCxnSpPr>
          <p:spPr>
            <a:xfrm>
              <a:off x="1893049" y="1134544"/>
              <a:ext cx="348388"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0" name="Straight Connector 69"/>
            <p:cNvCxnSpPr/>
            <p:nvPr/>
          </p:nvCxnSpPr>
          <p:spPr>
            <a:xfrm>
              <a:off x="1893049" y="2231823"/>
              <a:ext cx="348388"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31" name="Rounded Rectangle 70"/>
          <p:cNvSpPr/>
          <p:nvPr/>
        </p:nvSpPr>
        <p:spPr>
          <a:xfrm>
            <a:off x="1259947" y="3045493"/>
            <a:ext cx="1127627" cy="21664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900" dirty="0">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Rounded Rectangle 71"/>
          <p:cNvSpPr/>
          <p:nvPr/>
        </p:nvSpPr>
        <p:spPr>
          <a:xfrm>
            <a:off x="1259947" y="3471282"/>
            <a:ext cx="1127627" cy="21664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900" dirty="0">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Rounded Rectangle 72"/>
          <p:cNvSpPr/>
          <p:nvPr/>
        </p:nvSpPr>
        <p:spPr>
          <a:xfrm>
            <a:off x="1259947" y="3889717"/>
            <a:ext cx="1127627" cy="21664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900" dirty="0">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900"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4" name="Group 73"/>
          <p:cNvGrpSpPr/>
          <p:nvPr/>
        </p:nvGrpSpPr>
        <p:grpSpPr>
          <a:xfrm>
            <a:off x="3387992" y="3219859"/>
            <a:ext cx="709154" cy="709154"/>
            <a:chOff x="5954568" y="1997676"/>
            <a:chExt cx="918966" cy="918966"/>
          </a:xfrm>
        </p:grpSpPr>
        <p:sp>
          <p:nvSpPr>
            <p:cNvPr id="35" name="Sev01"/>
            <p:cNvSpPr>
              <a:spLocks noChangeAspect="1"/>
            </p:cNvSpPr>
            <p:nvPr/>
          </p:nvSpPr>
          <p:spPr>
            <a:xfrm>
              <a:off x="5954568" y="1997676"/>
              <a:ext cx="918966" cy="918966"/>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Freeform 11"/>
            <p:cNvSpPr>
              <a:spLocks noEditPoints="1"/>
            </p:cNvSpPr>
            <p:nvPr/>
          </p:nvSpPr>
          <p:spPr bwMode="auto">
            <a:xfrm>
              <a:off x="6123643" y="2266429"/>
              <a:ext cx="580816" cy="381460"/>
            </a:xfrm>
            <a:custGeom>
              <a:avLst/>
              <a:gdLst/>
              <a:ahLst/>
              <a:cxnLst>
                <a:cxn ang="0">
                  <a:pos x="82" y="26"/>
                </a:cxn>
                <a:cxn ang="0">
                  <a:pos x="0" y="67"/>
                </a:cxn>
                <a:cxn ang="0">
                  <a:pos x="82" y="108"/>
                </a:cxn>
                <a:cxn ang="0">
                  <a:pos x="164" y="67"/>
                </a:cxn>
                <a:cxn ang="0">
                  <a:pos x="82" y="26"/>
                </a:cxn>
                <a:cxn ang="0">
                  <a:pos x="72" y="47"/>
                </a:cxn>
                <a:cxn ang="0">
                  <a:pos x="82" y="57"/>
                </a:cxn>
                <a:cxn ang="0">
                  <a:pos x="72" y="67"/>
                </a:cxn>
                <a:cxn ang="0">
                  <a:pos x="62" y="57"/>
                </a:cxn>
                <a:cxn ang="0">
                  <a:pos x="72" y="47"/>
                </a:cxn>
                <a:cxn ang="0">
                  <a:pos x="124" y="88"/>
                </a:cxn>
                <a:cxn ang="0">
                  <a:pos x="104" y="95"/>
                </a:cxn>
                <a:cxn ang="0">
                  <a:pos x="82" y="98"/>
                </a:cxn>
                <a:cxn ang="0">
                  <a:pos x="60" y="95"/>
                </a:cxn>
                <a:cxn ang="0">
                  <a:pos x="40" y="88"/>
                </a:cxn>
                <a:cxn ang="0">
                  <a:pos x="13" y="67"/>
                </a:cxn>
                <a:cxn ang="0">
                  <a:pos x="40" y="46"/>
                </a:cxn>
                <a:cxn ang="0">
                  <a:pos x="56" y="40"/>
                </a:cxn>
                <a:cxn ang="0">
                  <a:pos x="51" y="57"/>
                </a:cxn>
                <a:cxn ang="0">
                  <a:pos x="82" y="88"/>
                </a:cxn>
                <a:cxn ang="0">
                  <a:pos x="113" y="57"/>
                </a:cxn>
                <a:cxn ang="0">
                  <a:pos x="108" y="40"/>
                </a:cxn>
                <a:cxn ang="0">
                  <a:pos x="124" y="46"/>
                </a:cxn>
                <a:cxn ang="0">
                  <a:pos x="151" y="67"/>
                </a:cxn>
                <a:cxn ang="0">
                  <a:pos x="124" y="88"/>
                </a:cxn>
                <a:cxn ang="0">
                  <a:pos x="138" y="14"/>
                </a:cxn>
                <a:cxn ang="0">
                  <a:pos x="82" y="0"/>
                </a:cxn>
                <a:cxn ang="0">
                  <a:pos x="26" y="14"/>
                </a:cxn>
                <a:cxn ang="0">
                  <a:pos x="0" y="32"/>
                </a:cxn>
                <a:cxn ang="0">
                  <a:pos x="0" y="49"/>
                </a:cxn>
                <a:cxn ang="0">
                  <a:pos x="31" y="26"/>
                </a:cxn>
                <a:cxn ang="0">
                  <a:pos x="82" y="14"/>
                </a:cxn>
                <a:cxn ang="0">
                  <a:pos x="133" y="26"/>
                </a:cxn>
                <a:cxn ang="0">
                  <a:pos x="164" y="49"/>
                </a:cxn>
                <a:cxn ang="0">
                  <a:pos x="164" y="32"/>
                </a:cxn>
                <a:cxn ang="0">
                  <a:pos x="138" y="14"/>
                </a:cxn>
              </a:cxnLst>
              <a:rect l="0" t="0" r="r" b="b"/>
              <a:pathLst>
                <a:path w="164" h="108">
                  <a:moveTo>
                    <a:pt x="82" y="26"/>
                  </a:moveTo>
                  <a:cubicBezTo>
                    <a:pt x="49" y="26"/>
                    <a:pt x="19" y="42"/>
                    <a:pt x="0" y="67"/>
                  </a:cubicBezTo>
                  <a:cubicBezTo>
                    <a:pt x="19" y="92"/>
                    <a:pt x="49" y="108"/>
                    <a:pt x="82" y="108"/>
                  </a:cubicBezTo>
                  <a:cubicBezTo>
                    <a:pt x="116" y="108"/>
                    <a:pt x="145" y="92"/>
                    <a:pt x="164" y="67"/>
                  </a:cubicBezTo>
                  <a:cubicBezTo>
                    <a:pt x="145" y="42"/>
                    <a:pt x="116" y="26"/>
                    <a:pt x="82" y="26"/>
                  </a:cubicBezTo>
                  <a:moveTo>
                    <a:pt x="72" y="47"/>
                  </a:moveTo>
                  <a:cubicBezTo>
                    <a:pt x="77" y="47"/>
                    <a:pt x="82" y="51"/>
                    <a:pt x="82" y="57"/>
                  </a:cubicBezTo>
                  <a:cubicBezTo>
                    <a:pt x="82" y="63"/>
                    <a:pt x="77" y="67"/>
                    <a:pt x="72" y="67"/>
                  </a:cubicBezTo>
                  <a:cubicBezTo>
                    <a:pt x="66" y="67"/>
                    <a:pt x="62" y="63"/>
                    <a:pt x="62" y="57"/>
                  </a:cubicBezTo>
                  <a:cubicBezTo>
                    <a:pt x="62" y="51"/>
                    <a:pt x="66" y="47"/>
                    <a:pt x="72" y="47"/>
                  </a:cubicBezTo>
                  <a:moveTo>
                    <a:pt x="124" y="88"/>
                  </a:moveTo>
                  <a:cubicBezTo>
                    <a:pt x="118" y="91"/>
                    <a:pt x="111" y="94"/>
                    <a:pt x="104" y="95"/>
                  </a:cubicBezTo>
                  <a:cubicBezTo>
                    <a:pt x="97" y="97"/>
                    <a:pt x="89" y="98"/>
                    <a:pt x="82" y="98"/>
                  </a:cubicBezTo>
                  <a:cubicBezTo>
                    <a:pt x="75" y="98"/>
                    <a:pt x="67" y="97"/>
                    <a:pt x="60" y="95"/>
                  </a:cubicBezTo>
                  <a:cubicBezTo>
                    <a:pt x="53" y="94"/>
                    <a:pt x="46" y="91"/>
                    <a:pt x="40" y="88"/>
                  </a:cubicBezTo>
                  <a:cubicBezTo>
                    <a:pt x="30" y="83"/>
                    <a:pt x="21" y="76"/>
                    <a:pt x="13" y="67"/>
                  </a:cubicBezTo>
                  <a:cubicBezTo>
                    <a:pt x="21" y="59"/>
                    <a:pt x="30" y="52"/>
                    <a:pt x="40" y="46"/>
                  </a:cubicBezTo>
                  <a:cubicBezTo>
                    <a:pt x="45" y="44"/>
                    <a:pt x="51" y="42"/>
                    <a:pt x="56" y="40"/>
                  </a:cubicBezTo>
                  <a:cubicBezTo>
                    <a:pt x="53" y="45"/>
                    <a:pt x="51" y="51"/>
                    <a:pt x="51" y="57"/>
                  </a:cubicBezTo>
                  <a:cubicBezTo>
                    <a:pt x="51" y="74"/>
                    <a:pt x="65" y="88"/>
                    <a:pt x="82" y="88"/>
                  </a:cubicBezTo>
                  <a:cubicBezTo>
                    <a:pt x="99" y="88"/>
                    <a:pt x="113" y="74"/>
                    <a:pt x="113" y="57"/>
                  </a:cubicBezTo>
                  <a:cubicBezTo>
                    <a:pt x="113" y="51"/>
                    <a:pt x="111" y="45"/>
                    <a:pt x="108" y="40"/>
                  </a:cubicBezTo>
                  <a:cubicBezTo>
                    <a:pt x="113" y="42"/>
                    <a:pt x="119" y="44"/>
                    <a:pt x="124" y="46"/>
                  </a:cubicBezTo>
                  <a:cubicBezTo>
                    <a:pt x="134" y="52"/>
                    <a:pt x="143" y="59"/>
                    <a:pt x="151" y="67"/>
                  </a:cubicBezTo>
                  <a:cubicBezTo>
                    <a:pt x="143" y="76"/>
                    <a:pt x="134" y="83"/>
                    <a:pt x="124" y="88"/>
                  </a:cubicBezTo>
                  <a:moveTo>
                    <a:pt x="138" y="14"/>
                  </a:moveTo>
                  <a:cubicBezTo>
                    <a:pt x="121" y="5"/>
                    <a:pt x="102" y="0"/>
                    <a:pt x="82" y="0"/>
                  </a:cubicBezTo>
                  <a:cubicBezTo>
                    <a:pt x="62" y="0"/>
                    <a:pt x="44" y="5"/>
                    <a:pt x="26" y="14"/>
                  </a:cubicBezTo>
                  <a:cubicBezTo>
                    <a:pt x="17" y="19"/>
                    <a:pt x="8" y="25"/>
                    <a:pt x="0" y="32"/>
                  </a:cubicBezTo>
                  <a:cubicBezTo>
                    <a:pt x="0" y="49"/>
                    <a:pt x="0" y="49"/>
                    <a:pt x="0" y="49"/>
                  </a:cubicBezTo>
                  <a:cubicBezTo>
                    <a:pt x="9" y="40"/>
                    <a:pt x="19" y="32"/>
                    <a:pt x="31" y="26"/>
                  </a:cubicBezTo>
                  <a:cubicBezTo>
                    <a:pt x="47" y="18"/>
                    <a:pt x="64" y="14"/>
                    <a:pt x="82" y="14"/>
                  </a:cubicBezTo>
                  <a:cubicBezTo>
                    <a:pt x="100" y="14"/>
                    <a:pt x="117" y="18"/>
                    <a:pt x="133" y="26"/>
                  </a:cubicBezTo>
                  <a:cubicBezTo>
                    <a:pt x="145" y="32"/>
                    <a:pt x="155" y="40"/>
                    <a:pt x="164" y="49"/>
                  </a:cubicBezTo>
                  <a:cubicBezTo>
                    <a:pt x="164" y="32"/>
                    <a:pt x="164" y="32"/>
                    <a:pt x="164" y="32"/>
                  </a:cubicBezTo>
                  <a:cubicBezTo>
                    <a:pt x="156" y="25"/>
                    <a:pt x="147" y="19"/>
                    <a:pt x="138" y="14"/>
                  </a:cubicBezTo>
                </a:path>
              </a:pathLst>
            </a:custGeom>
            <a:solidFill>
              <a:schemeClr val="accent2"/>
            </a:solidFill>
            <a:ln w="9525">
              <a:noFill/>
              <a:round/>
            </a:ln>
          </p:spPr>
          <p:txBody>
            <a:bodyPr vert="horz" wrap="square" lIns="70563" tIns="35282" rIns="70563" bIns="35282" numCol="1" anchor="t" anchorCtr="0" compatLnSpc="1"/>
            <a:lstStyle/>
            <a:p>
              <a:pPr>
                <a:lnSpc>
                  <a:spcPct val="120000"/>
                </a:lnSpc>
              </a:pPr>
              <a:endParaRPr lang="en-US" sz="1400">
                <a:ea typeface="微软雅黑" panose="020B0503020204020204" pitchFamily="34" charset="-122"/>
                <a:cs typeface="+mn-ea"/>
                <a:sym typeface="Arial" panose="020B0604020202020204" pitchFamily="34" charset="0"/>
              </a:endParaRPr>
            </a:p>
          </p:txBody>
        </p:sp>
      </p:grpSp>
      <p:cxnSp>
        <p:nvCxnSpPr>
          <p:cNvPr id="37" name="Straight Connector 76"/>
          <p:cNvCxnSpPr/>
          <p:nvPr/>
        </p:nvCxnSpPr>
        <p:spPr>
          <a:xfrm>
            <a:off x="5685620" y="2235498"/>
            <a:ext cx="1000401"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38" name="Group 77"/>
          <p:cNvGrpSpPr/>
          <p:nvPr/>
        </p:nvGrpSpPr>
        <p:grpSpPr>
          <a:xfrm rot="10800000">
            <a:off x="6028053" y="1812143"/>
            <a:ext cx="846756" cy="846756"/>
            <a:chOff x="1688904" y="1134544"/>
            <a:chExt cx="1097279" cy="1097279"/>
          </a:xfrm>
        </p:grpSpPr>
        <p:sp>
          <p:nvSpPr>
            <p:cNvPr id="39" name="Arc 78"/>
            <p:cNvSpPr/>
            <p:nvPr/>
          </p:nvSpPr>
          <p:spPr>
            <a:xfrm>
              <a:off x="1688904" y="1134544"/>
              <a:ext cx="1097279" cy="1097279"/>
            </a:xfrm>
            <a:prstGeom prst="arc">
              <a:avLst>
                <a:gd name="adj1" fmla="val 16200000"/>
                <a:gd name="adj2" fmla="val 5426856"/>
              </a:avLst>
            </a:pr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40" name="Straight Connector 79"/>
            <p:cNvCxnSpPr/>
            <p:nvPr/>
          </p:nvCxnSpPr>
          <p:spPr>
            <a:xfrm>
              <a:off x="1893049" y="1134544"/>
              <a:ext cx="348388"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1" name="Straight Connector 80"/>
            <p:cNvCxnSpPr/>
            <p:nvPr/>
          </p:nvCxnSpPr>
          <p:spPr>
            <a:xfrm>
              <a:off x="1893049" y="2231823"/>
              <a:ext cx="348388"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42" name="Rounded Rectangle 81"/>
          <p:cNvSpPr/>
          <p:nvPr/>
        </p:nvSpPr>
        <p:spPr>
          <a:xfrm>
            <a:off x="6711988" y="1713593"/>
            <a:ext cx="1137177" cy="216786"/>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800" dirty="0">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Rounded Rectangle 82"/>
          <p:cNvSpPr/>
          <p:nvPr/>
        </p:nvSpPr>
        <p:spPr>
          <a:xfrm>
            <a:off x="6711988" y="2139382"/>
            <a:ext cx="1137177" cy="216786"/>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800" dirty="0">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Rounded Rectangle 83"/>
          <p:cNvSpPr/>
          <p:nvPr/>
        </p:nvSpPr>
        <p:spPr>
          <a:xfrm>
            <a:off x="6711988" y="2557816"/>
            <a:ext cx="1137177" cy="216786"/>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800" dirty="0">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800" dirty="0">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45" name="Straight Connector 84"/>
          <p:cNvCxnSpPr/>
          <p:nvPr/>
        </p:nvCxnSpPr>
        <p:spPr>
          <a:xfrm>
            <a:off x="5685620" y="3581877"/>
            <a:ext cx="1000401"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46" name="Group 85"/>
          <p:cNvGrpSpPr/>
          <p:nvPr/>
        </p:nvGrpSpPr>
        <p:grpSpPr>
          <a:xfrm rot="10800000">
            <a:off x="6028053" y="3158521"/>
            <a:ext cx="846756" cy="846756"/>
            <a:chOff x="1688904" y="1134544"/>
            <a:chExt cx="1097279" cy="1097279"/>
          </a:xfrm>
        </p:grpSpPr>
        <p:sp>
          <p:nvSpPr>
            <p:cNvPr id="47" name="Arc 86"/>
            <p:cNvSpPr/>
            <p:nvPr/>
          </p:nvSpPr>
          <p:spPr>
            <a:xfrm>
              <a:off x="1688904" y="1134544"/>
              <a:ext cx="1097279" cy="1097279"/>
            </a:xfrm>
            <a:prstGeom prst="arc">
              <a:avLst>
                <a:gd name="adj1" fmla="val 16200000"/>
                <a:gd name="adj2" fmla="val 5426856"/>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48" name="Straight Connector 87"/>
            <p:cNvCxnSpPr/>
            <p:nvPr/>
          </p:nvCxnSpPr>
          <p:spPr>
            <a:xfrm>
              <a:off x="1893049" y="1134544"/>
              <a:ext cx="348388"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9" name="Straight Connector 88"/>
            <p:cNvCxnSpPr/>
            <p:nvPr/>
          </p:nvCxnSpPr>
          <p:spPr>
            <a:xfrm>
              <a:off x="1893049" y="2231823"/>
              <a:ext cx="348388"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50" name="Rounded Rectangle 89"/>
          <p:cNvSpPr/>
          <p:nvPr/>
        </p:nvSpPr>
        <p:spPr>
          <a:xfrm>
            <a:off x="6711988" y="3059971"/>
            <a:ext cx="1137177" cy="216786"/>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800" dirty="0">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Rounded Rectangle 90"/>
          <p:cNvSpPr/>
          <p:nvPr/>
        </p:nvSpPr>
        <p:spPr>
          <a:xfrm>
            <a:off x="6711988" y="3485761"/>
            <a:ext cx="1137177" cy="216786"/>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800" dirty="0">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Rounded Rectangle 91"/>
          <p:cNvSpPr/>
          <p:nvPr/>
        </p:nvSpPr>
        <p:spPr>
          <a:xfrm>
            <a:off x="6711988" y="3904196"/>
            <a:ext cx="1137177" cy="216786"/>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800" dirty="0">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Freeform 5"/>
          <p:cNvSpPr>
            <a:spLocks noEditPoints="1"/>
          </p:cNvSpPr>
          <p:nvPr/>
        </p:nvSpPr>
        <p:spPr bwMode="auto">
          <a:xfrm rot="2700000">
            <a:off x="3671483" y="1932210"/>
            <a:ext cx="1801082" cy="1840124"/>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chemeClr val="accent5"/>
          </a:solidFill>
          <a:ln w="9525">
            <a:noFill/>
            <a:round/>
          </a:ln>
        </p:spPr>
        <p:txBody>
          <a:bodyPr vert="horz" wrap="square" lIns="70563" tIns="35282" rIns="70563" bIns="35282" numCol="1" anchor="t" anchorCtr="0" compatLnSpc="1"/>
          <a:lstStyle/>
          <a:p>
            <a:pPr>
              <a:lnSpc>
                <a:spcPct val="120000"/>
              </a:lnSpc>
            </a:pPr>
            <a:endParaRPr lang="en-US" sz="1400">
              <a:ea typeface="微软雅黑" panose="020B0503020204020204" pitchFamily="34" charset="-122"/>
              <a:cs typeface="+mn-ea"/>
              <a:sym typeface="Arial" panose="020B0604020202020204" pitchFamily="34" charset="0"/>
            </a:endParaRPr>
          </a:p>
        </p:txBody>
      </p:sp>
      <p:sp>
        <p:nvSpPr>
          <p:cNvPr id="54" name="矩形 53"/>
          <p:cNvSpPr/>
          <p:nvPr/>
        </p:nvSpPr>
        <p:spPr>
          <a:xfrm>
            <a:off x="1" y="17275"/>
            <a:ext cx="9144000"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additive="base">
                                        <p:cTn id="7" dur="500" fill="hold"/>
                                        <p:tgtEl>
                                          <p:spTgt spid="53"/>
                                        </p:tgtEl>
                                        <p:attrNameLst>
                                          <p:attrName>ppt_x</p:attrName>
                                        </p:attrNameLst>
                                      </p:cBhvr>
                                      <p:tavLst>
                                        <p:tav tm="0">
                                          <p:val>
                                            <p:strVal val="#ppt_x"/>
                                          </p:val>
                                        </p:tav>
                                        <p:tav tm="100000">
                                          <p:val>
                                            <p:strVal val="#ppt_x"/>
                                          </p:val>
                                        </p:tav>
                                      </p:tavLst>
                                    </p:anim>
                                    <p:anim calcmode="lin" valueType="num">
                                      <p:cBhvr additive="base">
                                        <p:cTn id="8" dur="500" fill="hold"/>
                                        <p:tgtEl>
                                          <p:spTgt spid="5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par>
                          <p:cTn id="15" fill="hold">
                            <p:stCondLst>
                              <p:cond delay="1000"/>
                            </p:stCondLst>
                            <p:childTnLst>
                              <p:par>
                                <p:cTn id="16" presetID="18" presetClass="entr" presetSubtype="12"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strips(downLeft)">
                                      <p:cBhvr>
                                        <p:cTn id="18" dur="500"/>
                                        <p:tgtEl>
                                          <p:spTgt spid="12"/>
                                        </p:tgtEl>
                                      </p:cBhvr>
                                    </p:animEffect>
                                  </p:childTnLst>
                                </p:cTn>
                              </p:par>
                              <p:par>
                                <p:cTn id="19" presetID="2" presetClass="entr" presetSubtype="8" accel="50000" decel="5000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0-#ppt_w/2"/>
                                          </p:val>
                                        </p:tav>
                                        <p:tav tm="100000">
                                          <p:val>
                                            <p:strVal val="#ppt_x"/>
                                          </p:val>
                                        </p:tav>
                                      </p:tavLst>
                                    </p:anim>
                                    <p:anim calcmode="lin" valueType="num">
                                      <p:cBhvr additive="base">
                                        <p:cTn id="22" dur="500" fill="hold"/>
                                        <p:tgtEl>
                                          <p:spTgt spid="13"/>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8" accel="50000" decel="50000"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additive="base">
                                        <p:cTn id="26" dur="500" fill="hold"/>
                                        <p:tgtEl>
                                          <p:spTgt spid="17"/>
                                        </p:tgtEl>
                                        <p:attrNameLst>
                                          <p:attrName>ppt_x</p:attrName>
                                        </p:attrNameLst>
                                      </p:cBhvr>
                                      <p:tavLst>
                                        <p:tav tm="0">
                                          <p:val>
                                            <p:strVal val="0-#ppt_w/2"/>
                                          </p:val>
                                        </p:tav>
                                        <p:tav tm="100000">
                                          <p:val>
                                            <p:strVal val="#ppt_x"/>
                                          </p:val>
                                        </p:tav>
                                      </p:tavLst>
                                    </p:anim>
                                    <p:anim calcmode="lin" valueType="num">
                                      <p:cBhvr additive="base">
                                        <p:cTn id="27" dur="500" fill="hold"/>
                                        <p:tgtEl>
                                          <p:spTgt spid="17"/>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accel="50000" decel="50000" fill="hold" grpId="0" nodeType="after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0-#ppt_w/2"/>
                                          </p:val>
                                        </p:tav>
                                        <p:tav tm="100000">
                                          <p:val>
                                            <p:strVal val="#ppt_x"/>
                                          </p:val>
                                        </p:tav>
                                      </p:tavLst>
                                    </p:anim>
                                    <p:anim calcmode="lin" valueType="num">
                                      <p:cBhvr additive="base">
                                        <p:cTn id="32" dur="500" fill="hold"/>
                                        <p:tgtEl>
                                          <p:spTgt spid="18"/>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2" presetClass="entr" presetSubtype="8" accel="50000" decel="50000"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additive="base">
                                        <p:cTn id="36" dur="500" fill="hold"/>
                                        <p:tgtEl>
                                          <p:spTgt spid="19"/>
                                        </p:tgtEl>
                                        <p:attrNameLst>
                                          <p:attrName>ppt_x</p:attrName>
                                        </p:attrNameLst>
                                      </p:cBhvr>
                                      <p:tavLst>
                                        <p:tav tm="0">
                                          <p:val>
                                            <p:strVal val="0-#ppt_w/2"/>
                                          </p:val>
                                        </p:tav>
                                        <p:tav tm="100000">
                                          <p:val>
                                            <p:strVal val="#ppt_x"/>
                                          </p:val>
                                        </p:tav>
                                      </p:tavLst>
                                    </p:anim>
                                    <p:anim calcmode="lin" valueType="num">
                                      <p:cBhvr additive="base">
                                        <p:cTn id="37" dur="500" fill="hold"/>
                                        <p:tgtEl>
                                          <p:spTgt spid="19"/>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4"/>
                                        </p:tgtEl>
                                        <p:attrNameLst>
                                          <p:attrName>style.visibility</p:attrName>
                                        </p:attrNameLst>
                                      </p:cBhvr>
                                      <p:to>
                                        <p:strVal val="visible"/>
                                      </p:to>
                                    </p:set>
                                    <p:anim calcmode="lin" valueType="num">
                                      <p:cBhvr>
                                        <p:cTn id="41" dur="500" fill="hold"/>
                                        <p:tgtEl>
                                          <p:spTgt spid="34"/>
                                        </p:tgtEl>
                                        <p:attrNameLst>
                                          <p:attrName>ppt_w</p:attrName>
                                        </p:attrNameLst>
                                      </p:cBhvr>
                                      <p:tavLst>
                                        <p:tav tm="0">
                                          <p:val>
                                            <p:fltVal val="0"/>
                                          </p:val>
                                        </p:tav>
                                        <p:tav tm="100000">
                                          <p:val>
                                            <p:strVal val="#ppt_w"/>
                                          </p:val>
                                        </p:tav>
                                      </p:tavLst>
                                    </p:anim>
                                    <p:anim calcmode="lin" valueType="num">
                                      <p:cBhvr>
                                        <p:cTn id="42" dur="500" fill="hold"/>
                                        <p:tgtEl>
                                          <p:spTgt spid="34"/>
                                        </p:tgtEl>
                                        <p:attrNameLst>
                                          <p:attrName>ppt_h</p:attrName>
                                        </p:attrNameLst>
                                      </p:cBhvr>
                                      <p:tavLst>
                                        <p:tav tm="0">
                                          <p:val>
                                            <p:fltVal val="0"/>
                                          </p:val>
                                        </p:tav>
                                        <p:tav tm="100000">
                                          <p:val>
                                            <p:strVal val="#ppt_h"/>
                                          </p:val>
                                        </p:tav>
                                      </p:tavLst>
                                    </p:anim>
                                    <p:animEffect transition="in" filter="fade">
                                      <p:cBhvr>
                                        <p:cTn id="43" dur="500"/>
                                        <p:tgtEl>
                                          <p:spTgt spid="34"/>
                                        </p:tgtEl>
                                      </p:cBhvr>
                                    </p:animEffect>
                                  </p:childTnLst>
                                </p:cTn>
                              </p:par>
                            </p:childTnLst>
                          </p:cTn>
                        </p:par>
                        <p:par>
                          <p:cTn id="44" fill="hold">
                            <p:stCondLst>
                              <p:cond delay="3500"/>
                            </p:stCondLst>
                            <p:childTnLst>
                              <p:par>
                                <p:cTn id="45" presetID="18" presetClass="entr" presetSubtype="12" fill="hold"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strips(downLeft)">
                                      <p:cBhvr>
                                        <p:cTn id="47" dur="500"/>
                                        <p:tgtEl>
                                          <p:spTgt spid="26"/>
                                        </p:tgtEl>
                                      </p:cBhvr>
                                    </p:animEffect>
                                  </p:childTnLst>
                                </p:cTn>
                              </p:par>
                              <p:par>
                                <p:cTn id="48" presetID="2" presetClass="entr" presetSubtype="8" accel="50000" decel="50000" fill="hold" nodeType="with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additive="base">
                                        <p:cTn id="50" dur="500" fill="hold"/>
                                        <p:tgtEl>
                                          <p:spTgt spid="27"/>
                                        </p:tgtEl>
                                        <p:attrNameLst>
                                          <p:attrName>ppt_x</p:attrName>
                                        </p:attrNameLst>
                                      </p:cBhvr>
                                      <p:tavLst>
                                        <p:tav tm="0">
                                          <p:val>
                                            <p:strVal val="0-#ppt_w/2"/>
                                          </p:val>
                                        </p:tav>
                                        <p:tav tm="100000">
                                          <p:val>
                                            <p:strVal val="#ppt_x"/>
                                          </p:val>
                                        </p:tav>
                                      </p:tavLst>
                                    </p:anim>
                                    <p:anim calcmode="lin" valueType="num">
                                      <p:cBhvr additive="base">
                                        <p:cTn id="51" dur="500" fill="hold"/>
                                        <p:tgtEl>
                                          <p:spTgt spid="27"/>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2" presetClass="entr" presetSubtype="8" accel="50000" decel="5000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additive="base">
                                        <p:cTn id="55" dur="500" fill="hold"/>
                                        <p:tgtEl>
                                          <p:spTgt spid="31"/>
                                        </p:tgtEl>
                                        <p:attrNameLst>
                                          <p:attrName>ppt_x</p:attrName>
                                        </p:attrNameLst>
                                      </p:cBhvr>
                                      <p:tavLst>
                                        <p:tav tm="0">
                                          <p:val>
                                            <p:strVal val="0-#ppt_w/2"/>
                                          </p:val>
                                        </p:tav>
                                        <p:tav tm="100000">
                                          <p:val>
                                            <p:strVal val="#ppt_x"/>
                                          </p:val>
                                        </p:tav>
                                      </p:tavLst>
                                    </p:anim>
                                    <p:anim calcmode="lin" valueType="num">
                                      <p:cBhvr additive="base">
                                        <p:cTn id="56" dur="500" fill="hold"/>
                                        <p:tgtEl>
                                          <p:spTgt spid="31"/>
                                        </p:tgtEl>
                                        <p:attrNameLst>
                                          <p:attrName>ppt_y</p:attrName>
                                        </p:attrNameLst>
                                      </p:cBhvr>
                                      <p:tavLst>
                                        <p:tav tm="0">
                                          <p:val>
                                            <p:strVal val="#ppt_y"/>
                                          </p:val>
                                        </p:tav>
                                        <p:tav tm="100000">
                                          <p:val>
                                            <p:strVal val="#ppt_y"/>
                                          </p:val>
                                        </p:tav>
                                      </p:tavLst>
                                    </p:anim>
                                  </p:childTnLst>
                                </p:cTn>
                              </p:par>
                            </p:childTnLst>
                          </p:cTn>
                        </p:par>
                        <p:par>
                          <p:cTn id="57" fill="hold">
                            <p:stCondLst>
                              <p:cond delay="4500"/>
                            </p:stCondLst>
                            <p:childTnLst>
                              <p:par>
                                <p:cTn id="58" presetID="2" presetClass="entr" presetSubtype="8" accel="50000" decel="50000"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additive="base">
                                        <p:cTn id="60" dur="500" fill="hold"/>
                                        <p:tgtEl>
                                          <p:spTgt spid="32"/>
                                        </p:tgtEl>
                                        <p:attrNameLst>
                                          <p:attrName>ppt_x</p:attrName>
                                        </p:attrNameLst>
                                      </p:cBhvr>
                                      <p:tavLst>
                                        <p:tav tm="0">
                                          <p:val>
                                            <p:strVal val="0-#ppt_w/2"/>
                                          </p:val>
                                        </p:tav>
                                        <p:tav tm="100000">
                                          <p:val>
                                            <p:strVal val="#ppt_x"/>
                                          </p:val>
                                        </p:tav>
                                      </p:tavLst>
                                    </p:anim>
                                    <p:anim calcmode="lin" valueType="num">
                                      <p:cBhvr additive="base">
                                        <p:cTn id="61" dur="500" fill="hold"/>
                                        <p:tgtEl>
                                          <p:spTgt spid="32"/>
                                        </p:tgtEl>
                                        <p:attrNameLst>
                                          <p:attrName>ppt_y</p:attrName>
                                        </p:attrNameLst>
                                      </p:cBhvr>
                                      <p:tavLst>
                                        <p:tav tm="0">
                                          <p:val>
                                            <p:strVal val="#ppt_y"/>
                                          </p:val>
                                        </p:tav>
                                        <p:tav tm="100000">
                                          <p:val>
                                            <p:strVal val="#ppt_y"/>
                                          </p:val>
                                        </p:tav>
                                      </p:tavLst>
                                    </p:anim>
                                  </p:childTnLst>
                                </p:cTn>
                              </p:par>
                            </p:childTnLst>
                          </p:cTn>
                        </p:par>
                        <p:par>
                          <p:cTn id="62" fill="hold">
                            <p:stCondLst>
                              <p:cond delay="5000"/>
                            </p:stCondLst>
                            <p:childTnLst>
                              <p:par>
                                <p:cTn id="63" presetID="2" presetClass="entr" presetSubtype="8" accel="50000" decel="50000"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53" presetClass="entr" presetSubtype="16" fill="hold" nodeType="afterEffect">
                                  <p:stCondLst>
                                    <p:cond delay="0"/>
                                  </p:stCondLst>
                                  <p:childTnLst>
                                    <p:set>
                                      <p:cBhvr>
                                        <p:cTn id="69" dur="1" fill="hold">
                                          <p:stCondLst>
                                            <p:cond delay="0"/>
                                          </p:stCondLst>
                                        </p:cTn>
                                        <p:tgtEl>
                                          <p:spTgt spid="23"/>
                                        </p:tgtEl>
                                        <p:attrNameLst>
                                          <p:attrName>style.visibility</p:attrName>
                                        </p:attrNameLst>
                                      </p:cBhvr>
                                      <p:to>
                                        <p:strVal val="visible"/>
                                      </p:to>
                                    </p:set>
                                    <p:anim calcmode="lin" valueType="num">
                                      <p:cBhvr>
                                        <p:cTn id="70" dur="500" fill="hold"/>
                                        <p:tgtEl>
                                          <p:spTgt spid="23"/>
                                        </p:tgtEl>
                                        <p:attrNameLst>
                                          <p:attrName>ppt_w</p:attrName>
                                        </p:attrNameLst>
                                      </p:cBhvr>
                                      <p:tavLst>
                                        <p:tav tm="0">
                                          <p:val>
                                            <p:fltVal val="0"/>
                                          </p:val>
                                        </p:tav>
                                        <p:tav tm="100000">
                                          <p:val>
                                            <p:strVal val="#ppt_w"/>
                                          </p:val>
                                        </p:tav>
                                      </p:tavLst>
                                    </p:anim>
                                    <p:anim calcmode="lin" valueType="num">
                                      <p:cBhvr>
                                        <p:cTn id="71" dur="500" fill="hold"/>
                                        <p:tgtEl>
                                          <p:spTgt spid="23"/>
                                        </p:tgtEl>
                                        <p:attrNameLst>
                                          <p:attrName>ppt_h</p:attrName>
                                        </p:attrNameLst>
                                      </p:cBhvr>
                                      <p:tavLst>
                                        <p:tav tm="0">
                                          <p:val>
                                            <p:fltVal val="0"/>
                                          </p:val>
                                        </p:tav>
                                        <p:tav tm="100000">
                                          <p:val>
                                            <p:strVal val="#ppt_h"/>
                                          </p:val>
                                        </p:tav>
                                      </p:tavLst>
                                    </p:anim>
                                    <p:animEffect transition="in" filter="fade">
                                      <p:cBhvr>
                                        <p:cTn id="72" dur="500"/>
                                        <p:tgtEl>
                                          <p:spTgt spid="23"/>
                                        </p:tgtEl>
                                      </p:cBhvr>
                                    </p:animEffect>
                                  </p:childTnLst>
                                </p:cTn>
                              </p:par>
                            </p:childTnLst>
                          </p:cTn>
                        </p:par>
                        <p:par>
                          <p:cTn id="73" fill="hold">
                            <p:stCondLst>
                              <p:cond delay="6000"/>
                            </p:stCondLst>
                            <p:childTnLst>
                              <p:par>
                                <p:cTn id="74" presetID="18" presetClass="entr" presetSubtype="3"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strips(upRight)">
                                      <p:cBhvr>
                                        <p:cTn id="76" dur="500"/>
                                        <p:tgtEl>
                                          <p:spTgt spid="37"/>
                                        </p:tgtEl>
                                      </p:cBhvr>
                                    </p:animEffect>
                                  </p:childTnLst>
                                </p:cTn>
                              </p:par>
                              <p:par>
                                <p:cTn id="77" presetID="2" presetClass="entr" presetSubtype="2" accel="50000" decel="50000" fill="hold" nodeType="withEffect">
                                  <p:stCondLst>
                                    <p:cond delay="0"/>
                                  </p:stCondLst>
                                  <p:childTnLst>
                                    <p:set>
                                      <p:cBhvr>
                                        <p:cTn id="78" dur="1" fill="hold">
                                          <p:stCondLst>
                                            <p:cond delay="0"/>
                                          </p:stCondLst>
                                        </p:cTn>
                                        <p:tgtEl>
                                          <p:spTgt spid="38"/>
                                        </p:tgtEl>
                                        <p:attrNameLst>
                                          <p:attrName>style.visibility</p:attrName>
                                        </p:attrNameLst>
                                      </p:cBhvr>
                                      <p:to>
                                        <p:strVal val="visible"/>
                                      </p:to>
                                    </p:set>
                                    <p:anim calcmode="lin" valueType="num">
                                      <p:cBhvr additive="base">
                                        <p:cTn id="79" dur="500" fill="hold"/>
                                        <p:tgtEl>
                                          <p:spTgt spid="38"/>
                                        </p:tgtEl>
                                        <p:attrNameLst>
                                          <p:attrName>ppt_x</p:attrName>
                                        </p:attrNameLst>
                                      </p:cBhvr>
                                      <p:tavLst>
                                        <p:tav tm="0">
                                          <p:val>
                                            <p:strVal val="1+#ppt_w/2"/>
                                          </p:val>
                                        </p:tav>
                                        <p:tav tm="100000">
                                          <p:val>
                                            <p:strVal val="#ppt_x"/>
                                          </p:val>
                                        </p:tav>
                                      </p:tavLst>
                                    </p:anim>
                                    <p:anim calcmode="lin" valueType="num">
                                      <p:cBhvr additive="base">
                                        <p:cTn id="80" dur="500" fill="hold"/>
                                        <p:tgtEl>
                                          <p:spTgt spid="38"/>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 presetClass="entr" presetSubtype="2" accel="50000" decel="5000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 calcmode="lin" valueType="num">
                                      <p:cBhvr additive="base">
                                        <p:cTn id="84" dur="500" fill="hold"/>
                                        <p:tgtEl>
                                          <p:spTgt spid="42"/>
                                        </p:tgtEl>
                                        <p:attrNameLst>
                                          <p:attrName>ppt_x</p:attrName>
                                        </p:attrNameLst>
                                      </p:cBhvr>
                                      <p:tavLst>
                                        <p:tav tm="0">
                                          <p:val>
                                            <p:strVal val="1+#ppt_w/2"/>
                                          </p:val>
                                        </p:tav>
                                        <p:tav tm="100000">
                                          <p:val>
                                            <p:strVal val="#ppt_x"/>
                                          </p:val>
                                        </p:tav>
                                      </p:tavLst>
                                    </p:anim>
                                    <p:anim calcmode="lin" valueType="num">
                                      <p:cBhvr additive="base">
                                        <p:cTn id="85" dur="500" fill="hold"/>
                                        <p:tgtEl>
                                          <p:spTgt spid="42"/>
                                        </p:tgtEl>
                                        <p:attrNameLst>
                                          <p:attrName>ppt_y</p:attrName>
                                        </p:attrNameLst>
                                      </p:cBhvr>
                                      <p:tavLst>
                                        <p:tav tm="0">
                                          <p:val>
                                            <p:strVal val="#ppt_y"/>
                                          </p:val>
                                        </p:tav>
                                        <p:tav tm="100000">
                                          <p:val>
                                            <p:strVal val="#ppt_y"/>
                                          </p:val>
                                        </p:tav>
                                      </p:tavLst>
                                    </p:anim>
                                  </p:childTnLst>
                                </p:cTn>
                              </p:par>
                            </p:childTnLst>
                          </p:cTn>
                        </p:par>
                        <p:par>
                          <p:cTn id="86" fill="hold">
                            <p:stCondLst>
                              <p:cond delay="7000"/>
                            </p:stCondLst>
                            <p:childTnLst>
                              <p:par>
                                <p:cTn id="87" presetID="2" presetClass="entr" presetSubtype="2" accel="50000" decel="50000" fill="hold" grpId="0"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additive="base">
                                        <p:cTn id="89" dur="500" fill="hold"/>
                                        <p:tgtEl>
                                          <p:spTgt spid="43"/>
                                        </p:tgtEl>
                                        <p:attrNameLst>
                                          <p:attrName>ppt_x</p:attrName>
                                        </p:attrNameLst>
                                      </p:cBhvr>
                                      <p:tavLst>
                                        <p:tav tm="0">
                                          <p:val>
                                            <p:strVal val="1+#ppt_w/2"/>
                                          </p:val>
                                        </p:tav>
                                        <p:tav tm="100000">
                                          <p:val>
                                            <p:strVal val="#ppt_x"/>
                                          </p:val>
                                        </p:tav>
                                      </p:tavLst>
                                    </p:anim>
                                    <p:anim calcmode="lin" valueType="num">
                                      <p:cBhvr additive="base">
                                        <p:cTn id="90" dur="500" fill="hold"/>
                                        <p:tgtEl>
                                          <p:spTgt spid="43"/>
                                        </p:tgtEl>
                                        <p:attrNameLst>
                                          <p:attrName>ppt_y</p:attrName>
                                        </p:attrNameLst>
                                      </p:cBhvr>
                                      <p:tavLst>
                                        <p:tav tm="0">
                                          <p:val>
                                            <p:strVal val="#ppt_y"/>
                                          </p:val>
                                        </p:tav>
                                        <p:tav tm="100000">
                                          <p:val>
                                            <p:strVal val="#ppt_y"/>
                                          </p:val>
                                        </p:tav>
                                      </p:tavLst>
                                    </p:anim>
                                  </p:childTnLst>
                                </p:cTn>
                              </p:par>
                            </p:childTnLst>
                          </p:cTn>
                        </p:par>
                        <p:par>
                          <p:cTn id="91" fill="hold">
                            <p:stCondLst>
                              <p:cond delay="7500"/>
                            </p:stCondLst>
                            <p:childTnLst>
                              <p:par>
                                <p:cTn id="92" presetID="2" presetClass="entr" presetSubtype="2" accel="50000" decel="50000" fill="hold" grpId="0"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500" fill="hold"/>
                                        <p:tgtEl>
                                          <p:spTgt spid="44"/>
                                        </p:tgtEl>
                                        <p:attrNameLst>
                                          <p:attrName>ppt_x</p:attrName>
                                        </p:attrNameLst>
                                      </p:cBhvr>
                                      <p:tavLst>
                                        <p:tav tm="0">
                                          <p:val>
                                            <p:strVal val="1+#ppt_w/2"/>
                                          </p:val>
                                        </p:tav>
                                        <p:tav tm="100000">
                                          <p:val>
                                            <p:strVal val="#ppt_x"/>
                                          </p:val>
                                        </p:tav>
                                      </p:tavLst>
                                    </p:anim>
                                    <p:anim calcmode="lin" valueType="num">
                                      <p:cBhvr additive="base">
                                        <p:cTn id="95" dur="500" fill="hold"/>
                                        <p:tgtEl>
                                          <p:spTgt spid="44"/>
                                        </p:tgtEl>
                                        <p:attrNameLst>
                                          <p:attrName>ppt_y</p:attrName>
                                        </p:attrNameLst>
                                      </p:cBhvr>
                                      <p:tavLst>
                                        <p:tav tm="0">
                                          <p:val>
                                            <p:strVal val="#ppt_y"/>
                                          </p:val>
                                        </p:tav>
                                        <p:tav tm="100000">
                                          <p:val>
                                            <p:strVal val="#ppt_y"/>
                                          </p:val>
                                        </p:tav>
                                      </p:tavLst>
                                    </p:anim>
                                  </p:childTnLst>
                                </p:cTn>
                              </p:par>
                            </p:childTnLst>
                          </p:cTn>
                        </p:par>
                        <p:par>
                          <p:cTn id="96" fill="hold">
                            <p:stCondLst>
                              <p:cond delay="8000"/>
                            </p:stCondLst>
                            <p:childTnLst>
                              <p:par>
                                <p:cTn id="97" presetID="53" presetClass="entr" presetSubtype="16" fill="hold" nodeType="afterEffect">
                                  <p:stCondLst>
                                    <p:cond delay="0"/>
                                  </p:stCondLst>
                                  <p:childTnLst>
                                    <p:set>
                                      <p:cBhvr>
                                        <p:cTn id="98" dur="1" fill="hold">
                                          <p:stCondLst>
                                            <p:cond delay="0"/>
                                          </p:stCondLst>
                                        </p:cTn>
                                        <p:tgtEl>
                                          <p:spTgt spid="20"/>
                                        </p:tgtEl>
                                        <p:attrNameLst>
                                          <p:attrName>style.visibility</p:attrName>
                                        </p:attrNameLst>
                                      </p:cBhvr>
                                      <p:to>
                                        <p:strVal val="visible"/>
                                      </p:to>
                                    </p:set>
                                    <p:anim calcmode="lin" valueType="num">
                                      <p:cBhvr>
                                        <p:cTn id="99" dur="500" fill="hold"/>
                                        <p:tgtEl>
                                          <p:spTgt spid="20"/>
                                        </p:tgtEl>
                                        <p:attrNameLst>
                                          <p:attrName>ppt_w</p:attrName>
                                        </p:attrNameLst>
                                      </p:cBhvr>
                                      <p:tavLst>
                                        <p:tav tm="0">
                                          <p:val>
                                            <p:fltVal val="0"/>
                                          </p:val>
                                        </p:tav>
                                        <p:tav tm="100000">
                                          <p:val>
                                            <p:strVal val="#ppt_w"/>
                                          </p:val>
                                        </p:tav>
                                      </p:tavLst>
                                    </p:anim>
                                    <p:anim calcmode="lin" valueType="num">
                                      <p:cBhvr>
                                        <p:cTn id="100" dur="500" fill="hold"/>
                                        <p:tgtEl>
                                          <p:spTgt spid="20"/>
                                        </p:tgtEl>
                                        <p:attrNameLst>
                                          <p:attrName>ppt_h</p:attrName>
                                        </p:attrNameLst>
                                      </p:cBhvr>
                                      <p:tavLst>
                                        <p:tav tm="0">
                                          <p:val>
                                            <p:fltVal val="0"/>
                                          </p:val>
                                        </p:tav>
                                        <p:tav tm="100000">
                                          <p:val>
                                            <p:strVal val="#ppt_h"/>
                                          </p:val>
                                        </p:tav>
                                      </p:tavLst>
                                    </p:anim>
                                    <p:animEffect transition="in" filter="fade">
                                      <p:cBhvr>
                                        <p:cTn id="101" dur="500"/>
                                        <p:tgtEl>
                                          <p:spTgt spid="20"/>
                                        </p:tgtEl>
                                      </p:cBhvr>
                                    </p:animEffect>
                                  </p:childTnLst>
                                </p:cTn>
                              </p:par>
                            </p:childTnLst>
                          </p:cTn>
                        </p:par>
                        <p:par>
                          <p:cTn id="102" fill="hold">
                            <p:stCondLst>
                              <p:cond delay="8500"/>
                            </p:stCondLst>
                            <p:childTnLst>
                              <p:par>
                                <p:cTn id="103" presetID="18" presetClass="entr" presetSubtype="3" fill="hold"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strips(upRight)">
                                      <p:cBhvr>
                                        <p:cTn id="105" dur="500"/>
                                        <p:tgtEl>
                                          <p:spTgt spid="45"/>
                                        </p:tgtEl>
                                      </p:cBhvr>
                                    </p:animEffect>
                                  </p:childTnLst>
                                </p:cTn>
                              </p:par>
                              <p:par>
                                <p:cTn id="106" presetID="2" presetClass="entr" presetSubtype="2" accel="50000" decel="50000" fill="hold" nodeType="withEffect">
                                  <p:stCondLst>
                                    <p:cond delay="0"/>
                                  </p:stCondLst>
                                  <p:childTnLst>
                                    <p:set>
                                      <p:cBhvr>
                                        <p:cTn id="107" dur="1" fill="hold">
                                          <p:stCondLst>
                                            <p:cond delay="0"/>
                                          </p:stCondLst>
                                        </p:cTn>
                                        <p:tgtEl>
                                          <p:spTgt spid="46"/>
                                        </p:tgtEl>
                                        <p:attrNameLst>
                                          <p:attrName>style.visibility</p:attrName>
                                        </p:attrNameLst>
                                      </p:cBhvr>
                                      <p:to>
                                        <p:strVal val="visible"/>
                                      </p:to>
                                    </p:set>
                                    <p:anim calcmode="lin" valueType="num">
                                      <p:cBhvr additive="base">
                                        <p:cTn id="108" dur="500" fill="hold"/>
                                        <p:tgtEl>
                                          <p:spTgt spid="46"/>
                                        </p:tgtEl>
                                        <p:attrNameLst>
                                          <p:attrName>ppt_x</p:attrName>
                                        </p:attrNameLst>
                                      </p:cBhvr>
                                      <p:tavLst>
                                        <p:tav tm="0">
                                          <p:val>
                                            <p:strVal val="1+#ppt_w/2"/>
                                          </p:val>
                                        </p:tav>
                                        <p:tav tm="100000">
                                          <p:val>
                                            <p:strVal val="#ppt_x"/>
                                          </p:val>
                                        </p:tav>
                                      </p:tavLst>
                                    </p:anim>
                                    <p:anim calcmode="lin" valueType="num">
                                      <p:cBhvr additive="base">
                                        <p:cTn id="109" dur="500" fill="hold"/>
                                        <p:tgtEl>
                                          <p:spTgt spid="46"/>
                                        </p:tgtEl>
                                        <p:attrNameLst>
                                          <p:attrName>ppt_y</p:attrName>
                                        </p:attrNameLst>
                                      </p:cBhvr>
                                      <p:tavLst>
                                        <p:tav tm="0">
                                          <p:val>
                                            <p:strVal val="#ppt_y"/>
                                          </p:val>
                                        </p:tav>
                                        <p:tav tm="100000">
                                          <p:val>
                                            <p:strVal val="#ppt_y"/>
                                          </p:val>
                                        </p:tav>
                                      </p:tavLst>
                                    </p:anim>
                                  </p:childTnLst>
                                </p:cTn>
                              </p:par>
                            </p:childTnLst>
                          </p:cTn>
                        </p:par>
                        <p:par>
                          <p:cTn id="110" fill="hold">
                            <p:stCondLst>
                              <p:cond delay="9000"/>
                            </p:stCondLst>
                            <p:childTnLst>
                              <p:par>
                                <p:cTn id="111" presetID="2" presetClass="entr" presetSubtype="2" accel="50000" decel="50000" fill="hold" grpId="0" nodeType="afterEffect">
                                  <p:stCondLst>
                                    <p:cond delay="0"/>
                                  </p:stCondLst>
                                  <p:childTnLst>
                                    <p:set>
                                      <p:cBhvr>
                                        <p:cTn id="112" dur="1" fill="hold">
                                          <p:stCondLst>
                                            <p:cond delay="0"/>
                                          </p:stCondLst>
                                        </p:cTn>
                                        <p:tgtEl>
                                          <p:spTgt spid="50"/>
                                        </p:tgtEl>
                                        <p:attrNameLst>
                                          <p:attrName>style.visibility</p:attrName>
                                        </p:attrNameLst>
                                      </p:cBhvr>
                                      <p:to>
                                        <p:strVal val="visible"/>
                                      </p:to>
                                    </p:set>
                                    <p:anim calcmode="lin" valueType="num">
                                      <p:cBhvr additive="base">
                                        <p:cTn id="113" dur="500" fill="hold"/>
                                        <p:tgtEl>
                                          <p:spTgt spid="50"/>
                                        </p:tgtEl>
                                        <p:attrNameLst>
                                          <p:attrName>ppt_x</p:attrName>
                                        </p:attrNameLst>
                                      </p:cBhvr>
                                      <p:tavLst>
                                        <p:tav tm="0">
                                          <p:val>
                                            <p:strVal val="1+#ppt_w/2"/>
                                          </p:val>
                                        </p:tav>
                                        <p:tav tm="100000">
                                          <p:val>
                                            <p:strVal val="#ppt_x"/>
                                          </p:val>
                                        </p:tav>
                                      </p:tavLst>
                                    </p:anim>
                                    <p:anim calcmode="lin" valueType="num">
                                      <p:cBhvr additive="base">
                                        <p:cTn id="114" dur="500" fill="hold"/>
                                        <p:tgtEl>
                                          <p:spTgt spid="50"/>
                                        </p:tgtEl>
                                        <p:attrNameLst>
                                          <p:attrName>ppt_y</p:attrName>
                                        </p:attrNameLst>
                                      </p:cBhvr>
                                      <p:tavLst>
                                        <p:tav tm="0">
                                          <p:val>
                                            <p:strVal val="#ppt_y"/>
                                          </p:val>
                                        </p:tav>
                                        <p:tav tm="100000">
                                          <p:val>
                                            <p:strVal val="#ppt_y"/>
                                          </p:val>
                                        </p:tav>
                                      </p:tavLst>
                                    </p:anim>
                                  </p:childTnLst>
                                </p:cTn>
                              </p:par>
                            </p:childTnLst>
                          </p:cTn>
                        </p:par>
                        <p:par>
                          <p:cTn id="115" fill="hold">
                            <p:stCondLst>
                              <p:cond delay="9500"/>
                            </p:stCondLst>
                            <p:childTnLst>
                              <p:par>
                                <p:cTn id="116" presetID="2" presetClass="entr" presetSubtype="2" accel="50000" decel="50000" fill="hold" grpId="0" nodeType="afterEffect">
                                  <p:stCondLst>
                                    <p:cond delay="0"/>
                                  </p:stCondLst>
                                  <p:childTnLst>
                                    <p:set>
                                      <p:cBhvr>
                                        <p:cTn id="117" dur="1" fill="hold">
                                          <p:stCondLst>
                                            <p:cond delay="0"/>
                                          </p:stCondLst>
                                        </p:cTn>
                                        <p:tgtEl>
                                          <p:spTgt spid="51"/>
                                        </p:tgtEl>
                                        <p:attrNameLst>
                                          <p:attrName>style.visibility</p:attrName>
                                        </p:attrNameLst>
                                      </p:cBhvr>
                                      <p:to>
                                        <p:strVal val="visible"/>
                                      </p:to>
                                    </p:set>
                                    <p:anim calcmode="lin" valueType="num">
                                      <p:cBhvr additive="base">
                                        <p:cTn id="118" dur="500" fill="hold"/>
                                        <p:tgtEl>
                                          <p:spTgt spid="51"/>
                                        </p:tgtEl>
                                        <p:attrNameLst>
                                          <p:attrName>ppt_x</p:attrName>
                                        </p:attrNameLst>
                                      </p:cBhvr>
                                      <p:tavLst>
                                        <p:tav tm="0">
                                          <p:val>
                                            <p:strVal val="1+#ppt_w/2"/>
                                          </p:val>
                                        </p:tav>
                                        <p:tav tm="100000">
                                          <p:val>
                                            <p:strVal val="#ppt_x"/>
                                          </p:val>
                                        </p:tav>
                                      </p:tavLst>
                                    </p:anim>
                                    <p:anim calcmode="lin" valueType="num">
                                      <p:cBhvr additive="base">
                                        <p:cTn id="119" dur="500" fill="hold"/>
                                        <p:tgtEl>
                                          <p:spTgt spid="51"/>
                                        </p:tgtEl>
                                        <p:attrNameLst>
                                          <p:attrName>ppt_y</p:attrName>
                                        </p:attrNameLst>
                                      </p:cBhvr>
                                      <p:tavLst>
                                        <p:tav tm="0">
                                          <p:val>
                                            <p:strVal val="#ppt_y"/>
                                          </p:val>
                                        </p:tav>
                                        <p:tav tm="100000">
                                          <p:val>
                                            <p:strVal val="#ppt_y"/>
                                          </p:val>
                                        </p:tav>
                                      </p:tavLst>
                                    </p:anim>
                                  </p:childTnLst>
                                </p:cTn>
                              </p:par>
                            </p:childTnLst>
                          </p:cTn>
                        </p:par>
                        <p:par>
                          <p:cTn id="120" fill="hold">
                            <p:stCondLst>
                              <p:cond delay="10000"/>
                            </p:stCondLst>
                            <p:childTnLst>
                              <p:par>
                                <p:cTn id="121" presetID="2" presetClass="entr" presetSubtype="2" accel="50000" decel="50000" fill="hold" grpId="0" nodeType="afterEffect">
                                  <p:stCondLst>
                                    <p:cond delay="0"/>
                                  </p:stCondLst>
                                  <p:childTnLst>
                                    <p:set>
                                      <p:cBhvr>
                                        <p:cTn id="122" dur="1" fill="hold">
                                          <p:stCondLst>
                                            <p:cond delay="0"/>
                                          </p:stCondLst>
                                        </p:cTn>
                                        <p:tgtEl>
                                          <p:spTgt spid="52"/>
                                        </p:tgtEl>
                                        <p:attrNameLst>
                                          <p:attrName>style.visibility</p:attrName>
                                        </p:attrNameLst>
                                      </p:cBhvr>
                                      <p:to>
                                        <p:strVal val="visible"/>
                                      </p:to>
                                    </p:set>
                                    <p:anim calcmode="lin" valueType="num">
                                      <p:cBhvr additive="base">
                                        <p:cTn id="123" dur="500" fill="hold"/>
                                        <p:tgtEl>
                                          <p:spTgt spid="52"/>
                                        </p:tgtEl>
                                        <p:attrNameLst>
                                          <p:attrName>ppt_x</p:attrName>
                                        </p:attrNameLst>
                                      </p:cBhvr>
                                      <p:tavLst>
                                        <p:tav tm="0">
                                          <p:val>
                                            <p:strVal val="1+#ppt_w/2"/>
                                          </p:val>
                                        </p:tav>
                                        <p:tav tm="100000">
                                          <p:val>
                                            <p:strVal val="#ppt_x"/>
                                          </p:val>
                                        </p:tav>
                                      </p:tavLst>
                                    </p:anim>
                                    <p:anim calcmode="lin" valueType="num">
                                      <p:cBhvr additive="base">
                                        <p:cTn id="124" dur="500" fill="hold"/>
                                        <p:tgtEl>
                                          <p:spTgt spid="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31" grpId="0" animBg="1"/>
      <p:bldP spid="32" grpId="0" animBg="1"/>
      <p:bldP spid="33" grpId="0" animBg="1"/>
      <p:bldP spid="42" grpId="0" animBg="1"/>
      <p:bldP spid="43" grpId="0" animBg="1"/>
      <p:bldP spid="44" grpId="0" animBg="1"/>
      <p:bldP spid="50" grpId="0" animBg="1"/>
      <p:bldP spid="51" grpId="0" animBg="1"/>
      <p:bldP spid="52" grpId="0" animBg="1"/>
      <p:bldP spid="5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任意多边形 3"/>
          <p:cNvSpPr/>
          <p:nvPr>
            <p:custDataLst>
              <p:tags r:id="rId1"/>
            </p:custDataLst>
          </p:nvPr>
        </p:nvSpPr>
        <p:spPr>
          <a:xfrm>
            <a:off x="521545" y="459719"/>
            <a:ext cx="8622455" cy="22245"/>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1"/>
          </a:solidFill>
          <a:ln>
            <a:solidFill>
              <a:srgbClr val="88D27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6" tIns="34288" rIns="68576" bIns="34288" numCol="1" spcCol="0" rtlCol="0" fromWordArt="0" anchor="ctr" anchorCtr="0" forceAA="0" compatLnSpc="1">
            <a:noAutofit/>
          </a:bodyPr>
          <a:lstStyle/>
          <a:p>
            <a:pPr algn="ctr"/>
            <a:endParaRPr lang="zh-CN" altLang="en-US" sz="1420">
              <a:latin typeface="Arial" panose="020B0604020202020204" pitchFamily="34" charset="0"/>
              <a:ea typeface="微软雅黑" panose="020B0503020204020204" pitchFamily="34" charset="-122"/>
              <a:sym typeface="Arial" panose="020B0604020202020204" pitchFamily="34" charset="0"/>
            </a:endParaRPr>
          </a:p>
        </p:txBody>
      </p:sp>
      <p:sp>
        <p:nvSpPr>
          <p:cNvPr id="5" name="任意多边形 4"/>
          <p:cNvSpPr/>
          <p:nvPr>
            <p:custDataLst>
              <p:tags r:id="rId2"/>
            </p:custDataLst>
          </p:nvPr>
        </p:nvSpPr>
        <p:spPr>
          <a:xfrm>
            <a:off x="1" y="100217"/>
            <a:ext cx="410465" cy="381747"/>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6" tIns="34288" rIns="68576" bIns="34288" numCol="1" spcCol="0" rtlCol="0" fromWordArt="0" anchor="ctr" anchorCtr="0" forceAA="0" compatLnSpc="1">
            <a:noAutofit/>
          </a:bodyPr>
          <a:lstStyle/>
          <a:p>
            <a:pPr algn="ctr"/>
            <a:endParaRPr lang="zh-CN" altLang="en-US" sz="142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Content Placeholder 2"/>
          <p:cNvSpPr txBox="1"/>
          <p:nvPr/>
        </p:nvSpPr>
        <p:spPr>
          <a:xfrm>
            <a:off x="699345" y="161315"/>
            <a:ext cx="2181013" cy="246221"/>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1600" dirty="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点击添加小标题</a:t>
            </a:r>
            <a:endParaRPr lang="en-US" sz="1600" dirty="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7" name="Group 51"/>
          <p:cNvGrpSpPr>
            <a:grpSpLocks noChangeAspect="1"/>
          </p:cNvGrpSpPr>
          <p:nvPr/>
        </p:nvGrpSpPr>
        <p:grpSpPr>
          <a:xfrm>
            <a:off x="2796534" y="1791614"/>
            <a:ext cx="1498890" cy="2271043"/>
            <a:chOff x="2963863" y="2008188"/>
            <a:chExt cx="1770063" cy="2838450"/>
          </a:xfrm>
        </p:grpSpPr>
        <p:sp>
          <p:nvSpPr>
            <p:cNvPr id="8" name="Freeform 41"/>
            <p:cNvSpPr/>
            <p:nvPr/>
          </p:nvSpPr>
          <p:spPr bwMode="auto">
            <a:xfrm>
              <a:off x="2963863" y="2105026"/>
              <a:ext cx="676275" cy="1149350"/>
            </a:xfrm>
            <a:custGeom>
              <a:avLst/>
              <a:gdLst>
                <a:gd name="T0" fmla="*/ 170 w 180"/>
                <a:gd name="T1" fmla="*/ 305 h 305"/>
                <a:gd name="T2" fmla="*/ 4 w 180"/>
                <a:gd name="T3" fmla="*/ 94 h 305"/>
                <a:gd name="T4" fmla="*/ 20 w 180"/>
                <a:gd name="T5" fmla="*/ 32 h 305"/>
                <a:gd name="T6" fmla="*/ 128 w 180"/>
                <a:gd name="T7" fmla="*/ 59 h 305"/>
                <a:gd name="T8" fmla="*/ 109 w 180"/>
                <a:gd name="T9" fmla="*/ 79 h 305"/>
                <a:gd name="T10" fmla="*/ 36 w 180"/>
                <a:gd name="T11" fmla="*/ 55 h 305"/>
                <a:gd name="T12" fmla="*/ 32 w 180"/>
                <a:gd name="T13" fmla="*/ 91 h 305"/>
                <a:gd name="T14" fmla="*/ 180 w 180"/>
                <a:gd name="T15" fmla="*/ 279 h 305"/>
                <a:gd name="T16" fmla="*/ 170 w 180"/>
                <a:gd name="T17" fmla="*/ 305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0" h="305">
                  <a:moveTo>
                    <a:pt x="170" y="305"/>
                  </a:moveTo>
                  <a:cubicBezTo>
                    <a:pt x="65" y="266"/>
                    <a:pt x="13" y="155"/>
                    <a:pt x="4" y="94"/>
                  </a:cubicBezTo>
                  <a:cubicBezTo>
                    <a:pt x="0" y="64"/>
                    <a:pt x="6" y="43"/>
                    <a:pt x="20" y="32"/>
                  </a:cubicBezTo>
                  <a:cubicBezTo>
                    <a:pt x="64" y="0"/>
                    <a:pt x="126" y="56"/>
                    <a:pt x="128" y="59"/>
                  </a:cubicBezTo>
                  <a:cubicBezTo>
                    <a:pt x="109" y="79"/>
                    <a:pt x="109" y="79"/>
                    <a:pt x="109" y="79"/>
                  </a:cubicBezTo>
                  <a:cubicBezTo>
                    <a:pt x="109" y="79"/>
                    <a:pt x="62" y="36"/>
                    <a:pt x="36" y="55"/>
                  </a:cubicBezTo>
                  <a:cubicBezTo>
                    <a:pt x="33" y="57"/>
                    <a:pt x="29" y="69"/>
                    <a:pt x="32" y="91"/>
                  </a:cubicBezTo>
                  <a:cubicBezTo>
                    <a:pt x="40" y="149"/>
                    <a:pt x="91" y="246"/>
                    <a:pt x="180" y="279"/>
                  </a:cubicBezTo>
                  <a:lnTo>
                    <a:pt x="170" y="305"/>
                  </a:lnTo>
                  <a:close/>
                </a:path>
              </a:pathLst>
            </a:custGeom>
            <a:solidFill>
              <a:srgbClr val="E28A49"/>
            </a:solidFill>
            <a:ln>
              <a:noFill/>
            </a:ln>
          </p:spPr>
          <p:txBody>
            <a:bodyPr vert="horz" wrap="square" lIns="25713" tIns="12857" rIns="25713" bIns="12857" numCol="1" anchor="t" anchorCtr="0" compatLnSpc="1"/>
            <a:lstStyle/>
            <a:p>
              <a:pPr>
                <a:lnSpc>
                  <a:spcPct val="120000"/>
                </a:lnSpc>
              </a:pPr>
              <a:endParaRPr lang="en-US" sz="1400">
                <a:ea typeface="微软雅黑" panose="020B0503020204020204" pitchFamily="34" charset="-122"/>
                <a:sym typeface="Arial" panose="020B0604020202020204" pitchFamily="34" charset="0"/>
              </a:endParaRPr>
            </a:p>
          </p:txBody>
        </p:sp>
        <p:sp>
          <p:nvSpPr>
            <p:cNvPr id="9" name="Freeform 42"/>
            <p:cNvSpPr/>
            <p:nvPr/>
          </p:nvSpPr>
          <p:spPr bwMode="auto">
            <a:xfrm>
              <a:off x="4057651" y="2105026"/>
              <a:ext cx="676275" cy="1149350"/>
            </a:xfrm>
            <a:custGeom>
              <a:avLst/>
              <a:gdLst>
                <a:gd name="T0" fmla="*/ 10 w 180"/>
                <a:gd name="T1" fmla="*/ 305 h 305"/>
                <a:gd name="T2" fmla="*/ 0 w 180"/>
                <a:gd name="T3" fmla="*/ 279 h 305"/>
                <a:gd name="T4" fmla="*/ 148 w 180"/>
                <a:gd name="T5" fmla="*/ 91 h 305"/>
                <a:gd name="T6" fmla="*/ 144 w 180"/>
                <a:gd name="T7" fmla="*/ 55 h 305"/>
                <a:gd name="T8" fmla="*/ 71 w 180"/>
                <a:gd name="T9" fmla="*/ 79 h 305"/>
                <a:gd name="T10" fmla="*/ 52 w 180"/>
                <a:gd name="T11" fmla="*/ 59 h 305"/>
                <a:gd name="T12" fmla="*/ 161 w 180"/>
                <a:gd name="T13" fmla="*/ 32 h 305"/>
                <a:gd name="T14" fmla="*/ 176 w 180"/>
                <a:gd name="T15" fmla="*/ 94 h 305"/>
                <a:gd name="T16" fmla="*/ 10 w 180"/>
                <a:gd name="T17" fmla="*/ 305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0" h="305">
                  <a:moveTo>
                    <a:pt x="10" y="305"/>
                  </a:moveTo>
                  <a:cubicBezTo>
                    <a:pt x="0" y="279"/>
                    <a:pt x="0" y="279"/>
                    <a:pt x="0" y="279"/>
                  </a:cubicBezTo>
                  <a:cubicBezTo>
                    <a:pt x="89" y="246"/>
                    <a:pt x="140" y="149"/>
                    <a:pt x="148" y="91"/>
                  </a:cubicBezTo>
                  <a:cubicBezTo>
                    <a:pt x="151" y="69"/>
                    <a:pt x="148" y="57"/>
                    <a:pt x="144" y="55"/>
                  </a:cubicBezTo>
                  <a:cubicBezTo>
                    <a:pt x="123" y="39"/>
                    <a:pt x="84" y="68"/>
                    <a:pt x="71" y="79"/>
                  </a:cubicBezTo>
                  <a:cubicBezTo>
                    <a:pt x="52" y="59"/>
                    <a:pt x="52" y="59"/>
                    <a:pt x="52" y="59"/>
                  </a:cubicBezTo>
                  <a:cubicBezTo>
                    <a:pt x="55" y="56"/>
                    <a:pt x="116" y="0"/>
                    <a:pt x="161" y="32"/>
                  </a:cubicBezTo>
                  <a:cubicBezTo>
                    <a:pt x="175" y="43"/>
                    <a:pt x="180" y="64"/>
                    <a:pt x="176" y="94"/>
                  </a:cubicBezTo>
                  <a:cubicBezTo>
                    <a:pt x="168" y="155"/>
                    <a:pt x="115" y="266"/>
                    <a:pt x="10" y="305"/>
                  </a:cubicBezTo>
                  <a:close/>
                </a:path>
              </a:pathLst>
            </a:custGeom>
            <a:solidFill>
              <a:srgbClr val="E28A49"/>
            </a:solidFill>
            <a:ln>
              <a:noFill/>
            </a:ln>
          </p:spPr>
          <p:txBody>
            <a:bodyPr vert="horz" wrap="square" lIns="25713" tIns="12857" rIns="25713" bIns="12857" numCol="1" anchor="t" anchorCtr="0" compatLnSpc="1"/>
            <a:lstStyle/>
            <a:p>
              <a:pPr>
                <a:lnSpc>
                  <a:spcPct val="120000"/>
                </a:lnSpc>
              </a:pPr>
              <a:endParaRPr lang="en-US" sz="1400">
                <a:ea typeface="微软雅黑" panose="020B0503020204020204" pitchFamily="34" charset="-122"/>
                <a:sym typeface="Arial" panose="020B0604020202020204" pitchFamily="34" charset="0"/>
              </a:endParaRPr>
            </a:p>
          </p:txBody>
        </p:sp>
        <p:sp>
          <p:nvSpPr>
            <p:cNvPr id="10" name="Freeform 43"/>
            <p:cNvSpPr/>
            <p:nvPr/>
          </p:nvSpPr>
          <p:spPr bwMode="auto">
            <a:xfrm>
              <a:off x="3562351" y="4014788"/>
              <a:ext cx="577850" cy="225425"/>
            </a:xfrm>
            <a:custGeom>
              <a:avLst/>
              <a:gdLst>
                <a:gd name="T0" fmla="*/ 154 w 154"/>
                <a:gd name="T1" fmla="*/ 46 h 60"/>
                <a:gd name="T2" fmla="*/ 140 w 154"/>
                <a:gd name="T3" fmla="*/ 60 h 60"/>
                <a:gd name="T4" fmla="*/ 14 w 154"/>
                <a:gd name="T5" fmla="*/ 60 h 60"/>
                <a:gd name="T6" fmla="*/ 0 w 154"/>
                <a:gd name="T7" fmla="*/ 46 h 60"/>
                <a:gd name="T8" fmla="*/ 0 w 154"/>
                <a:gd name="T9" fmla="*/ 14 h 60"/>
                <a:gd name="T10" fmla="*/ 14 w 154"/>
                <a:gd name="T11" fmla="*/ 0 h 60"/>
                <a:gd name="T12" fmla="*/ 140 w 154"/>
                <a:gd name="T13" fmla="*/ 0 h 60"/>
                <a:gd name="T14" fmla="*/ 154 w 154"/>
                <a:gd name="T15" fmla="*/ 14 h 60"/>
                <a:gd name="T16" fmla="*/ 154 w 154"/>
                <a:gd name="T17" fmla="*/ 4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60">
                  <a:moveTo>
                    <a:pt x="154" y="46"/>
                  </a:moveTo>
                  <a:cubicBezTo>
                    <a:pt x="154" y="54"/>
                    <a:pt x="148" y="60"/>
                    <a:pt x="140" y="60"/>
                  </a:cubicBezTo>
                  <a:cubicBezTo>
                    <a:pt x="14" y="60"/>
                    <a:pt x="14" y="60"/>
                    <a:pt x="14" y="60"/>
                  </a:cubicBezTo>
                  <a:cubicBezTo>
                    <a:pt x="6" y="60"/>
                    <a:pt x="0" y="54"/>
                    <a:pt x="0" y="46"/>
                  </a:cubicBezTo>
                  <a:cubicBezTo>
                    <a:pt x="0" y="14"/>
                    <a:pt x="0" y="14"/>
                    <a:pt x="0" y="14"/>
                  </a:cubicBezTo>
                  <a:cubicBezTo>
                    <a:pt x="0" y="7"/>
                    <a:pt x="6" y="0"/>
                    <a:pt x="14" y="0"/>
                  </a:cubicBezTo>
                  <a:cubicBezTo>
                    <a:pt x="140" y="0"/>
                    <a:pt x="140" y="0"/>
                    <a:pt x="140" y="0"/>
                  </a:cubicBezTo>
                  <a:cubicBezTo>
                    <a:pt x="148" y="0"/>
                    <a:pt x="154" y="7"/>
                    <a:pt x="154" y="14"/>
                  </a:cubicBezTo>
                  <a:lnTo>
                    <a:pt x="154" y="46"/>
                  </a:lnTo>
                  <a:close/>
                </a:path>
              </a:pathLst>
            </a:custGeom>
            <a:solidFill>
              <a:srgbClr val="E99954"/>
            </a:solidFill>
            <a:ln>
              <a:noFill/>
            </a:ln>
          </p:spPr>
          <p:txBody>
            <a:bodyPr vert="horz" wrap="square" lIns="25713" tIns="12857" rIns="25713" bIns="12857" numCol="1" anchor="t" anchorCtr="0" compatLnSpc="1"/>
            <a:lstStyle/>
            <a:p>
              <a:pPr>
                <a:lnSpc>
                  <a:spcPct val="120000"/>
                </a:lnSpc>
              </a:pPr>
              <a:endParaRPr lang="en-US" sz="1400">
                <a:ea typeface="微软雅黑" panose="020B0503020204020204" pitchFamily="34" charset="-122"/>
                <a:sym typeface="Arial" panose="020B0604020202020204" pitchFamily="34" charset="0"/>
              </a:endParaRPr>
            </a:p>
          </p:txBody>
        </p:sp>
        <p:sp>
          <p:nvSpPr>
            <p:cNvPr id="11" name="Freeform 44"/>
            <p:cNvSpPr/>
            <p:nvPr/>
          </p:nvSpPr>
          <p:spPr bwMode="auto">
            <a:xfrm>
              <a:off x="3414713" y="4146551"/>
              <a:ext cx="873125" cy="387350"/>
            </a:xfrm>
            <a:custGeom>
              <a:avLst/>
              <a:gdLst>
                <a:gd name="T0" fmla="*/ 232 w 232"/>
                <a:gd name="T1" fmla="*/ 75 h 103"/>
                <a:gd name="T2" fmla="*/ 204 w 232"/>
                <a:gd name="T3" fmla="*/ 103 h 103"/>
                <a:gd name="T4" fmla="*/ 28 w 232"/>
                <a:gd name="T5" fmla="*/ 103 h 103"/>
                <a:gd name="T6" fmla="*/ 0 w 232"/>
                <a:gd name="T7" fmla="*/ 75 h 103"/>
                <a:gd name="T8" fmla="*/ 0 w 232"/>
                <a:gd name="T9" fmla="*/ 28 h 103"/>
                <a:gd name="T10" fmla="*/ 28 w 232"/>
                <a:gd name="T11" fmla="*/ 0 h 103"/>
                <a:gd name="T12" fmla="*/ 204 w 232"/>
                <a:gd name="T13" fmla="*/ 0 h 103"/>
                <a:gd name="T14" fmla="*/ 232 w 232"/>
                <a:gd name="T15" fmla="*/ 28 h 103"/>
                <a:gd name="T16" fmla="*/ 232 w 232"/>
                <a:gd name="T17" fmla="*/ 7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103">
                  <a:moveTo>
                    <a:pt x="232" y="75"/>
                  </a:moveTo>
                  <a:cubicBezTo>
                    <a:pt x="232" y="91"/>
                    <a:pt x="219" y="103"/>
                    <a:pt x="204" y="103"/>
                  </a:cubicBezTo>
                  <a:cubicBezTo>
                    <a:pt x="28" y="103"/>
                    <a:pt x="28" y="103"/>
                    <a:pt x="28" y="103"/>
                  </a:cubicBezTo>
                  <a:cubicBezTo>
                    <a:pt x="12" y="103"/>
                    <a:pt x="0" y="91"/>
                    <a:pt x="0" y="75"/>
                  </a:cubicBezTo>
                  <a:cubicBezTo>
                    <a:pt x="0" y="28"/>
                    <a:pt x="0" y="28"/>
                    <a:pt x="0" y="28"/>
                  </a:cubicBezTo>
                  <a:cubicBezTo>
                    <a:pt x="0" y="13"/>
                    <a:pt x="12" y="0"/>
                    <a:pt x="28" y="0"/>
                  </a:cubicBezTo>
                  <a:cubicBezTo>
                    <a:pt x="204" y="0"/>
                    <a:pt x="204" y="0"/>
                    <a:pt x="204" y="0"/>
                  </a:cubicBezTo>
                  <a:cubicBezTo>
                    <a:pt x="219" y="0"/>
                    <a:pt x="232" y="13"/>
                    <a:pt x="232" y="28"/>
                  </a:cubicBezTo>
                  <a:lnTo>
                    <a:pt x="232" y="75"/>
                  </a:lnTo>
                  <a:close/>
                </a:path>
              </a:pathLst>
            </a:custGeom>
            <a:solidFill>
              <a:srgbClr val="E28A49"/>
            </a:solidFill>
            <a:ln>
              <a:noFill/>
            </a:ln>
          </p:spPr>
          <p:txBody>
            <a:bodyPr vert="horz" wrap="square" lIns="25713" tIns="12857" rIns="25713" bIns="12857" numCol="1" anchor="t" anchorCtr="0" compatLnSpc="1"/>
            <a:lstStyle/>
            <a:p>
              <a:pPr>
                <a:lnSpc>
                  <a:spcPct val="120000"/>
                </a:lnSpc>
              </a:pPr>
              <a:endParaRPr lang="en-US" sz="1400">
                <a:ea typeface="微软雅黑" panose="020B0503020204020204" pitchFamily="34" charset="-122"/>
                <a:sym typeface="Arial" panose="020B0604020202020204" pitchFamily="34" charset="0"/>
              </a:endParaRPr>
            </a:p>
          </p:txBody>
        </p:sp>
        <p:sp>
          <p:nvSpPr>
            <p:cNvPr id="12" name="Rectangle 45"/>
            <p:cNvSpPr>
              <a:spLocks noChangeArrowheads="1"/>
            </p:cNvSpPr>
            <p:nvPr/>
          </p:nvSpPr>
          <p:spPr bwMode="auto">
            <a:xfrm>
              <a:off x="3757613" y="3408363"/>
              <a:ext cx="187325" cy="661988"/>
            </a:xfrm>
            <a:prstGeom prst="rect">
              <a:avLst/>
            </a:prstGeom>
            <a:solidFill>
              <a:srgbClr val="E99954"/>
            </a:solidFill>
            <a:ln>
              <a:noFill/>
            </a:ln>
          </p:spPr>
          <p:txBody>
            <a:bodyPr vert="horz" wrap="square" lIns="25713" tIns="12857" rIns="25713" bIns="12857" numCol="1" anchor="t" anchorCtr="0" compatLnSpc="1"/>
            <a:lstStyle/>
            <a:p>
              <a:pPr>
                <a:lnSpc>
                  <a:spcPct val="120000"/>
                </a:lnSpc>
              </a:pPr>
              <a:endParaRPr lang="en-US" sz="1400">
                <a:ea typeface="微软雅黑" panose="020B0503020204020204" pitchFamily="34" charset="-122"/>
                <a:sym typeface="Arial" panose="020B0604020202020204" pitchFamily="34" charset="0"/>
              </a:endParaRPr>
            </a:p>
          </p:txBody>
        </p:sp>
        <p:sp>
          <p:nvSpPr>
            <p:cNvPr id="13" name="Freeform 46"/>
            <p:cNvSpPr/>
            <p:nvPr/>
          </p:nvSpPr>
          <p:spPr bwMode="auto">
            <a:xfrm>
              <a:off x="3284538" y="2074863"/>
              <a:ext cx="1130300" cy="1322388"/>
            </a:xfrm>
            <a:custGeom>
              <a:avLst/>
              <a:gdLst>
                <a:gd name="T0" fmla="*/ 151 w 301"/>
                <a:gd name="T1" fmla="*/ 0 h 351"/>
                <a:gd name="T2" fmla="*/ 0 w 301"/>
                <a:gd name="T3" fmla="*/ 0 h 351"/>
                <a:gd name="T4" fmla="*/ 151 w 301"/>
                <a:gd name="T5" fmla="*/ 351 h 351"/>
                <a:gd name="T6" fmla="*/ 301 w 301"/>
                <a:gd name="T7" fmla="*/ 0 h 351"/>
                <a:gd name="T8" fmla="*/ 151 w 301"/>
                <a:gd name="T9" fmla="*/ 0 h 351"/>
              </a:gdLst>
              <a:ahLst/>
              <a:cxnLst>
                <a:cxn ang="0">
                  <a:pos x="T0" y="T1"/>
                </a:cxn>
                <a:cxn ang="0">
                  <a:pos x="T2" y="T3"/>
                </a:cxn>
                <a:cxn ang="0">
                  <a:pos x="T4" y="T5"/>
                </a:cxn>
                <a:cxn ang="0">
                  <a:pos x="T6" y="T7"/>
                </a:cxn>
                <a:cxn ang="0">
                  <a:pos x="T8" y="T9"/>
                </a:cxn>
              </a:cxnLst>
              <a:rect l="0" t="0" r="r" b="b"/>
              <a:pathLst>
                <a:path w="301" h="351">
                  <a:moveTo>
                    <a:pt x="151" y="0"/>
                  </a:moveTo>
                  <a:cubicBezTo>
                    <a:pt x="0" y="0"/>
                    <a:pt x="0" y="0"/>
                    <a:pt x="0" y="0"/>
                  </a:cubicBezTo>
                  <a:cubicBezTo>
                    <a:pt x="0" y="0"/>
                    <a:pt x="1" y="351"/>
                    <a:pt x="151" y="351"/>
                  </a:cubicBezTo>
                  <a:cubicBezTo>
                    <a:pt x="301" y="351"/>
                    <a:pt x="301" y="0"/>
                    <a:pt x="301" y="0"/>
                  </a:cubicBezTo>
                  <a:lnTo>
                    <a:pt x="151" y="0"/>
                  </a:lnTo>
                  <a:close/>
                </a:path>
              </a:pathLst>
            </a:custGeom>
            <a:solidFill>
              <a:srgbClr val="E99954"/>
            </a:solidFill>
            <a:ln>
              <a:noFill/>
            </a:ln>
          </p:spPr>
          <p:txBody>
            <a:bodyPr vert="horz" wrap="square" lIns="25713" tIns="12857" rIns="25713" bIns="12857" numCol="1" anchor="t" anchorCtr="0" compatLnSpc="1"/>
            <a:lstStyle/>
            <a:p>
              <a:pPr>
                <a:lnSpc>
                  <a:spcPct val="120000"/>
                </a:lnSpc>
              </a:pPr>
              <a:endParaRPr lang="en-US" sz="1400">
                <a:ea typeface="微软雅黑" panose="020B0503020204020204" pitchFamily="34" charset="-122"/>
                <a:sym typeface="Arial" panose="020B0604020202020204" pitchFamily="34" charset="0"/>
              </a:endParaRPr>
            </a:p>
          </p:txBody>
        </p:sp>
        <p:sp>
          <p:nvSpPr>
            <p:cNvPr id="14" name="Oval 47"/>
            <p:cNvSpPr>
              <a:spLocks noChangeArrowheads="1"/>
            </p:cNvSpPr>
            <p:nvPr/>
          </p:nvSpPr>
          <p:spPr bwMode="auto">
            <a:xfrm>
              <a:off x="3681413" y="3367088"/>
              <a:ext cx="334963" cy="241300"/>
            </a:xfrm>
            <a:prstGeom prst="ellipse">
              <a:avLst/>
            </a:prstGeom>
            <a:solidFill>
              <a:srgbClr val="E99954"/>
            </a:solidFill>
            <a:ln>
              <a:noFill/>
            </a:ln>
          </p:spPr>
          <p:txBody>
            <a:bodyPr vert="horz" wrap="square" lIns="25713" tIns="12857" rIns="25713" bIns="12857" numCol="1" anchor="t" anchorCtr="0" compatLnSpc="1"/>
            <a:lstStyle/>
            <a:p>
              <a:pPr>
                <a:lnSpc>
                  <a:spcPct val="120000"/>
                </a:lnSpc>
              </a:pPr>
              <a:endParaRPr lang="en-US" sz="1400">
                <a:ea typeface="微软雅黑" panose="020B0503020204020204" pitchFamily="34" charset="-122"/>
                <a:sym typeface="Arial" panose="020B0604020202020204" pitchFamily="34" charset="0"/>
              </a:endParaRPr>
            </a:p>
          </p:txBody>
        </p:sp>
        <p:sp>
          <p:nvSpPr>
            <p:cNvPr id="15" name="Rectangle 48"/>
            <p:cNvSpPr>
              <a:spLocks noChangeArrowheads="1"/>
            </p:cNvSpPr>
            <p:nvPr/>
          </p:nvSpPr>
          <p:spPr bwMode="auto">
            <a:xfrm>
              <a:off x="3351213" y="4289426"/>
              <a:ext cx="1000125" cy="384175"/>
            </a:xfrm>
            <a:prstGeom prst="rect">
              <a:avLst/>
            </a:prstGeom>
            <a:solidFill>
              <a:srgbClr val="3C4C5E"/>
            </a:solidFill>
            <a:ln>
              <a:noFill/>
            </a:ln>
          </p:spPr>
          <p:txBody>
            <a:bodyPr vert="horz" wrap="square" lIns="25713" tIns="12857" rIns="25713" bIns="12857" numCol="1" anchor="t" anchorCtr="0" compatLnSpc="1"/>
            <a:lstStyle/>
            <a:p>
              <a:pPr>
                <a:lnSpc>
                  <a:spcPct val="120000"/>
                </a:lnSpc>
              </a:pPr>
              <a:endParaRPr lang="en-US" sz="1400">
                <a:ea typeface="微软雅黑" panose="020B0503020204020204" pitchFamily="34" charset="-122"/>
                <a:sym typeface="Arial" panose="020B0604020202020204" pitchFamily="34" charset="0"/>
              </a:endParaRPr>
            </a:p>
          </p:txBody>
        </p:sp>
        <p:sp>
          <p:nvSpPr>
            <p:cNvPr id="16" name="Rectangle 49"/>
            <p:cNvSpPr>
              <a:spLocks noChangeArrowheads="1"/>
            </p:cNvSpPr>
            <p:nvPr/>
          </p:nvSpPr>
          <p:spPr bwMode="auto">
            <a:xfrm>
              <a:off x="3227388" y="4459288"/>
              <a:ext cx="1247775" cy="387350"/>
            </a:xfrm>
            <a:prstGeom prst="rect">
              <a:avLst/>
            </a:prstGeom>
            <a:solidFill>
              <a:srgbClr val="3C4C5E"/>
            </a:solidFill>
            <a:ln>
              <a:noFill/>
            </a:ln>
          </p:spPr>
          <p:txBody>
            <a:bodyPr vert="horz" wrap="square" lIns="25713" tIns="12857" rIns="25713" bIns="12857" numCol="1" anchor="t" anchorCtr="0" compatLnSpc="1"/>
            <a:lstStyle/>
            <a:p>
              <a:pPr>
                <a:lnSpc>
                  <a:spcPct val="120000"/>
                </a:lnSpc>
              </a:pPr>
              <a:endParaRPr lang="en-US" sz="1400">
                <a:ea typeface="微软雅黑" panose="020B0503020204020204" pitchFamily="34" charset="-122"/>
                <a:sym typeface="Arial" panose="020B0604020202020204" pitchFamily="34" charset="0"/>
              </a:endParaRPr>
            </a:p>
          </p:txBody>
        </p:sp>
        <p:sp>
          <p:nvSpPr>
            <p:cNvPr id="17" name="Freeform 50"/>
            <p:cNvSpPr/>
            <p:nvPr/>
          </p:nvSpPr>
          <p:spPr bwMode="auto">
            <a:xfrm>
              <a:off x="3565526" y="4519613"/>
              <a:ext cx="566738" cy="252413"/>
            </a:xfrm>
            <a:custGeom>
              <a:avLst/>
              <a:gdLst>
                <a:gd name="T0" fmla="*/ 151 w 151"/>
                <a:gd name="T1" fmla="*/ 62 h 67"/>
                <a:gd name="T2" fmla="*/ 146 w 151"/>
                <a:gd name="T3" fmla="*/ 67 h 67"/>
                <a:gd name="T4" fmla="*/ 6 w 151"/>
                <a:gd name="T5" fmla="*/ 67 h 67"/>
                <a:gd name="T6" fmla="*/ 0 w 151"/>
                <a:gd name="T7" fmla="*/ 62 h 67"/>
                <a:gd name="T8" fmla="*/ 0 w 151"/>
                <a:gd name="T9" fmla="*/ 5 h 67"/>
                <a:gd name="T10" fmla="*/ 6 w 151"/>
                <a:gd name="T11" fmla="*/ 0 h 67"/>
                <a:gd name="T12" fmla="*/ 146 w 151"/>
                <a:gd name="T13" fmla="*/ 0 h 67"/>
                <a:gd name="T14" fmla="*/ 151 w 151"/>
                <a:gd name="T15" fmla="*/ 5 h 67"/>
                <a:gd name="T16" fmla="*/ 151 w 151"/>
                <a:gd name="T17" fmla="*/ 6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67">
                  <a:moveTo>
                    <a:pt x="151" y="62"/>
                  </a:moveTo>
                  <a:cubicBezTo>
                    <a:pt x="151" y="65"/>
                    <a:pt x="149" y="67"/>
                    <a:pt x="146" y="67"/>
                  </a:cubicBezTo>
                  <a:cubicBezTo>
                    <a:pt x="6" y="67"/>
                    <a:pt x="6" y="67"/>
                    <a:pt x="6" y="67"/>
                  </a:cubicBezTo>
                  <a:cubicBezTo>
                    <a:pt x="3" y="67"/>
                    <a:pt x="0" y="65"/>
                    <a:pt x="0" y="62"/>
                  </a:cubicBezTo>
                  <a:cubicBezTo>
                    <a:pt x="0" y="5"/>
                    <a:pt x="0" y="5"/>
                    <a:pt x="0" y="5"/>
                  </a:cubicBezTo>
                  <a:cubicBezTo>
                    <a:pt x="0" y="2"/>
                    <a:pt x="3" y="0"/>
                    <a:pt x="6" y="0"/>
                  </a:cubicBezTo>
                  <a:cubicBezTo>
                    <a:pt x="146" y="0"/>
                    <a:pt x="146" y="0"/>
                    <a:pt x="146" y="0"/>
                  </a:cubicBezTo>
                  <a:cubicBezTo>
                    <a:pt x="149" y="0"/>
                    <a:pt x="151" y="2"/>
                    <a:pt x="151" y="5"/>
                  </a:cubicBezTo>
                  <a:lnTo>
                    <a:pt x="151" y="62"/>
                  </a:lnTo>
                  <a:close/>
                </a:path>
              </a:pathLst>
            </a:custGeom>
            <a:solidFill>
              <a:srgbClr val="E99954"/>
            </a:solidFill>
            <a:ln>
              <a:noFill/>
            </a:ln>
          </p:spPr>
          <p:txBody>
            <a:bodyPr vert="horz" wrap="square" lIns="25713" tIns="12857" rIns="25713" bIns="12857" numCol="1" anchor="t" anchorCtr="0" compatLnSpc="1"/>
            <a:lstStyle/>
            <a:p>
              <a:pPr>
                <a:lnSpc>
                  <a:spcPct val="120000"/>
                </a:lnSpc>
              </a:pPr>
              <a:endParaRPr lang="en-US" sz="1400">
                <a:ea typeface="微软雅黑" panose="020B0503020204020204" pitchFamily="34" charset="-122"/>
                <a:sym typeface="Arial" panose="020B0604020202020204" pitchFamily="34" charset="0"/>
              </a:endParaRPr>
            </a:p>
          </p:txBody>
        </p:sp>
        <p:sp>
          <p:nvSpPr>
            <p:cNvPr id="18" name="Oval 51"/>
            <p:cNvSpPr>
              <a:spLocks noChangeArrowheads="1"/>
            </p:cNvSpPr>
            <p:nvPr/>
          </p:nvSpPr>
          <p:spPr bwMode="auto">
            <a:xfrm>
              <a:off x="4068763" y="4541838"/>
              <a:ext cx="41275" cy="41275"/>
            </a:xfrm>
            <a:prstGeom prst="ellipse">
              <a:avLst/>
            </a:prstGeom>
            <a:solidFill>
              <a:srgbClr val="B5940E"/>
            </a:solidFill>
            <a:ln>
              <a:noFill/>
            </a:ln>
          </p:spPr>
          <p:txBody>
            <a:bodyPr vert="horz" wrap="square" lIns="25713" tIns="12857" rIns="25713" bIns="12857" numCol="1" anchor="t" anchorCtr="0" compatLnSpc="1"/>
            <a:lstStyle/>
            <a:p>
              <a:pPr>
                <a:lnSpc>
                  <a:spcPct val="120000"/>
                </a:lnSpc>
              </a:pPr>
              <a:endParaRPr lang="en-US" sz="1400">
                <a:ea typeface="微软雅黑" panose="020B0503020204020204" pitchFamily="34" charset="-122"/>
                <a:sym typeface="Arial" panose="020B0604020202020204" pitchFamily="34" charset="0"/>
              </a:endParaRPr>
            </a:p>
          </p:txBody>
        </p:sp>
        <p:sp>
          <p:nvSpPr>
            <p:cNvPr id="19" name="Oval 52"/>
            <p:cNvSpPr>
              <a:spLocks noChangeArrowheads="1"/>
            </p:cNvSpPr>
            <p:nvPr/>
          </p:nvSpPr>
          <p:spPr bwMode="auto">
            <a:xfrm>
              <a:off x="4068763" y="4706938"/>
              <a:ext cx="41275" cy="41275"/>
            </a:xfrm>
            <a:prstGeom prst="ellipse">
              <a:avLst/>
            </a:prstGeom>
            <a:solidFill>
              <a:srgbClr val="B5940E"/>
            </a:solidFill>
            <a:ln>
              <a:noFill/>
            </a:ln>
          </p:spPr>
          <p:txBody>
            <a:bodyPr vert="horz" wrap="square" lIns="25713" tIns="12857" rIns="25713" bIns="12857" numCol="1" anchor="t" anchorCtr="0" compatLnSpc="1"/>
            <a:lstStyle/>
            <a:p>
              <a:pPr>
                <a:lnSpc>
                  <a:spcPct val="120000"/>
                </a:lnSpc>
              </a:pPr>
              <a:endParaRPr lang="en-US" sz="1400">
                <a:ea typeface="微软雅黑" panose="020B0503020204020204" pitchFamily="34" charset="-122"/>
                <a:sym typeface="Arial" panose="020B0604020202020204" pitchFamily="34" charset="0"/>
              </a:endParaRPr>
            </a:p>
          </p:txBody>
        </p:sp>
        <p:sp>
          <p:nvSpPr>
            <p:cNvPr id="20" name="Oval 53"/>
            <p:cNvSpPr>
              <a:spLocks noChangeArrowheads="1"/>
            </p:cNvSpPr>
            <p:nvPr/>
          </p:nvSpPr>
          <p:spPr bwMode="auto">
            <a:xfrm>
              <a:off x="3592513" y="4541838"/>
              <a:ext cx="36513" cy="41275"/>
            </a:xfrm>
            <a:prstGeom prst="ellipse">
              <a:avLst/>
            </a:prstGeom>
            <a:solidFill>
              <a:srgbClr val="B5940E"/>
            </a:solidFill>
            <a:ln>
              <a:noFill/>
            </a:ln>
          </p:spPr>
          <p:txBody>
            <a:bodyPr vert="horz" wrap="square" lIns="25713" tIns="12857" rIns="25713" bIns="12857" numCol="1" anchor="t" anchorCtr="0" compatLnSpc="1"/>
            <a:lstStyle/>
            <a:p>
              <a:pPr>
                <a:lnSpc>
                  <a:spcPct val="120000"/>
                </a:lnSpc>
              </a:pPr>
              <a:endParaRPr lang="en-US" sz="1400">
                <a:ea typeface="微软雅黑" panose="020B0503020204020204" pitchFamily="34" charset="-122"/>
                <a:sym typeface="Arial" panose="020B0604020202020204" pitchFamily="34" charset="0"/>
              </a:endParaRPr>
            </a:p>
          </p:txBody>
        </p:sp>
        <p:sp>
          <p:nvSpPr>
            <p:cNvPr id="21" name="Oval 54"/>
            <p:cNvSpPr>
              <a:spLocks noChangeArrowheads="1"/>
            </p:cNvSpPr>
            <p:nvPr/>
          </p:nvSpPr>
          <p:spPr bwMode="auto">
            <a:xfrm>
              <a:off x="3592513" y="4706938"/>
              <a:ext cx="36513" cy="41275"/>
            </a:xfrm>
            <a:prstGeom prst="ellipse">
              <a:avLst/>
            </a:prstGeom>
            <a:solidFill>
              <a:srgbClr val="B5940E"/>
            </a:solidFill>
            <a:ln>
              <a:noFill/>
            </a:ln>
          </p:spPr>
          <p:txBody>
            <a:bodyPr vert="horz" wrap="square" lIns="25713" tIns="12857" rIns="25713" bIns="12857" numCol="1" anchor="t" anchorCtr="0" compatLnSpc="1"/>
            <a:lstStyle/>
            <a:p>
              <a:pPr>
                <a:lnSpc>
                  <a:spcPct val="120000"/>
                </a:lnSpc>
              </a:pPr>
              <a:endParaRPr lang="en-US" sz="1400">
                <a:ea typeface="微软雅黑" panose="020B0503020204020204" pitchFamily="34" charset="-122"/>
                <a:sym typeface="Arial" panose="020B0604020202020204" pitchFamily="34" charset="0"/>
              </a:endParaRPr>
            </a:p>
          </p:txBody>
        </p:sp>
        <p:sp>
          <p:nvSpPr>
            <p:cNvPr id="22" name="Freeform 55"/>
            <p:cNvSpPr/>
            <p:nvPr/>
          </p:nvSpPr>
          <p:spPr bwMode="auto">
            <a:xfrm>
              <a:off x="3694113" y="3570288"/>
              <a:ext cx="311150" cy="79375"/>
            </a:xfrm>
            <a:custGeom>
              <a:avLst/>
              <a:gdLst>
                <a:gd name="T0" fmla="*/ 83 w 83"/>
                <a:gd name="T1" fmla="*/ 10 h 21"/>
                <a:gd name="T2" fmla="*/ 73 w 83"/>
                <a:gd name="T3" fmla="*/ 21 h 21"/>
                <a:gd name="T4" fmla="*/ 11 w 83"/>
                <a:gd name="T5" fmla="*/ 21 h 21"/>
                <a:gd name="T6" fmla="*/ 0 w 83"/>
                <a:gd name="T7" fmla="*/ 10 h 21"/>
                <a:gd name="T8" fmla="*/ 0 w 83"/>
                <a:gd name="T9" fmla="*/ 10 h 21"/>
                <a:gd name="T10" fmla="*/ 11 w 83"/>
                <a:gd name="T11" fmla="*/ 0 h 21"/>
                <a:gd name="T12" fmla="*/ 73 w 83"/>
                <a:gd name="T13" fmla="*/ 0 h 21"/>
                <a:gd name="T14" fmla="*/ 83 w 83"/>
                <a:gd name="T15" fmla="*/ 10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 h="21">
                  <a:moveTo>
                    <a:pt x="83" y="10"/>
                  </a:moveTo>
                  <a:cubicBezTo>
                    <a:pt x="83" y="16"/>
                    <a:pt x="79" y="21"/>
                    <a:pt x="73" y="21"/>
                  </a:cubicBezTo>
                  <a:cubicBezTo>
                    <a:pt x="11" y="21"/>
                    <a:pt x="11" y="21"/>
                    <a:pt x="11" y="21"/>
                  </a:cubicBezTo>
                  <a:cubicBezTo>
                    <a:pt x="5" y="21"/>
                    <a:pt x="0" y="16"/>
                    <a:pt x="0" y="10"/>
                  </a:cubicBezTo>
                  <a:cubicBezTo>
                    <a:pt x="0" y="10"/>
                    <a:pt x="0" y="10"/>
                    <a:pt x="0" y="10"/>
                  </a:cubicBezTo>
                  <a:cubicBezTo>
                    <a:pt x="0" y="4"/>
                    <a:pt x="5" y="0"/>
                    <a:pt x="11" y="0"/>
                  </a:cubicBezTo>
                  <a:cubicBezTo>
                    <a:pt x="73" y="0"/>
                    <a:pt x="73" y="0"/>
                    <a:pt x="73" y="0"/>
                  </a:cubicBezTo>
                  <a:cubicBezTo>
                    <a:pt x="79" y="0"/>
                    <a:pt x="83" y="4"/>
                    <a:pt x="83" y="10"/>
                  </a:cubicBezTo>
                  <a:close/>
                </a:path>
              </a:pathLst>
            </a:custGeom>
            <a:solidFill>
              <a:srgbClr val="E28A49"/>
            </a:solidFill>
            <a:ln>
              <a:noFill/>
            </a:ln>
          </p:spPr>
          <p:txBody>
            <a:bodyPr vert="horz" wrap="square" lIns="25713" tIns="12857" rIns="25713" bIns="12857" numCol="1" anchor="t" anchorCtr="0" compatLnSpc="1"/>
            <a:lstStyle/>
            <a:p>
              <a:pPr>
                <a:lnSpc>
                  <a:spcPct val="120000"/>
                </a:lnSpc>
              </a:pPr>
              <a:endParaRPr lang="en-US" sz="1400">
                <a:ea typeface="微软雅黑" panose="020B0503020204020204" pitchFamily="34" charset="-122"/>
                <a:sym typeface="Arial" panose="020B0604020202020204" pitchFamily="34" charset="0"/>
              </a:endParaRPr>
            </a:p>
          </p:txBody>
        </p:sp>
        <p:sp>
          <p:nvSpPr>
            <p:cNvPr id="23" name="Freeform 56"/>
            <p:cNvSpPr/>
            <p:nvPr/>
          </p:nvSpPr>
          <p:spPr bwMode="auto">
            <a:xfrm>
              <a:off x="3554413" y="3309938"/>
              <a:ext cx="590550" cy="177800"/>
            </a:xfrm>
            <a:custGeom>
              <a:avLst/>
              <a:gdLst>
                <a:gd name="T0" fmla="*/ 157 w 157"/>
                <a:gd name="T1" fmla="*/ 23 h 47"/>
                <a:gd name="T2" fmla="*/ 134 w 157"/>
                <a:gd name="T3" fmla="*/ 47 h 47"/>
                <a:gd name="T4" fmla="*/ 24 w 157"/>
                <a:gd name="T5" fmla="*/ 47 h 47"/>
                <a:gd name="T6" fmla="*/ 0 w 157"/>
                <a:gd name="T7" fmla="*/ 23 h 47"/>
                <a:gd name="T8" fmla="*/ 0 w 157"/>
                <a:gd name="T9" fmla="*/ 23 h 47"/>
                <a:gd name="T10" fmla="*/ 24 w 157"/>
                <a:gd name="T11" fmla="*/ 0 h 47"/>
                <a:gd name="T12" fmla="*/ 134 w 157"/>
                <a:gd name="T13" fmla="*/ 0 h 47"/>
                <a:gd name="T14" fmla="*/ 157 w 157"/>
                <a:gd name="T15" fmla="*/ 23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 h="47">
                  <a:moveTo>
                    <a:pt x="157" y="23"/>
                  </a:moveTo>
                  <a:cubicBezTo>
                    <a:pt x="157" y="36"/>
                    <a:pt x="147" y="47"/>
                    <a:pt x="134" y="47"/>
                  </a:cubicBezTo>
                  <a:cubicBezTo>
                    <a:pt x="24" y="47"/>
                    <a:pt x="24" y="47"/>
                    <a:pt x="24" y="47"/>
                  </a:cubicBezTo>
                  <a:cubicBezTo>
                    <a:pt x="11" y="47"/>
                    <a:pt x="0" y="36"/>
                    <a:pt x="0" y="23"/>
                  </a:cubicBezTo>
                  <a:cubicBezTo>
                    <a:pt x="0" y="23"/>
                    <a:pt x="0" y="23"/>
                    <a:pt x="0" y="23"/>
                  </a:cubicBezTo>
                  <a:cubicBezTo>
                    <a:pt x="0" y="11"/>
                    <a:pt x="11" y="0"/>
                    <a:pt x="24" y="0"/>
                  </a:cubicBezTo>
                  <a:cubicBezTo>
                    <a:pt x="134" y="0"/>
                    <a:pt x="134" y="0"/>
                    <a:pt x="134" y="0"/>
                  </a:cubicBezTo>
                  <a:cubicBezTo>
                    <a:pt x="147" y="0"/>
                    <a:pt x="157" y="11"/>
                    <a:pt x="157" y="23"/>
                  </a:cubicBezTo>
                  <a:close/>
                </a:path>
              </a:pathLst>
            </a:custGeom>
            <a:solidFill>
              <a:srgbClr val="E28A49"/>
            </a:solidFill>
            <a:ln>
              <a:noFill/>
            </a:ln>
          </p:spPr>
          <p:txBody>
            <a:bodyPr vert="horz" wrap="square" lIns="25713" tIns="12857" rIns="25713" bIns="12857" numCol="1" anchor="t" anchorCtr="0" compatLnSpc="1"/>
            <a:lstStyle/>
            <a:p>
              <a:pPr>
                <a:lnSpc>
                  <a:spcPct val="120000"/>
                </a:lnSpc>
              </a:pPr>
              <a:endParaRPr lang="en-US" sz="1400">
                <a:ea typeface="微软雅黑" panose="020B0503020204020204" pitchFamily="34" charset="-122"/>
                <a:sym typeface="Arial" panose="020B0604020202020204" pitchFamily="34" charset="0"/>
              </a:endParaRPr>
            </a:p>
          </p:txBody>
        </p:sp>
        <p:sp>
          <p:nvSpPr>
            <p:cNvPr id="24" name="Freeform 57"/>
            <p:cNvSpPr/>
            <p:nvPr/>
          </p:nvSpPr>
          <p:spPr bwMode="auto">
            <a:xfrm>
              <a:off x="3730626" y="3871913"/>
              <a:ext cx="241300" cy="44450"/>
            </a:xfrm>
            <a:custGeom>
              <a:avLst/>
              <a:gdLst>
                <a:gd name="T0" fmla="*/ 64 w 64"/>
                <a:gd name="T1" fmla="*/ 6 h 12"/>
                <a:gd name="T2" fmla="*/ 57 w 64"/>
                <a:gd name="T3" fmla="*/ 12 h 12"/>
                <a:gd name="T4" fmla="*/ 6 w 64"/>
                <a:gd name="T5" fmla="*/ 12 h 12"/>
                <a:gd name="T6" fmla="*/ 0 w 64"/>
                <a:gd name="T7" fmla="*/ 6 h 12"/>
                <a:gd name="T8" fmla="*/ 0 w 64"/>
                <a:gd name="T9" fmla="*/ 6 h 12"/>
                <a:gd name="T10" fmla="*/ 6 w 64"/>
                <a:gd name="T11" fmla="*/ 0 h 12"/>
                <a:gd name="T12" fmla="*/ 57 w 64"/>
                <a:gd name="T13" fmla="*/ 0 h 12"/>
                <a:gd name="T14" fmla="*/ 64 w 64"/>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12">
                  <a:moveTo>
                    <a:pt x="64" y="6"/>
                  </a:moveTo>
                  <a:cubicBezTo>
                    <a:pt x="64" y="9"/>
                    <a:pt x="61" y="12"/>
                    <a:pt x="57" y="12"/>
                  </a:cubicBezTo>
                  <a:cubicBezTo>
                    <a:pt x="6" y="12"/>
                    <a:pt x="6" y="12"/>
                    <a:pt x="6" y="12"/>
                  </a:cubicBezTo>
                  <a:cubicBezTo>
                    <a:pt x="3" y="12"/>
                    <a:pt x="0" y="9"/>
                    <a:pt x="0" y="6"/>
                  </a:cubicBezTo>
                  <a:cubicBezTo>
                    <a:pt x="0" y="6"/>
                    <a:pt x="0" y="6"/>
                    <a:pt x="0" y="6"/>
                  </a:cubicBezTo>
                  <a:cubicBezTo>
                    <a:pt x="0" y="2"/>
                    <a:pt x="3" y="0"/>
                    <a:pt x="6" y="0"/>
                  </a:cubicBezTo>
                  <a:cubicBezTo>
                    <a:pt x="57" y="0"/>
                    <a:pt x="57" y="0"/>
                    <a:pt x="57" y="0"/>
                  </a:cubicBezTo>
                  <a:cubicBezTo>
                    <a:pt x="61" y="0"/>
                    <a:pt x="64" y="2"/>
                    <a:pt x="64" y="6"/>
                  </a:cubicBezTo>
                  <a:close/>
                </a:path>
              </a:pathLst>
            </a:custGeom>
            <a:solidFill>
              <a:srgbClr val="E28A49"/>
            </a:solidFill>
            <a:ln>
              <a:noFill/>
            </a:ln>
          </p:spPr>
          <p:txBody>
            <a:bodyPr vert="horz" wrap="square" lIns="25713" tIns="12857" rIns="25713" bIns="12857" numCol="1" anchor="t" anchorCtr="0" compatLnSpc="1"/>
            <a:lstStyle/>
            <a:p>
              <a:pPr>
                <a:lnSpc>
                  <a:spcPct val="120000"/>
                </a:lnSpc>
              </a:pPr>
              <a:endParaRPr lang="en-US" sz="1400">
                <a:ea typeface="微软雅黑" panose="020B0503020204020204" pitchFamily="34" charset="-122"/>
                <a:sym typeface="Arial" panose="020B0604020202020204" pitchFamily="34" charset="0"/>
              </a:endParaRPr>
            </a:p>
          </p:txBody>
        </p:sp>
        <p:sp>
          <p:nvSpPr>
            <p:cNvPr id="25" name="Freeform 58"/>
            <p:cNvSpPr/>
            <p:nvPr/>
          </p:nvSpPr>
          <p:spPr bwMode="auto">
            <a:xfrm>
              <a:off x="3216276" y="2008188"/>
              <a:ext cx="1270000" cy="134938"/>
            </a:xfrm>
            <a:custGeom>
              <a:avLst/>
              <a:gdLst>
                <a:gd name="T0" fmla="*/ 338 w 338"/>
                <a:gd name="T1" fmla="*/ 18 h 36"/>
                <a:gd name="T2" fmla="*/ 320 w 338"/>
                <a:gd name="T3" fmla="*/ 36 h 36"/>
                <a:gd name="T4" fmla="*/ 18 w 338"/>
                <a:gd name="T5" fmla="*/ 36 h 36"/>
                <a:gd name="T6" fmla="*/ 0 w 338"/>
                <a:gd name="T7" fmla="*/ 18 h 36"/>
                <a:gd name="T8" fmla="*/ 0 w 338"/>
                <a:gd name="T9" fmla="*/ 18 h 36"/>
                <a:gd name="T10" fmla="*/ 18 w 338"/>
                <a:gd name="T11" fmla="*/ 0 h 36"/>
                <a:gd name="T12" fmla="*/ 320 w 338"/>
                <a:gd name="T13" fmla="*/ 0 h 36"/>
                <a:gd name="T14" fmla="*/ 338 w 338"/>
                <a:gd name="T15" fmla="*/ 18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36">
                  <a:moveTo>
                    <a:pt x="338" y="18"/>
                  </a:moveTo>
                  <a:cubicBezTo>
                    <a:pt x="338" y="28"/>
                    <a:pt x="330" y="36"/>
                    <a:pt x="320" y="36"/>
                  </a:cubicBezTo>
                  <a:cubicBezTo>
                    <a:pt x="18" y="36"/>
                    <a:pt x="18" y="36"/>
                    <a:pt x="18" y="36"/>
                  </a:cubicBezTo>
                  <a:cubicBezTo>
                    <a:pt x="8" y="36"/>
                    <a:pt x="0" y="28"/>
                    <a:pt x="0" y="18"/>
                  </a:cubicBezTo>
                  <a:cubicBezTo>
                    <a:pt x="0" y="18"/>
                    <a:pt x="0" y="18"/>
                    <a:pt x="0" y="18"/>
                  </a:cubicBezTo>
                  <a:cubicBezTo>
                    <a:pt x="0" y="8"/>
                    <a:pt x="8" y="0"/>
                    <a:pt x="18" y="0"/>
                  </a:cubicBezTo>
                  <a:cubicBezTo>
                    <a:pt x="320" y="0"/>
                    <a:pt x="320" y="0"/>
                    <a:pt x="320" y="0"/>
                  </a:cubicBezTo>
                  <a:cubicBezTo>
                    <a:pt x="330" y="0"/>
                    <a:pt x="338" y="8"/>
                    <a:pt x="338" y="18"/>
                  </a:cubicBezTo>
                  <a:close/>
                </a:path>
              </a:pathLst>
            </a:custGeom>
            <a:solidFill>
              <a:srgbClr val="E28A49"/>
            </a:solidFill>
            <a:ln>
              <a:noFill/>
            </a:ln>
          </p:spPr>
          <p:txBody>
            <a:bodyPr vert="horz" wrap="square" lIns="25713" tIns="12857" rIns="25713" bIns="12857" numCol="1" anchor="t" anchorCtr="0" compatLnSpc="1"/>
            <a:lstStyle/>
            <a:p>
              <a:pPr>
                <a:lnSpc>
                  <a:spcPct val="120000"/>
                </a:lnSpc>
              </a:pPr>
              <a:endParaRPr lang="en-US" sz="1400">
                <a:ea typeface="微软雅黑" panose="020B0503020204020204" pitchFamily="34" charset="-122"/>
                <a:sym typeface="Arial" panose="020B0604020202020204" pitchFamily="34" charset="0"/>
              </a:endParaRPr>
            </a:p>
          </p:txBody>
        </p:sp>
        <p:sp>
          <p:nvSpPr>
            <p:cNvPr id="26" name="Freeform 61"/>
            <p:cNvSpPr>
              <a:spLocks noEditPoints="1"/>
            </p:cNvSpPr>
            <p:nvPr/>
          </p:nvSpPr>
          <p:spPr bwMode="auto">
            <a:xfrm>
              <a:off x="3851276" y="2008188"/>
              <a:ext cx="882650" cy="2838450"/>
            </a:xfrm>
            <a:custGeom>
              <a:avLst/>
              <a:gdLst>
                <a:gd name="T0" fmla="*/ 216 w 235"/>
                <a:gd name="T1" fmla="*/ 58 h 754"/>
                <a:gd name="T2" fmla="*/ 149 w 235"/>
                <a:gd name="T3" fmla="*/ 57 h 754"/>
                <a:gd name="T4" fmla="*/ 150 w 235"/>
                <a:gd name="T5" fmla="*/ 36 h 754"/>
                <a:gd name="T6" fmla="*/ 151 w 235"/>
                <a:gd name="T7" fmla="*/ 36 h 754"/>
                <a:gd name="T8" fmla="*/ 169 w 235"/>
                <a:gd name="T9" fmla="*/ 18 h 754"/>
                <a:gd name="T10" fmla="*/ 151 w 235"/>
                <a:gd name="T11" fmla="*/ 0 h 754"/>
                <a:gd name="T12" fmla="*/ 0 w 235"/>
                <a:gd name="T13" fmla="*/ 0 h 754"/>
                <a:gd name="T14" fmla="*/ 0 w 235"/>
                <a:gd name="T15" fmla="*/ 754 h 754"/>
                <a:gd name="T16" fmla="*/ 166 w 235"/>
                <a:gd name="T17" fmla="*/ 754 h 754"/>
                <a:gd name="T18" fmla="*/ 166 w 235"/>
                <a:gd name="T19" fmla="*/ 651 h 754"/>
                <a:gd name="T20" fmla="*/ 133 w 235"/>
                <a:gd name="T21" fmla="*/ 651 h 754"/>
                <a:gd name="T22" fmla="*/ 133 w 235"/>
                <a:gd name="T23" fmla="*/ 606 h 754"/>
                <a:gd name="T24" fmla="*/ 116 w 235"/>
                <a:gd name="T25" fmla="*/ 606 h 754"/>
                <a:gd name="T26" fmla="*/ 116 w 235"/>
                <a:gd name="T27" fmla="*/ 596 h 754"/>
                <a:gd name="T28" fmla="*/ 88 w 235"/>
                <a:gd name="T29" fmla="*/ 568 h 754"/>
                <a:gd name="T30" fmla="*/ 77 w 235"/>
                <a:gd name="T31" fmla="*/ 568 h 754"/>
                <a:gd name="T32" fmla="*/ 77 w 235"/>
                <a:gd name="T33" fmla="*/ 547 h 754"/>
                <a:gd name="T34" fmla="*/ 63 w 235"/>
                <a:gd name="T35" fmla="*/ 533 h 754"/>
                <a:gd name="T36" fmla="*/ 25 w 235"/>
                <a:gd name="T37" fmla="*/ 533 h 754"/>
                <a:gd name="T38" fmla="*/ 25 w 235"/>
                <a:gd name="T39" fmla="*/ 507 h 754"/>
                <a:gd name="T40" fmla="*/ 25 w 235"/>
                <a:gd name="T41" fmla="*/ 507 h 754"/>
                <a:gd name="T42" fmla="*/ 32 w 235"/>
                <a:gd name="T43" fmla="*/ 501 h 754"/>
                <a:gd name="T44" fmla="*/ 25 w 235"/>
                <a:gd name="T45" fmla="*/ 495 h 754"/>
                <a:gd name="T46" fmla="*/ 25 w 235"/>
                <a:gd name="T47" fmla="*/ 495 h 754"/>
                <a:gd name="T48" fmla="*/ 25 w 235"/>
                <a:gd name="T49" fmla="*/ 436 h 754"/>
                <a:gd name="T50" fmla="*/ 31 w 235"/>
                <a:gd name="T51" fmla="*/ 436 h 754"/>
                <a:gd name="T52" fmla="*/ 41 w 235"/>
                <a:gd name="T53" fmla="*/ 425 h 754"/>
                <a:gd name="T54" fmla="*/ 33 w 235"/>
                <a:gd name="T55" fmla="*/ 415 h 754"/>
                <a:gd name="T56" fmla="*/ 44 w 235"/>
                <a:gd name="T57" fmla="*/ 393 h 754"/>
                <a:gd name="T58" fmla="*/ 44 w 235"/>
                <a:gd name="T59" fmla="*/ 393 h 754"/>
                <a:gd name="T60" fmla="*/ 55 w 235"/>
                <a:gd name="T61" fmla="*/ 393 h 754"/>
                <a:gd name="T62" fmla="*/ 78 w 235"/>
                <a:gd name="T63" fmla="*/ 369 h 754"/>
                <a:gd name="T64" fmla="*/ 59 w 235"/>
                <a:gd name="T65" fmla="*/ 347 h 754"/>
                <a:gd name="T66" fmla="*/ 79 w 235"/>
                <a:gd name="T67" fmla="*/ 326 h 754"/>
                <a:gd name="T68" fmla="*/ 231 w 235"/>
                <a:gd name="T69" fmla="*/ 120 h 754"/>
                <a:gd name="T70" fmla="*/ 216 w 235"/>
                <a:gd name="T71" fmla="*/ 58 h 754"/>
                <a:gd name="T72" fmla="*/ 203 w 235"/>
                <a:gd name="T73" fmla="*/ 117 h 754"/>
                <a:gd name="T74" fmla="*/ 106 w 235"/>
                <a:gd name="T75" fmla="*/ 277 h 754"/>
                <a:gd name="T76" fmla="*/ 146 w 235"/>
                <a:gd name="T77" fmla="*/ 90 h 754"/>
                <a:gd name="T78" fmla="*/ 199 w 235"/>
                <a:gd name="T79" fmla="*/ 81 h 754"/>
                <a:gd name="T80" fmla="*/ 203 w 235"/>
                <a:gd name="T81" fmla="*/ 117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5" h="754">
                  <a:moveTo>
                    <a:pt x="216" y="58"/>
                  </a:moveTo>
                  <a:cubicBezTo>
                    <a:pt x="195" y="43"/>
                    <a:pt x="169" y="48"/>
                    <a:pt x="149" y="57"/>
                  </a:cubicBezTo>
                  <a:cubicBezTo>
                    <a:pt x="149" y="49"/>
                    <a:pt x="149" y="42"/>
                    <a:pt x="150" y="36"/>
                  </a:cubicBezTo>
                  <a:cubicBezTo>
                    <a:pt x="151" y="36"/>
                    <a:pt x="151" y="36"/>
                    <a:pt x="151" y="36"/>
                  </a:cubicBezTo>
                  <a:cubicBezTo>
                    <a:pt x="161" y="36"/>
                    <a:pt x="169" y="28"/>
                    <a:pt x="169" y="18"/>
                  </a:cubicBezTo>
                  <a:cubicBezTo>
                    <a:pt x="169" y="8"/>
                    <a:pt x="161" y="0"/>
                    <a:pt x="151" y="0"/>
                  </a:cubicBezTo>
                  <a:cubicBezTo>
                    <a:pt x="0" y="0"/>
                    <a:pt x="0" y="0"/>
                    <a:pt x="0" y="0"/>
                  </a:cubicBezTo>
                  <a:cubicBezTo>
                    <a:pt x="0" y="754"/>
                    <a:pt x="0" y="754"/>
                    <a:pt x="0" y="754"/>
                  </a:cubicBezTo>
                  <a:cubicBezTo>
                    <a:pt x="166" y="754"/>
                    <a:pt x="166" y="754"/>
                    <a:pt x="166" y="754"/>
                  </a:cubicBezTo>
                  <a:cubicBezTo>
                    <a:pt x="166" y="651"/>
                    <a:pt x="166" y="651"/>
                    <a:pt x="166" y="651"/>
                  </a:cubicBezTo>
                  <a:cubicBezTo>
                    <a:pt x="133" y="651"/>
                    <a:pt x="133" y="651"/>
                    <a:pt x="133" y="651"/>
                  </a:cubicBezTo>
                  <a:cubicBezTo>
                    <a:pt x="133" y="606"/>
                    <a:pt x="133" y="606"/>
                    <a:pt x="133" y="606"/>
                  </a:cubicBezTo>
                  <a:cubicBezTo>
                    <a:pt x="116" y="606"/>
                    <a:pt x="116" y="606"/>
                    <a:pt x="116" y="606"/>
                  </a:cubicBezTo>
                  <a:cubicBezTo>
                    <a:pt x="116" y="596"/>
                    <a:pt x="116" y="596"/>
                    <a:pt x="116" y="596"/>
                  </a:cubicBezTo>
                  <a:cubicBezTo>
                    <a:pt x="116" y="581"/>
                    <a:pt x="103" y="568"/>
                    <a:pt x="88" y="568"/>
                  </a:cubicBezTo>
                  <a:cubicBezTo>
                    <a:pt x="77" y="568"/>
                    <a:pt x="77" y="568"/>
                    <a:pt x="77" y="568"/>
                  </a:cubicBezTo>
                  <a:cubicBezTo>
                    <a:pt x="77" y="547"/>
                    <a:pt x="77" y="547"/>
                    <a:pt x="77" y="547"/>
                  </a:cubicBezTo>
                  <a:cubicBezTo>
                    <a:pt x="77" y="540"/>
                    <a:pt x="71" y="533"/>
                    <a:pt x="63" y="533"/>
                  </a:cubicBezTo>
                  <a:cubicBezTo>
                    <a:pt x="25" y="533"/>
                    <a:pt x="25" y="533"/>
                    <a:pt x="25" y="533"/>
                  </a:cubicBezTo>
                  <a:cubicBezTo>
                    <a:pt x="25" y="507"/>
                    <a:pt x="25" y="507"/>
                    <a:pt x="25" y="507"/>
                  </a:cubicBezTo>
                  <a:cubicBezTo>
                    <a:pt x="25" y="507"/>
                    <a:pt x="25" y="507"/>
                    <a:pt x="25" y="507"/>
                  </a:cubicBezTo>
                  <a:cubicBezTo>
                    <a:pt x="29" y="507"/>
                    <a:pt x="32" y="504"/>
                    <a:pt x="32" y="501"/>
                  </a:cubicBezTo>
                  <a:cubicBezTo>
                    <a:pt x="32" y="497"/>
                    <a:pt x="29" y="495"/>
                    <a:pt x="25" y="495"/>
                  </a:cubicBezTo>
                  <a:cubicBezTo>
                    <a:pt x="25" y="495"/>
                    <a:pt x="25" y="495"/>
                    <a:pt x="25" y="495"/>
                  </a:cubicBezTo>
                  <a:cubicBezTo>
                    <a:pt x="25" y="436"/>
                    <a:pt x="25" y="436"/>
                    <a:pt x="25" y="436"/>
                  </a:cubicBezTo>
                  <a:cubicBezTo>
                    <a:pt x="31" y="436"/>
                    <a:pt x="31" y="436"/>
                    <a:pt x="31" y="436"/>
                  </a:cubicBezTo>
                  <a:cubicBezTo>
                    <a:pt x="37" y="436"/>
                    <a:pt x="41" y="431"/>
                    <a:pt x="41" y="425"/>
                  </a:cubicBezTo>
                  <a:cubicBezTo>
                    <a:pt x="41" y="420"/>
                    <a:pt x="38" y="416"/>
                    <a:pt x="33" y="415"/>
                  </a:cubicBezTo>
                  <a:cubicBezTo>
                    <a:pt x="40" y="409"/>
                    <a:pt x="44" y="402"/>
                    <a:pt x="44" y="393"/>
                  </a:cubicBezTo>
                  <a:cubicBezTo>
                    <a:pt x="44" y="393"/>
                    <a:pt x="44" y="393"/>
                    <a:pt x="44" y="393"/>
                  </a:cubicBezTo>
                  <a:cubicBezTo>
                    <a:pt x="55" y="393"/>
                    <a:pt x="55" y="393"/>
                    <a:pt x="55" y="393"/>
                  </a:cubicBezTo>
                  <a:cubicBezTo>
                    <a:pt x="68" y="393"/>
                    <a:pt x="78" y="382"/>
                    <a:pt x="78" y="369"/>
                  </a:cubicBezTo>
                  <a:cubicBezTo>
                    <a:pt x="78" y="358"/>
                    <a:pt x="70" y="349"/>
                    <a:pt x="59" y="347"/>
                  </a:cubicBezTo>
                  <a:cubicBezTo>
                    <a:pt x="66" y="341"/>
                    <a:pt x="73" y="334"/>
                    <a:pt x="79" y="326"/>
                  </a:cubicBezTo>
                  <a:cubicBezTo>
                    <a:pt x="175" y="282"/>
                    <a:pt x="223" y="178"/>
                    <a:pt x="231" y="120"/>
                  </a:cubicBezTo>
                  <a:cubicBezTo>
                    <a:pt x="235" y="90"/>
                    <a:pt x="230" y="69"/>
                    <a:pt x="216" y="58"/>
                  </a:cubicBezTo>
                  <a:close/>
                  <a:moveTo>
                    <a:pt x="203" y="117"/>
                  </a:moveTo>
                  <a:cubicBezTo>
                    <a:pt x="197" y="163"/>
                    <a:pt x="164" y="233"/>
                    <a:pt x="106" y="277"/>
                  </a:cubicBezTo>
                  <a:cubicBezTo>
                    <a:pt x="130" y="219"/>
                    <a:pt x="141" y="144"/>
                    <a:pt x="146" y="90"/>
                  </a:cubicBezTo>
                  <a:cubicBezTo>
                    <a:pt x="163" y="80"/>
                    <a:pt x="185" y="71"/>
                    <a:pt x="199" y="81"/>
                  </a:cubicBezTo>
                  <a:cubicBezTo>
                    <a:pt x="203" y="83"/>
                    <a:pt x="206" y="95"/>
                    <a:pt x="203" y="117"/>
                  </a:cubicBezTo>
                  <a:close/>
                </a:path>
              </a:pathLst>
            </a:custGeom>
            <a:solidFill>
              <a:schemeClr val="tx1">
                <a:lumMod val="95000"/>
                <a:lumOff val="5000"/>
                <a:alpha val="5000"/>
              </a:schemeClr>
            </a:solidFill>
            <a:ln>
              <a:noFill/>
            </a:ln>
          </p:spPr>
          <p:txBody>
            <a:bodyPr vert="horz" wrap="square" lIns="25713" tIns="12857" rIns="25713" bIns="12857" numCol="1" anchor="t" anchorCtr="0" compatLnSpc="1"/>
            <a:lstStyle/>
            <a:p>
              <a:pPr>
                <a:lnSpc>
                  <a:spcPct val="120000"/>
                </a:lnSpc>
              </a:pPr>
              <a:endParaRPr lang="en-US" sz="1400">
                <a:ea typeface="微软雅黑" panose="020B0503020204020204" pitchFamily="34" charset="-122"/>
                <a:sym typeface="Arial" panose="020B0604020202020204" pitchFamily="34" charset="0"/>
              </a:endParaRPr>
            </a:p>
          </p:txBody>
        </p:sp>
      </p:grpSp>
      <p:grpSp>
        <p:nvGrpSpPr>
          <p:cNvPr id="27" name="Group 31"/>
          <p:cNvGrpSpPr/>
          <p:nvPr/>
        </p:nvGrpSpPr>
        <p:grpSpPr>
          <a:xfrm>
            <a:off x="1125717" y="1835039"/>
            <a:ext cx="1457482" cy="2208306"/>
            <a:chOff x="5384801" y="2008188"/>
            <a:chExt cx="1768475" cy="2838450"/>
          </a:xfrm>
        </p:grpSpPr>
        <p:sp>
          <p:nvSpPr>
            <p:cNvPr id="28" name="Freeform 23"/>
            <p:cNvSpPr/>
            <p:nvPr/>
          </p:nvSpPr>
          <p:spPr bwMode="auto">
            <a:xfrm>
              <a:off x="5384801" y="2105026"/>
              <a:ext cx="676275" cy="1149350"/>
            </a:xfrm>
            <a:custGeom>
              <a:avLst/>
              <a:gdLst>
                <a:gd name="T0" fmla="*/ 170 w 180"/>
                <a:gd name="T1" fmla="*/ 305 h 305"/>
                <a:gd name="T2" fmla="*/ 4 w 180"/>
                <a:gd name="T3" fmla="*/ 94 h 305"/>
                <a:gd name="T4" fmla="*/ 20 w 180"/>
                <a:gd name="T5" fmla="*/ 32 h 305"/>
                <a:gd name="T6" fmla="*/ 128 w 180"/>
                <a:gd name="T7" fmla="*/ 59 h 305"/>
                <a:gd name="T8" fmla="*/ 109 w 180"/>
                <a:gd name="T9" fmla="*/ 79 h 305"/>
                <a:gd name="T10" fmla="*/ 36 w 180"/>
                <a:gd name="T11" fmla="*/ 55 h 305"/>
                <a:gd name="T12" fmla="*/ 32 w 180"/>
                <a:gd name="T13" fmla="*/ 91 h 305"/>
                <a:gd name="T14" fmla="*/ 180 w 180"/>
                <a:gd name="T15" fmla="*/ 279 h 305"/>
                <a:gd name="T16" fmla="*/ 170 w 180"/>
                <a:gd name="T17" fmla="*/ 305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0" h="305">
                  <a:moveTo>
                    <a:pt x="170" y="305"/>
                  </a:moveTo>
                  <a:cubicBezTo>
                    <a:pt x="65" y="266"/>
                    <a:pt x="13" y="155"/>
                    <a:pt x="4" y="94"/>
                  </a:cubicBezTo>
                  <a:cubicBezTo>
                    <a:pt x="0" y="64"/>
                    <a:pt x="6" y="43"/>
                    <a:pt x="20" y="32"/>
                  </a:cubicBezTo>
                  <a:cubicBezTo>
                    <a:pt x="64" y="0"/>
                    <a:pt x="126" y="56"/>
                    <a:pt x="128" y="59"/>
                  </a:cubicBezTo>
                  <a:cubicBezTo>
                    <a:pt x="109" y="79"/>
                    <a:pt x="109" y="79"/>
                    <a:pt x="109" y="79"/>
                  </a:cubicBezTo>
                  <a:cubicBezTo>
                    <a:pt x="109" y="79"/>
                    <a:pt x="62" y="36"/>
                    <a:pt x="36" y="55"/>
                  </a:cubicBezTo>
                  <a:cubicBezTo>
                    <a:pt x="33" y="57"/>
                    <a:pt x="29" y="69"/>
                    <a:pt x="32" y="91"/>
                  </a:cubicBezTo>
                  <a:cubicBezTo>
                    <a:pt x="40" y="149"/>
                    <a:pt x="91" y="246"/>
                    <a:pt x="180" y="279"/>
                  </a:cubicBezTo>
                  <a:lnTo>
                    <a:pt x="170" y="305"/>
                  </a:lnTo>
                  <a:close/>
                </a:path>
              </a:pathLst>
            </a:custGeom>
            <a:solidFill>
              <a:srgbClr val="C1C1C1"/>
            </a:solidFill>
            <a:ln>
              <a:noFill/>
            </a:ln>
          </p:spPr>
          <p:txBody>
            <a:bodyPr vert="horz" wrap="square" lIns="25713" tIns="12857" rIns="25713" bIns="12857" numCol="1" anchor="t" anchorCtr="0" compatLnSpc="1"/>
            <a:lstStyle/>
            <a:p>
              <a:pPr>
                <a:lnSpc>
                  <a:spcPct val="120000"/>
                </a:lnSpc>
              </a:pPr>
              <a:endParaRPr lang="en-US" sz="1400">
                <a:ea typeface="微软雅黑" panose="020B0503020204020204" pitchFamily="34" charset="-122"/>
                <a:sym typeface="Arial" panose="020B0604020202020204" pitchFamily="34" charset="0"/>
              </a:endParaRPr>
            </a:p>
          </p:txBody>
        </p:sp>
        <p:sp>
          <p:nvSpPr>
            <p:cNvPr id="29" name="Freeform 24"/>
            <p:cNvSpPr/>
            <p:nvPr/>
          </p:nvSpPr>
          <p:spPr bwMode="auto">
            <a:xfrm>
              <a:off x="6477001" y="2105026"/>
              <a:ext cx="676275" cy="1149350"/>
            </a:xfrm>
            <a:custGeom>
              <a:avLst/>
              <a:gdLst>
                <a:gd name="T0" fmla="*/ 10 w 180"/>
                <a:gd name="T1" fmla="*/ 305 h 305"/>
                <a:gd name="T2" fmla="*/ 0 w 180"/>
                <a:gd name="T3" fmla="*/ 279 h 305"/>
                <a:gd name="T4" fmla="*/ 148 w 180"/>
                <a:gd name="T5" fmla="*/ 91 h 305"/>
                <a:gd name="T6" fmla="*/ 144 w 180"/>
                <a:gd name="T7" fmla="*/ 55 h 305"/>
                <a:gd name="T8" fmla="*/ 71 w 180"/>
                <a:gd name="T9" fmla="*/ 79 h 305"/>
                <a:gd name="T10" fmla="*/ 52 w 180"/>
                <a:gd name="T11" fmla="*/ 59 h 305"/>
                <a:gd name="T12" fmla="*/ 161 w 180"/>
                <a:gd name="T13" fmla="*/ 32 h 305"/>
                <a:gd name="T14" fmla="*/ 176 w 180"/>
                <a:gd name="T15" fmla="*/ 94 h 305"/>
                <a:gd name="T16" fmla="*/ 10 w 180"/>
                <a:gd name="T17" fmla="*/ 305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0" h="305">
                  <a:moveTo>
                    <a:pt x="10" y="305"/>
                  </a:moveTo>
                  <a:cubicBezTo>
                    <a:pt x="0" y="279"/>
                    <a:pt x="0" y="279"/>
                    <a:pt x="0" y="279"/>
                  </a:cubicBezTo>
                  <a:cubicBezTo>
                    <a:pt x="89" y="246"/>
                    <a:pt x="140" y="149"/>
                    <a:pt x="148" y="91"/>
                  </a:cubicBezTo>
                  <a:cubicBezTo>
                    <a:pt x="151" y="69"/>
                    <a:pt x="148" y="57"/>
                    <a:pt x="144" y="55"/>
                  </a:cubicBezTo>
                  <a:cubicBezTo>
                    <a:pt x="123" y="39"/>
                    <a:pt x="84" y="68"/>
                    <a:pt x="71" y="79"/>
                  </a:cubicBezTo>
                  <a:cubicBezTo>
                    <a:pt x="52" y="59"/>
                    <a:pt x="52" y="59"/>
                    <a:pt x="52" y="59"/>
                  </a:cubicBezTo>
                  <a:cubicBezTo>
                    <a:pt x="55" y="56"/>
                    <a:pt x="116" y="0"/>
                    <a:pt x="161" y="32"/>
                  </a:cubicBezTo>
                  <a:cubicBezTo>
                    <a:pt x="175" y="43"/>
                    <a:pt x="180" y="64"/>
                    <a:pt x="176" y="94"/>
                  </a:cubicBezTo>
                  <a:cubicBezTo>
                    <a:pt x="168" y="155"/>
                    <a:pt x="115" y="266"/>
                    <a:pt x="10" y="305"/>
                  </a:cubicBezTo>
                  <a:close/>
                </a:path>
              </a:pathLst>
            </a:custGeom>
            <a:solidFill>
              <a:srgbClr val="C1C1C1"/>
            </a:solidFill>
            <a:ln>
              <a:noFill/>
            </a:ln>
          </p:spPr>
          <p:txBody>
            <a:bodyPr vert="horz" wrap="square" lIns="25713" tIns="12857" rIns="25713" bIns="12857" numCol="1" anchor="t" anchorCtr="0" compatLnSpc="1"/>
            <a:lstStyle/>
            <a:p>
              <a:pPr>
                <a:lnSpc>
                  <a:spcPct val="120000"/>
                </a:lnSpc>
              </a:pPr>
              <a:endParaRPr lang="en-US" sz="1400">
                <a:ea typeface="微软雅黑" panose="020B0503020204020204" pitchFamily="34" charset="-122"/>
                <a:sym typeface="Arial" panose="020B0604020202020204" pitchFamily="34" charset="0"/>
              </a:endParaRPr>
            </a:p>
          </p:txBody>
        </p:sp>
        <p:sp>
          <p:nvSpPr>
            <p:cNvPr id="30" name="Freeform 25"/>
            <p:cNvSpPr/>
            <p:nvPr/>
          </p:nvSpPr>
          <p:spPr bwMode="auto">
            <a:xfrm>
              <a:off x="5981701" y="4014788"/>
              <a:ext cx="577850" cy="225425"/>
            </a:xfrm>
            <a:custGeom>
              <a:avLst/>
              <a:gdLst>
                <a:gd name="T0" fmla="*/ 154 w 154"/>
                <a:gd name="T1" fmla="*/ 46 h 60"/>
                <a:gd name="T2" fmla="*/ 140 w 154"/>
                <a:gd name="T3" fmla="*/ 60 h 60"/>
                <a:gd name="T4" fmla="*/ 14 w 154"/>
                <a:gd name="T5" fmla="*/ 60 h 60"/>
                <a:gd name="T6" fmla="*/ 0 w 154"/>
                <a:gd name="T7" fmla="*/ 46 h 60"/>
                <a:gd name="T8" fmla="*/ 0 w 154"/>
                <a:gd name="T9" fmla="*/ 14 h 60"/>
                <a:gd name="T10" fmla="*/ 14 w 154"/>
                <a:gd name="T11" fmla="*/ 0 h 60"/>
                <a:gd name="T12" fmla="*/ 140 w 154"/>
                <a:gd name="T13" fmla="*/ 0 h 60"/>
                <a:gd name="T14" fmla="*/ 154 w 154"/>
                <a:gd name="T15" fmla="*/ 14 h 60"/>
                <a:gd name="T16" fmla="*/ 154 w 154"/>
                <a:gd name="T17" fmla="*/ 4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60">
                  <a:moveTo>
                    <a:pt x="154" y="46"/>
                  </a:moveTo>
                  <a:cubicBezTo>
                    <a:pt x="154" y="54"/>
                    <a:pt x="148" y="60"/>
                    <a:pt x="140" y="60"/>
                  </a:cubicBezTo>
                  <a:cubicBezTo>
                    <a:pt x="14" y="60"/>
                    <a:pt x="14" y="60"/>
                    <a:pt x="14" y="60"/>
                  </a:cubicBezTo>
                  <a:cubicBezTo>
                    <a:pt x="6" y="60"/>
                    <a:pt x="0" y="54"/>
                    <a:pt x="0" y="46"/>
                  </a:cubicBezTo>
                  <a:cubicBezTo>
                    <a:pt x="0" y="14"/>
                    <a:pt x="0" y="14"/>
                    <a:pt x="0" y="14"/>
                  </a:cubicBezTo>
                  <a:cubicBezTo>
                    <a:pt x="0" y="7"/>
                    <a:pt x="6" y="0"/>
                    <a:pt x="14" y="0"/>
                  </a:cubicBezTo>
                  <a:cubicBezTo>
                    <a:pt x="140" y="0"/>
                    <a:pt x="140" y="0"/>
                    <a:pt x="140" y="0"/>
                  </a:cubicBezTo>
                  <a:cubicBezTo>
                    <a:pt x="148" y="0"/>
                    <a:pt x="154" y="7"/>
                    <a:pt x="154" y="14"/>
                  </a:cubicBezTo>
                  <a:lnTo>
                    <a:pt x="154" y="46"/>
                  </a:lnTo>
                  <a:close/>
                </a:path>
              </a:pathLst>
            </a:custGeom>
            <a:solidFill>
              <a:srgbClr val="CCCCCC"/>
            </a:solidFill>
            <a:ln>
              <a:noFill/>
            </a:ln>
          </p:spPr>
          <p:txBody>
            <a:bodyPr vert="horz" wrap="square" lIns="25713" tIns="12857" rIns="25713" bIns="12857" numCol="1" anchor="t" anchorCtr="0" compatLnSpc="1"/>
            <a:lstStyle/>
            <a:p>
              <a:pPr>
                <a:lnSpc>
                  <a:spcPct val="120000"/>
                </a:lnSpc>
              </a:pPr>
              <a:endParaRPr lang="en-US" sz="1400">
                <a:ea typeface="微软雅黑" panose="020B0503020204020204" pitchFamily="34" charset="-122"/>
                <a:sym typeface="Arial" panose="020B0604020202020204" pitchFamily="34" charset="0"/>
              </a:endParaRPr>
            </a:p>
          </p:txBody>
        </p:sp>
        <p:sp>
          <p:nvSpPr>
            <p:cNvPr id="31" name="Freeform 26"/>
            <p:cNvSpPr/>
            <p:nvPr/>
          </p:nvSpPr>
          <p:spPr bwMode="auto">
            <a:xfrm>
              <a:off x="5835651" y="4146551"/>
              <a:ext cx="871538" cy="387350"/>
            </a:xfrm>
            <a:custGeom>
              <a:avLst/>
              <a:gdLst>
                <a:gd name="T0" fmla="*/ 232 w 232"/>
                <a:gd name="T1" fmla="*/ 75 h 103"/>
                <a:gd name="T2" fmla="*/ 204 w 232"/>
                <a:gd name="T3" fmla="*/ 103 h 103"/>
                <a:gd name="T4" fmla="*/ 28 w 232"/>
                <a:gd name="T5" fmla="*/ 103 h 103"/>
                <a:gd name="T6" fmla="*/ 0 w 232"/>
                <a:gd name="T7" fmla="*/ 75 h 103"/>
                <a:gd name="T8" fmla="*/ 0 w 232"/>
                <a:gd name="T9" fmla="*/ 28 h 103"/>
                <a:gd name="T10" fmla="*/ 28 w 232"/>
                <a:gd name="T11" fmla="*/ 0 h 103"/>
                <a:gd name="T12" fmla="*/ 204 w 232"/>
                <a:gd name="T13" fmla="*/ 0 h 103"/>
                <a:gd name="T14" fmla="*/ 232 w 232"/>
                <a:gd name="T15" fmla="*/ 28 h 103"/>
                <a:gd name="T16" fmla="*/ 232 w 232"/>
                <a:gd name="T17" fmla="*/ 7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103">
                  <a:moveTo>
                    <a:pt x="232" y="75"/>
                  </a:moveTo>
                  <a:cubicBezTo>
                    <a:pt x="232" y="91"/>
                    <a:pt x="219" y="103"/>
                    <a:pt x="204" y="103"/>
                  </a:cubicBezTo>
                  <a:cubicBezTo>
                    <a:pt x="28" y="103"/>
                    <a:pt x="28" y="103"/>
                    <a:pt x="28" y="103"/>
                  </a:cubicBezTo>
                  <a:cubicBezTo>
                    <a:pt x="12" y="103"/>
                    <a:pt x="0" y="91"/>
                    <a:pt x="0" y="75"/>
                  </a:cubicBezTo>
                  <a:cubicBezTo>
                    <a:pt x="0" y="28"/>
                    <a:pt x="0" y="28"/>
                    <a:pt x="0" y="28"/>
                  </a:cubicBezTo>
                  <a:cubicBezTo>
                    <a:pt x="0" y="13"/>
                    <a:pt x="12" y="0"/>
                    <a:pt x="28" y="0"/>
                  </a:cubicBezTo>
                  <a:cubicBezTo>
                    <a:pt x="204" y="0"/>
                    <a:pt x="204" y="0"/>
                    <a:pt x="204" y="0"/>
                  </a:cubicBezTo>
                  <a:cubicBezTo>
                    <a:pt x="219" y="0"/>
                    <a:pt x="232" y="13"/>
                    <a:pt x="232" y="28"/>
                  </a:cubicBezTo>
                  <a:lnTo>
                    <a:pt x="232" y="75"/>
                  </a:lnTo>
                  <a:close/>
                </a:path>
              </a:pathLst>
            </a:custGeom>
            <a:solidFill>
              <a:srgbClr val="C1C1C1"/>
            </a:solidFill>
            <a:ln>
              <a:noFill/>
            </a:ln>
          </p:spPr>
          <p:txBody>
            <a:bodyPr vert="horz" wrap="square" lIns="25713" tIns="12857" rIns="25713" bIns="12857" numCol="1" anchor="t" anchorCtr="0" compatLnSpc="1"/>
            <a:lstStyle/>
            <a:p>
              <a:pPr>
                <a:lnSpc>
                  <a:spcPct val="120000"/>
                </a:lnSpc>
              </a:pPr>
              <a:endParaRPr lang="en-US" sz="1400">
                <a:ea typeface="微软雅黑" panose="020B0503020204020204" pitchFamily="34" charset="-122"/>
                <a:sym typeface="Arial" panose="020B0604020202020204" pitchFamily="34" charset="0"/>
              </a:endParaRPr>
            </a:p>
          </p:txBody>
        </p:sp>
        <p:sp>
          <p:nvSpPr>
            <p:cNvPr id="32" name="Rectangle 27"/>
            <p:cNvSpPr>
              <a:spLocks noChangeArrowheads="1"/>
            </p:cNvSpPr>
            <p:nvPr/>
          </p:nvSpPr>
          <p:spPr bwMode="auto">
            <a:xfrm>
              <a:off x="6176963" y="3408363"/>
              <a:ext cx="187325" cy="661988"/>
            </a:xfrm>
            <a:prstGeom prst="rect">
              <a:avLst/>
            </a:prstGeom>
            <a:solidFill>
              <a:srgbClr val="CCCCCC"/>
            </a:solidFill>
            <a:ln>
              <a:noFill/>
            </a:ln>
          </p:spPr>
          <p:txBody>
            <a:bodyPr vert="horz" wrap="square" lIns="25713" tIns="12857" rIns="25713" bIns="12857" numCol="1" anchor="t" anchorCtr="0" compatLnSpc="1"/>
            <a:lstStyle/>
            <a:p>
              <a:pPr>
                <a:lnSpc>
                  <a:spcPct val="120000"/>
                </a:lnSpc>
              </a:pPr>
              <a:endParaRPr lang="en-US" sz="1400">
                <a:ea typeface="微软雅黑" panose="020B0503020204020204" pitchFamily="34" charset="-122"/>
                <a:sym typeface="Arial" panose="020B0604020202020204" pitchFamily="34" charset="0"/>
              </a:endParaRPr>
            </a:p>
          </p:txBody>
        </p:sp>
        <p:sp>
          <p:nvSpPr>
            <p:cNvPr id="33" name="Freeform 28"/>
            <p:cNvSpPr/>
            <p:nvPr/>
          </p:nvSpPr>
          <p:spPr bwMode="auto">
            <a:xfrm>
              <a:off x="5703888" y="2074863"/>
              <a:ext cx="1130300" cy="1322388"/>
            </a:xfrm>
            <a:custGeom>
              <a:avLst/>
              <a:gdLst>
                <a:gd name="T0" fmla="*/ 151 w 301"/>
                <a:gd name="T1" fmla="*/ 0 h 351"/>
                <a:gd name="T2" fmla="*/ 0 w 301"/>
                <a:gd name="T3" fmla="*/ 0 h 351"/>
                <a:gd name="T4" fmla="*/ 151 w 301"/>
                <a:gd name="T5" fmla="*/ 351 h 351"/>
                <a:gd name="T6" fmla="*/ 301 w 301"/>
                <a:gd name="T7" fmla="*/ 0 h 351"/>
                <a:gd name="T8" fmla="*/ 151 w 301"/>
                <a:gd name="T9" fmla="*/ 0 h 351"/>
              </a:gdLst>
              <a:ahLst/>
              <a:cxnLst>
                <a:cxn ang="0">
                  <a:pos x="T0" y="T1"/>
                </a:cxn>
                <a:cxn ang="0">
                  <a:pos x="T2" y="T3"/>
                </a:cxn>
                <a:cxn ang="0">
                  <a:pos x="T4" y="T5"/>
                </a:cxn>
                <a:cxn ang="0">
                  <a:pos x="T6" y="T7"/>
                </a:cxn>
                <a:cxn ang="0">
                  <a:pos x="T8" y="T9"/>
                </a:cxn>
              </a:cxnLst>
              <a:rect l="0" t="0" r="r" b="b"/>
              <a:pathLst>
                <a:path w="301" h="351">
                  <a:moveTo>
                    <a:pt x="151" y="0"/>
                  </a:moveTo>
                  <a:cubicBezTo>
                    <a:pt x="0" y="0"/>
                    <a:pt x="0" y="0"/>
                    <a:pt x="0" y="0"/>
                  </a:cubicBezTo>
                  <a:cubicBezTo>
                    <a:pt x="0" y="0"/>
                    <a:pt x="1" y="351"/>
                    <a:pt x="151" y="351"/>
                  </a:cubicBezTo>
                  <a:cubicBezTo>
                    <a:pt x="301" y="351"/>
                    <a:pt x="301" y="0"/>
                    <a:pt x="301" y="0"/>
                  </a:cubicBezTo>
                  <a:lnTo>
                    <a:pt x="151" y="0"/>
                  </a:lnTo>
                  <a:close/>
                </a:path>
              </a:pathLst>
            </a:custGeom>
            <a:solidFill>
              <a:srgbClr val="CCCCCC"/>
            </a:solidFill>
            <a:ln>
              <a:noFill/>
            </a:ln>
          </p:spPr>
          <p:txBody>
            <a:bodyPr vert="horz" wrap="square" lIns="25713" tIns="12857" rIns="25713" bIns="12857" numCol="1" anchor="t" anchorCtr="0" compatLnSpc="1"/>
            <a:lstStyle/>
            <a:p>
              <a:pPr>
                <a:lnSpc>
                  <a:spcPct val="120000"/>
                </a:lnSpc>
              </a:pPr>
              <a:endParaRPr lang="en-US" sz="1400">
                <a:ea typeface="微软雅黑" panose="020B0503020204020204" pitchFamily="34" charset="-122"/>
                <a:sym typeface="Arial" panose="020B0604020202020204" pitchFamily="34" charset="0"/>
              </a:endParaRPr>
            </a:p>
          </p:txBody>
        </p:sp>
        <p:sp>
          <p:nvSpPr>
            <p:cNvPr id="34" name="Oval 29"/>
            <p:cNvSpPr>
              <a:spLocks noChangeArrowheads="1"/>
            </p:cNvSpPr>
            <p:nvPr/>
          </p:nvSpPr>
          <p:spPr bwMode="auto">
            <a:xfrm>
              <a:off x="6102351" y="3367088"/>
              <a:ext cx="333375" cy="241300"/>
            </a:xfrm>
            <a:prstGeom prst="ellipse">
              <a:avLst/>
            </a:prstGeom>
            <a:solidFill>
              <a:srgbClr val="CCCCCC"/>
            </a:solidFill>
            <a:ln>
              <a:noFill/>
            </a:ln>
          </p:spPr>
          <p:txBody>
            <a:bodyPr vert="horz" wrap="square" lIns="25713" tIns="12857" rIns="25713" bIns="12857" numCol="1" anchor="t" anchorCtr="0" compatLnSpc="1"/>
            <a:lstStyle/>
            <a:p>
              <a:pPr>
                <a:lnSpc>
                  <a:spcPct val="120000"/>
                </a:lnSpc>
              </a:pPr>
              <a:endParaRPr lang="en-US" sz="1400">
                <a:ea typeface="微软雅黑" panose="020B0503020204020204" pitchFamily="34" charset="-122"/>
                <a:sym typeface="Arial" panose="020B0604020202020204" pitchFamily="34" charset="0"/>
              </a:endParaRPr>
            </a:p>
          </p:txBody>
        </p:sp>
        <p:sp>
          <p:nvSpPr>
            <p:cNvPr id="35" name="Rectangle 30"/>
            <p:cNvSpPr>
              <a:spLocks noChangeArrowheads="1"/>
            </p:cNvSpPr>
            <p:nvPr/>
          </p:nvSpPr>
          <p:spPr bwMode="auto">
            <a:xfrm>
              <a:off x="5770563" y="4289426"/>
              <a:ext cx="1000125" cy="384175"/>
            </a:xfrm>
            <a:prstGeom prst="rect">
              <a:avLst/>
            </a:prstGeom>
            <a:solidFill>
              <a:srgbClr val="3C4C5E"/>
            </a:solidFill>
            <a:ln>
              <a:noFill/>
            </a:ln>
          </p:spPr>
          <p:txBody>
            <a:bodyPr vert="horz" wrap="square" lIns="25713" tIns="12857" rIns="25713" bIns="12857" numCol="1" anchor="t" anchorCtr="0" compatLnSpc="1"/>
            <a:lstStyle/>
            <a:p>
              <a:pPr>
                <a:lnSpc>
                  <a:spcPct val="120000"/>
                </a:lnSpc>
              </a:pPr>
              <a:endParaRPr lang="en-US" sz="1400">
                <a:ea typeface="微软雅黑" panose="020B0503020204020204" pitchFamily="34" charset="-122"/>
                <a:sym typeface="Arial" panose="020B0604020202020204" pitchFamily="34" charset="0"/>
              </a:endParaRPr>
            </a:p>
          </p:txBody>
        </p:sp>
        <p:sp>
          <p:nvSpPr>
            <p:cNvPr id="36" name="Rectangle 31"/>
            <p:cNvSpPr>
              <a:spLocks noChangeArrowheads="1"/>
            </p:cNvSpPr>
            <p:nvPr/>
          </p:nvSpPr>
          <p:spPr bwMode="auto">
            <a:xfrm>
              <a:off x="5646738" y="4459288"/>
              <a:ext cx="1247775" cy="387350"/>
            </a:xfrm>
            <a:prstGeom prst="rect">
              <a:avLst/>
            </a:prstGeom>
            <a:solidFill>
              <a:srgbClr val="3C4C5E"/>
            </a:solidFill>
            <a:ln>
              <a:noFill/>
            </a:ln>
          </p:spPr>
          <p:txBody>
            <a:bodyPr vert="horz" wrap="square" lIns="25713" tIns="12857" rIns="25713" bIns="12857" numCol="1" anchor="t" anchorCtr="0" compatLnSpc="1"/>
            <a:lstStyle/>
            <a:p>
              <a:pPr>
                <a:lnSpc>
                  <a:spcPct val="120000"/>
                </a:lnSpc>
              </a:pPr>
              <a:endParaRPr lang="en-US" sz="1400">
                <a:ea typeface="微软雅黑" panose="020B0503020204020204" pitchFamily="34" charset="-122"/>
                <a:sym typeface="Arial" panose="020B0604020202020204" pitchFamily="34" charset="0"/>
              </a:endParaRPr>
            </a:p>
          </p:txBody>
        </p:sp>
        <p:sp>
          <p:nvSpPr>
            <p:cNvPr id="37" name="Freeform 32"/>
            <p:cNvSpPr/>
            <p:nvPr/>
          </p:nvSpPr>
          <p:spPr bwMode="auto">
            <a:xfrm>
              <a:off x="5984876" y="4519613"/>
              <a:ext cx="568325" cy="252413"/>
            </a:xfrm>
            <a:custGeom>
              <a:avLst/>
              <a:gdLst>
                <a:gd name="T0" fmla="*/ 151 w 151"/>
                <a:gd name="T1" fmla="*/ 62 h 67"/>
                <a:gd name="T2" fmla="*/ 146 w 151"/>
                <a:gd name="T3" fmla="*/ 67 h 67"/>
                <a:gd name="T4" fmla="*/ 6 w 151"/>
                <a:gd name="T5" fmla="*/ 67 h 67"/>
                <a:gd name="T6" fmla="*/ 0 w 151"/>
                <a:gd name="T7" fmla="*/ 62 h 67"/>
                <a:gd name="T8" fmla="*/ 0 w 151"/>
                <a:gd name="T9" fmla="*/ 5 h 67"/>
                <a:gd name="T10" fmla="*/ 6 w 151"/>
                <a:gd name="T11" fmla="*/ 0 h 67"/>
                <a:gd name="T12" fmla="*/ 146 w 151"/>
                <a:gd name="T13" fmla="*/ 0 h 67"/>
                <a:gd name="T14" fmla="*/ 151 w 151"/>
                <a:gd name="T15" fmla="*/ 5 h 67"/>
                <a:gd name="T16" fmla="*/ 151 w 151"/>
                <a:gd name="T17" fmla="*/ 6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67">
                  <a:moveTo>
                    <a:pt x="151" y="62"/>
                  </a:moveTo>
                  <a:cubicBezTo>
                    <a:pt x="151" y="65"/>
                    <a:pt x="149" y="67"/>
                    <a:pt x="146" y="67"/>
                  </a:cubicBezTo>
                  <a:cubicBezTo>
                    <a:pt x="6" y="67"/>
                    <a:pt x="6" y="67"/>
                    <a:pt x="6" y="67"/>
                  </a:cubicBezTo>
                  <a:cubicBezTo>
                    <a:pt x="3" y="67"/>
                    <a:pt x="0" y="65"/>
                    <a:pt x="0" y="62"/>
                  </a:cubicBezTo>
                  <a:cubicBezTo>
                    <a:pt x="0" y="5"/>
                    <a:pt x="0" y="5"/>
                    <a:pt x="0" y="5"/>
                  </a:cubicBezTo>
                  <a:cubicBezTo>
                    <a:pt x="0" y="2"/>
                    <a:pt x="3" y="0"/>
                    <a:pt x="6" y="0"/>
                  </a:cubicBezTo>
                  <a:cubicBezTo>
                    <a:pt x="146" y="0"/>
                    <a:pt x="146" y="0"/>
                    <a:pt x="146" y="0"/>
                  </a:cubicBezTo>
                  <a:cubicBezTo>
                    <a:pt x="149" y="0"/>
                    <a:pt x="151" y="2"/>
                    <a:pt x="151" y="5"/>
                  </a:cubicBezTo>
                  <a:lnTo>
                    <a:pt x="151" y="62"/>
                  </a:lnTo>
                  <a:close/>
                </a:path>
              </a:pathLst>
            </a:custGeom>
            <a:solidFill>
              <a:srgbClr val="CCCCCC"/>
            </a:solidFill>
            <a:ln>
              <a:noFill/>
            </a:ln>
          </p:spPr>
          <p:txBody>
            <a:bodyPr vert="horz" wrap="square" lIns="25713" tIns="12857" rIns="25713" bIns="12857" numCol="1" anchor="t" anchorCtr="0" compatLnSpc="1"/>
            <a:lstStyle/>
            <a:p>
              <a:pPr>
                <a:lnSpc>
                  <a:spcPct val="120000"/>
                </a:lnSpc>
              </a:pPr>
              <a:endParaRPr lang="en-US" sz="1400">
                <a:ea typeface="微软雅黑" panose="020B0503020204020204" pitchFamily="34" charset="-122"/>
                <a:sym typeface="Arial" panose="020B0604020202020204" pitchFamily="34" charset="0"/>
              </a:endParaRPr>
            </a:p>
          </p:txBody>
        </p:sp>
        <p:sp>
          <p:nvSpPr>
            <p:cNvPr id="38" name="Oval 33"/>
            <p:cNvSpPr>
              <a:spLocks noChangeArrowheads="1"/>
            </p:cNvSpPr>
            <p:nvPr/>
          </p:nvSpPr>
          <p:spPr bwMode="auto">
            <a:xfrm>
              <a:off x="6488113" y="4541838"/>
              <a:ext cx="41275" cy="41275"/>
            </a:xfrm>
            <a:prstGeom prst="ellipse">
              <a:avLst/>
            </a:prstGeom>
            <a:solidFill>
              <a:srgbClr val="B5940E"/>
            </a:solidFill>
            <a:ln>
              <a:noFill/>
            </a:ln>
          </p:spPr>
          <p:txBody>
            <a:bodyPr vert="horz" wrap="square" lIns="25713" tIns="12857" rIns="25713" bIns="12857" numCol="1" anchor="t" anchorCtr="0" compatLnSpc="1"/>
            <a:lstStyle/>
            <a:p>
              <a:pPr>
                <a:lnSpc>
                  <a:spcPct val="120000"/>
                </a:lnSpc>
              </a:pPr>
              <a:endParaRPr lang="en-US" sz="1400">
                <a:ea typeface="微软雅黑" panose="020B0503020204020204" pitchFamily="34" charset="-122"/>
                <a:sym typeface="Arial" panose="020B0604020202020204" pitchFamily="34" charset="0"/>
              </a:endParaRPr>
            </a:p>
          </p:txBody>
        </p:sp>
        <p:sp>
          <p:nvSpPr>
            <p:cNvPr id="39" name="Oval 34"/>
            <p:cNvSpPr>
              <a:spLocks noChangeArrowheads="1"/>
            </p:cNvSpPr>
            <p:nvPr/>
          </p:nvSpPr>
          <p:spPr bwMode="auto">
            <a:xfrm>
              <a:off x="6488113" y="4706938"/>
              <a:ext cx="41275" cy="41275"/>
            </a:xfrm>
            <a:prstGeom prst="ellipse">
              <a:avLst/>
            </a:prstGeom>
            <a:solidFill>
              <a:srgbClr val="B5940E"/>
            </a:solidFill>
            <a:ln>
              <a:noFill/>
            </a:ln>
          </p:spPr>
          <p:txBody>
            <a:bodyPr vert="horz" wrap="square" lIns="25713" tIns="12857" rIns="25713" bIns="12857" numCol="1" anchor="t" anchorCtr="0" compatLnSpc="1"/>
            <a:lstStyle/>
            <a:p>
              <a:pPr>
                <a:lnSpc>
                  <a:spcPct val="120000"/>
                </a:lnSpc>
              </a:pPr>
              <a:endParaRPr lang="en-US" sz="1400">
                <a:ea typeface="微软雅黑" panose="020B0503020204020204" pitchFamily="34" charset="-122"/>
                <a:sym typeface="Arial" panose="020B0604020202020204" pitchFamily="34" charset="0"/>
              </a:endParaRPr>
            </a:p>
          </p:txBody>
        </p:sp>
        <p:sp>
          <p:nvSpPr>
            <p:cNvPr id="40" name="Oval 35"/>
            <p:cNvSpPr>
              <a:spLocks noChangeArrowheads="1"/>
            </p:cNvSpPr>
            <p:nvPr/>
          </p:nvSpPr>
          <p:spPr bwMode="auto">
            <a:xfrm>
              <a:off x="6011863" y="4541838"/>
              <a:ext cx="36513" cy="41275"/>
            </a:xfrm>
            <a:prstGeom prst="ellipse">
              <a:avLst/>
            </a:prstGeom>
            <a:solidFill>
              <a:srgbClr val="B5940E"/>
            </a:solidFill>
            <a:ln>
              <a:noFill/>
            </a:ln>
          </p:spPr>
          <p:txBody>
            <a:bodyPr vert="horz" wrap="square" lIns="25713" tIns="12857" rIns="25713" bIns="12857" numCol="1" anchor="t" anchorCtr="0" compatLnSpc="1"/>
            <a:lstStyle/>
            <a:p>
              <a:pPr>
                <a:lnSpc>
                  <a:spcPct val="120000"/>
                </a:lnSpc>
              </a:pPr>
              <a:endParaRPr lang="en-US" sz="1400">
                <a:ea typeface="微软雅黑" panose="020B0503020204020204" pitchFamily="34" charset="-122"/>
                <a:sym typeface="Arial" panose="020B0604020202020204" pitchFamily="34" charset="0"/>
              </a:endParaRPr>
            </a:p>
          </p:txBody>
        </p:sp>
        <p:sp>
          <p:nvSpPr>
            <p:cNvPr id="41" name="Oval 36"/>
            <p:cNvSpPr>
              <a:spLocks noChangeArrowheads="1"/>
            </p:cNvSpPr>
            <p:nvPr/>
          </p:nvSpPr>
          <p:spPr bwMode="auto">
            <a:xfrm>
              <a:off x="6011863" y="4706938"/>
              <a:ext cx="36513" cy="41275"/>
            </a:xfrm>
            <a:prstGeom prst="ellipse">
              <a:avLst/>
            </a:prstGeom>
            <a:solidFill>
              <a:srgbClr val="B5940E"/>
            </a:solidFill>
            <a:ln>
              <a:noFill/>
            </a:ln>
          </p:spPr>
          <p:txBody>
            <a:bodyPr vert="horz" wrap="square" lIns="25713" tIns="12857" rIns="25713" bIns="12857" numCol="1" anchor="t" anchorCtr="0" compatLnSpc="1"/>
            <a:lstStyle/>
            <a:p>
              <a:pPr>
                <a:lnSpc>
                  <a:spcPct val="120000"/>
                </a:lnSpc>
              </a:pPr>
              <a:endParaRPr lang="en-US" sz="1400">
                <a:ea typeface="微软雅黑" panose="020B0503020204020204" pitchFamily="34" charset="-122"/>
                <a:sym typeface="Arial" panose="020B0604020202020204" pitchFamily="34" charset="0"/>
              </a:endParaRPr>
            </a:p>
          </p:txBody>
        </p:sp>
        <p:sp>
          <p:nvSpPr>
            <p:cNvPr id="42" name="Freeform 37"/>
            <p:cNvSpPr/>
            <p:nvPr/>
          </p:nvSpPr>
          <p:spPr bwMode="auto">
            <a:xfrm>
              <a:off x="6113463" y="3570288"/>
              <a:ext cx="311150" cy="79375"/>
            </a:xfrm>
            <a:custGeom>
              <a:avLst/>
              <a:gdLst>
                <a:gd name="T0" fmla="*/ 83 w 83"/>
                <a:gd name="T1" fmla="*/ 10 h 21"/>
                <a:gd name="T2" fmla="*/ 73 w 83"/>
                <a:gd name="T3" fmla="*/ 21 h 21"/>
                <a:gd name="T4" fmla="*/ 11 w 83"/>
                <a:gd name="T5" fmla="*/ 21 h 21"/>
                <a:gd name="T6" fmla="*/ 0 w 83"/>
                <a:gd name="T7" fmla="*/ 10 h 21"/>
                <a:gd name="T8" fmla="*/ 0 w 83"/>
                <a:gd name="T9" fmla="*/ 10 h 21"/>
                <a:gd name="T10" fmla="*/ 11 w 83"/>
                <a:gd name="T11" fmla="*/ 0 h 21"/>
                <a:gd name="T12" fmla="*/ 73 w 83"/>
                <a:gd name="T13" fmla="*/ 0 h 21"/>
                <a:gd name="T14" fmla="*/ 83 w 83"/>
                <a:gd name="T15" fmla="*/ 10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 h="21">
                  <a:moveTo>
                    <a:pt x="83" y="10"/>
                  </a:moveTo>
                  <a:cubicBezTo>
                    <a:pt x="83" y="16"/>
                    <a:pt x="79" y="21"/>
                    <a:pt x="73" y="21"/>
                  </a:cubicBezTo>
                  <a:cubicBezTo>
                    <a:pt x="11" y="21"/>
                    <a:pt x="11" y="21"/>
                    <a:pt x="11" y="21"/>
                  </a:cubicBezTo>
                  <a:cubicBezTo>
                    <a:pt x="5" y="21"/>
                    <a:pt x="0" y="16"/>
                    <a:pt x="0" y="10"/>
                  </a:cubicBezTo>
                  <a:cubicBezTo>
                    <a:pt x="0" y="10"/>
                    <a:pt x="0" y="10"/>
                    <a:pt x="0" y="10"/>
                  </a:cubicBezTo>
                  <a:cubicBezTo>
                    <a:pt x="0" y="4"/>
                    <a:pt x="5" y="0"/>
                    <a:pt x="11" y="0"/>
                  </a:cubicBezTo>
                  <a:cubicBezTo>
                    <a:pt x="73" y="0"/>
                    <a:pt x="73" y="0"/>
                    <a:pt x="73" y="0"/>
                  </a:cubicBezTo>
                  <a:cubicBezTo>
                    <a:pt x="79" y="0"/>
                    <a:pt x="83" y="4"/>
                    <a:pt x="83" y="10"/>
                  </a:cubicBezTo>
                  <a:close/>
                </a:path>
              </a:pathLst>
            </a:custGeom>
            <a:solidFill>
              <a:srgbClr val="C1C1C1"/>
            </a:solidFill>
            <a:ln>
              <a:noFill/>
            </a:ln>
          </p:spPr>
          <p:txBody>
            <a:bodyPr vert="horz" wrap="square" lIns="25713" tIns="12857" rIns="25713" bIns="12857" numCol="1" anchor="t" anchorCtr="0" compatLnSpc="1"/>
            <a:lstStyle/>
            <a:p>
              <a:pPr>
                <a:lnSpc>
                  <a:spcPct val="120000"/>
                </a:lnSpc>
              </a:pPr>
              <a:endParaRPr lang="en-US" sz="1400">
                <a:ea typeface="微软雅黑" panose="020B0503020204020204" pitchFamily="34" charset="-122"/>
                <a:sym typeface="Arial" panose="020B0604020202020204" pitchFamily="34" charset="0"/>
              </a:endParaRPr>
            </a:p>
          </p:txBody>
        </p:sp>
        <p:sp>
          <p:nvSpPr>
            <p:cNvPr id="43" name="Freeform 38"/>
            <p:cNvSpPr/>
            <p:nvPr/>
          </p:nvSpPr>
          <p:spPr bwMode="auto">
            <a:xfrm>
              <a:off x="5973763" y="3309938"/>
              <a:ext cx="590550" cy="177800"/>
            </a:xfrm>
            <a:custGeom>
              <a:avLst/>
              <a:gdLst>
                <a:gd name="T0" fmla="*/ 157 w 157"/>
                <a:gd name="T1" fmla="*/ 23 h 47"/>
                <a:gd name="T2" fmla="*/ 134 w 157"/>
                <a:gd name="T3" fmla="*/ 47 h 47"/>
                <a:gd name="T4" fmla="*/ 24 w 157"/>
                <a:gd name="T5" fmla="*/ 47 h 47"/>
                <a:gd name="T6" fmla="*/ 0 w 157"/>
                <a:gd name="T7" fmla="*/ 23 h 47"/>
                <a:gd name="T8" fmla="*/ 0 w 157"/>
                <a:gd name="T9" fmla="*/ 23 h 47"/>
                <a:gd name="T10" fmla="*/ 24 w 157"/>
                <a:gd name="T11" fmla="*/ 0 h 47"/>
                <a:gd name="T12" fmla="*/ 134 w 157"/>
                <a:gd name="T13" fmla="*/ 0 h 47"/>
                <a:gd name="T14" fmla="*/ 157 w 157"/>
                <a:gd name="T15" fmla="*/ 23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 h="47">
                  <a:moveTo>
                    <a:pt x="157" y="23"/>
                  </a:moveTo>
                  <a:cubicBezTo>
                    <a:pt x="157" y="36"/>
                    <a:pt x="147" y="47"/>
                    <a:pt x="134" y="47"/>
                  </a:cubicBezTo>
                  <a:cubicBezTo>
                    <a:pt x="24" y="47"/>
                    <a:pt x="24" y="47"/>
                    <a:pt x="24" y="47"/>
                  </a:cubicBezTo>
                  <a:cubicBezTo>
                    <a:pt x="11" y="47"/>
                    <a:pt x="0" y="36"/>
                    <a:pt x="0" y="23"/>
                  </a:cubicBezTo>
                  <a:cubicBezTo>
                    <a:pt x="0" y="23"/>
                    <a:pt x="0" y="23"/>
                    <a:pt x="0" y="23"/>
                  </a:cubicBezTo>
                  <a:cubicBezTo>
                    <a:pt x="0" y="11"/>
                    <a:pt x="11" y="0"/>
                    <a:pt x="24" y="0"/>
                  </a:cubicBezTo>
                  <a:cubicBezTo>
                    <a:pt x="134" y="0"/>
                    <a:pt x="134" y="0"/>
                    <a:pt x="134" y="0"/>
                  </a:cubicBezTo>
                  <a:cubicBezTo>
                    <a:pt x="147" y="0"/>
                    <a:pt x="157" y="11"/>
                    <a:pt x="157" y="23"/>
                  </a:cubicBezTo>
                  <a:close/>
                </a:path>
              </a:pathLst>
            </a:custGeom>
            <a:solidFill>
              <a:srgbClr val="C1C1C1"/>
            </a:solidFill>
            <a:ln>
              <a:noFill/>
            </a:ln>
          </p:spPr>
          <p:txBody>
            <a:bodyPr vert="horz" wrap="square" lIns="25713" tIns="12857" rIns="25713" bIns="12857" numCol="1" anchor="t" anchorCtr="0" compatLnSpc="1"/>
            <a:lstStyle/>
            <a:p>
              <a:pPr>
                <a:lnSpc>
                  <a:spcPct val="120000"/>
                </a:lnSpc>
              </a:pPr>
              <a:endParaRPr lang="en-US" sz="1400">
                <a:ea typeface="微软雅黑" panose="020B0503020204020204" pitchFamily="34" charset="-122"/>
                <a:sym typeface="Arial" panose="020B0604020202020204" pitchFamily="34" charset="0"/>
              </a:endParaRPr>
            </a:p>
          </p:txBody>
        </p:sp>
        <p:sp>
          <p:nvSpPr>
            <p:cNvPr id="44" name="Freeform 39"/>
            <p:cNvSpPr/>
            <p:nvPr/>
          </p:nvSpPr>
          <p:spPr bwMode="auto">
            <a:xfrm>
              <a:off x="6149976" y="3871913"/>
              <a:ext cx="241300" cy="44450"/>
            </a:xfrm>
            <a:custGeom>
              <a:avLst/>
              <a:gdLst>
                <a:gd name="T0" fmla="*/ 64 w 64"/>
                <a:gd name="T1" fmla="*/ 6 h 12"/>
                <a:gd name="T2" fmla="*/ 57 w 64"/>
                <a:gd name="T3" fmla="*/ 12 h 12"/>
                <a:gd name="T4" fmla="*/ 6 w 64"/>
                <a:gd name="T5" fmla="*/ 12 h 12"/>
                <a:gd name="T6" fmla="*/ 0 w 64"/>
                <a:gd name="T7" fmla="*/ 6 h 12"/>
                <a:gd name="T8" fmla="*/ 0 w 64"/>
                <a:gd name="T9" fmla="*/ 6 h 12"/>
                <a:gd name="T10" fmla="*/ 6 w 64"/>
                <a:gd name="T11" fmla="*/ 0 h 12"/>
                <a:gd name="T12" fmla="*/ 57 w 64"/>
                <a:gd name="T13" fmla="*/ 0 h 12"/>
                <a:gd name="T14" fmla="*/ 64 w 64"/>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12">
                  <a:moveTo>
                    <a:pt x="64" y="6"/>
                  </a:moveTo>
                  <a:cubicBezTo>
                    <a:pt x="64" y="9"/>
                    <a:pt x="61" y="12"/>
                    <a:pt x="57" y="12"/>
                  </a:cubicBezTo>
                  <a:cubicBezTo>
                    <a:pt x="6" y="12"/>
                    <a:pt x="6" y="12"/>
                    <a:pt x="6" y="12"/>
                  </a:cubicBezTo>
                  <a:cubicBezTo>
                    <a:pt x="3" y="12"/>
                    <a:pt x="0" y="9"/>
                    <a:pt x="0" y="6"/>
                  </a:cubicBezTo>
                  <a:cubicBezTo>
                    <a:pt x="0" y="6"/>
                    <a:pt x="0" y="6"/>
                    <a:pt x="0" y="6"/>
                  </a:cubicBezTo>
                  <a:cubicBezTo>
                    <a:pt x="0" y="2"/>
                    <a:pt x="3" y="0"/>
                    <a:pt x="6" y="0"/>
                  </a:cubicBezTo>
                  <a:cubicBezTo>
                    <a:pt x="57" y="0"/>
                    <a:pt x="57" y="0"/>
                    <a:pt x="57" y="0"/>
                  </a:cubicBezTo>
                  <a:cubicBezTo>
                    <a:pt x="61" y="0"/>
                    <a:pt x="64" y="2"/>
                    <a:pt x="64" y="6"/>
                  </a:cubicBezTo>
                  <a:close/>
                </a:path>
              </a:pathLst>
            </a:custGeom>
            <a:solidFill>
              <a:srgbClr val="C1C1C1"/>
            </a:solidFill>
            <a:ln>
              <a:noFill/>
            </a:ln>
          </p:spPr>
          <p:txBody>
            <a:bodyPr vert="horz" wrap="square" lIns="25713" tIns="12857" rIns="25713" bIns="12857" numCol="1" anchor="t" anchorCtr="0" compatLnSpc="1"/>
            <a:lstStyle/>
            <a:p>
              <a:pPr>
                <a:lnSpc>
                  <a:spcPct val="120000"/>
                </a:lnSpc>
              </a:pPr>
              <a:endParaRPr lang="en-US" sz="1400">
                <a:ea typeface="微软雅黑" panose="020B0503020204020204" pitchFamily="34" charset="-122"/>
                <a:sym typeface="Arial" panose="020B0604020202020204" pitchFamily="34" charset="0"/>
              </a:endParaRPr>
            </a:p>
          </p:txBody>
        </p:sp>
        <p:sp>
          <p:nvSpPr>
            <p:cNvPr id="45" name="Freeform 40"/>
            <p:cNvSpPr/>
            <p:nvPr/>
          </p:nvSpPr>
          <p:spPr bwMode="auto">
            <a:xfrm>
              <a:off x="5635626" y="2008188"/>
              <a:ext cx="1270000" cy="134938"/>
            </a:xfrm>
            <a:custGeom>
              <a:avLst/>
              <a:gdLst>
                <a:gd name="T0" fmla="*/ 338 w 338"/>
                <a:gd name="T1" fmla="*/ 18 h 36"/>
                <a:gd name="T2" fmla="*/ 320 w 338"/>
                <a:gd name="T3" fmla="*/ 36 h 36"/>
                <a:gd name="T4" fmla="*/ 18 w 338"/>
                <a:gd name="T5" fmla="*/ 36 h 36"/>
                <a:gd name="T6" fmla="*/ 0 w 338"/>
                <a:gd name="T7" fmla="*/ 18 h 36"/>
                <a:gd name="T8" fmla="*/ 0 w 338"/>
                <a:gd name="T9" fmla="*/ 18 h 36"/>
                <a:gd name="T10" fmla="*/ 18 w 338"/>
                <a:gd name="T11" fmla="*/ 0 h 36"/>
                <a:gd name="T12" fmla="*/ 320 w 338"/>
                <a:gd name="T13" fmla="*/ 0 h 36"/>
                <a:gd name="T14" fmla="*/ 338 w 338"/>
                <a:gd name="T15" fmla="*/ 18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36">
                  <a:moveTo>
                    <a:pt x="338" y="18"/>
                  </a:moveTo>
                  <a:cubicBezTo>
                    <a:pt x="338" y="28"/>
                    <a:pt x="330" y="36"/>
                    <a:pt x="320" y="36"/>
                  </a:cubicBezTo>
                  <a:cubicBezTo>
                    <a:pt x="18" y="36"/>
                    <a:pt x="18" y="36"/>
                    <a:pt x="18" y="36"/>
                  </a:cubicBezTo>
                  <a:cubicBezTo>
                    <a:pt x="8" y="36"/>
                    <a:pt x="0" y="28"/>
                    <a:pt x="0" y="18"/>
                  </a:cubicBezTo>
                  <a:cubicBezTo>
                    <a:pt x="0" y="18"/>
                    <a:pt x="0" y="18"/>
                    <a:pt x="0" y="18"/>
                  </a:cubicBezTo>
                  <a:cubicBezTo>
                    <a:pt x="0" y="8"/>
                    <a:pt x="8" y="0"/>
                    <a:pt x="18" y="0"/>
                  </a:cubicBezTo>
                  <a:cubicBezTo>
                    <a:pt x="320" y="0"/>
                    <a:pt x="320" y="0"/>
                    <a:pt x="320" y="0"/>
                  </a:cubicBezTo>
                  <a:cubicBezTo>
                    <a:pt x="330" y="0"/>
                    <a:pt x="338" y="8"/>
                    <a:pt x="338" y="18"/>
                  </a:cubicBezTo>
                  <a:close/>
                </a:path>
              </a:pathLst>
            </a:custGeom>
            <a:solidFill>
              <a:srgbClr val="C1C1C1"/>
            </a:solidFill>
            <a:ln>
              <a:noFill/>
            </a:ln>
          </p:spPr>
          <p:txBody>
            <a:bodyPr vert="horz" wrap="square" lIns="25713" tIns="12857" rIns="25713" bIns="12857" numCol="1" anchor="t" anchorCtr="0" compatLnSpc="1"/>
            <a:lstStyle/>
            <a:p>
              <a:pPr>
                <a:lnSpc>
                  <a:spcPct val="120000"/>
                </a:lnSpc>
              </a:pPr>
              <a:endParaRPr lang="en-US" sz="1400">
                <a:ea typeface="微软雅黑" panose="020B0503020204020204" pitchFamily="34" charset="-122"/>
                <a:sym typeface="Arial" panose="020B0604020202020204" pitchFamily="34" charset="0"/>
              </a:endParaRPr>
            </a:p>
          </p:txBody>
        </p:sp>
        <p:sp>
          <p:nvSpPr>
            <p:cNvPr id="46" name="Freeform 60"/>
            <p:cNvSpPr>
              <a:spLocks noEditPoints="1"/>
            </p:cNvSpPr>
            <p:nvPr/>
          </p:nvSpPr>
          <p:spPr bwMode="auto">
            <a:xfrm>
              <a:off x="6270626" y="2008188"/>
              <a:ext cx="882650" cy="2838450"/>
            </a:xfrm>
            <a:custGeom>
              <a:avLst/>
              <a:gdLst>
                <a:gd name="T0" fmla="*/ 216 w 235"/>
                <a:gd name="T1" fmla="*/ 58 h 754"/>
                <a:gd name="T2" fmla="*/ 149 w 235"/>
                <a:gd name="T3" fmla="*/ 57 h 754"/>
                <a:gd name="T4" fmla="*/ 150 w 235"/>
                <a:gd name="T5" fmla="*/ 36 h 754"/>
                <a:gd name="T6" fmla="*/ 151 w 235"/>
                <a:gd name="T7" fmla="*/ 36 h 754"/>
                <a:gd name="T8" fmla="*/ 169 w 235"/>
                <a:gd name="T9" fmla="*/ 18 h 754"/>
                <a:gd name="T10" fmla="*/ 151 w 235"/>
                <a:gd name="T11" fmla="*/ 0 h 754"/>
                <a:gd name="T12" fmla="*/ 0 w 235"/>
                <a:gd name="T13" fmla="*/ 0 h 754"/>
                <a:gd name="T14" fmla="*/ 0 w 235"/>
                <a:gd name="T15" fmla="*/ 754 h 754"/>
                <a:gd name="T16" fmla="*/ 166 w 235"/>
                <a:gd name="T17" fmla="*/ 754 h 754"/>
                <a:gd name="T18" fmla="*/ 166 w 235"/>
                <a:gd name="T19" fmla="*/ 651 h 754"/>
                <a:gd name="T20" fmla="*/ 133 w 235"/>
                <a:gd name="T21" fmla="*/ 651 h 754"/>
                <a:gd name="T22" fmla="*/ 133 w 235"/>
                <a:gd name="T23" fmla="*/ 606 h 754"/>
                <a:gd name="T24" fmla="*/ 116 w 235"/>
                <a:gd name="T25" fmla="*/ 606 h 754"/>
                <a:gd name="T26" fmla="*/ 116 w 235"/>
                <a:gd name="T27" fmla="*/ 596 h 754"/>
                <a:gd name="T28" fmla="*/ 88 w 235"/>
                <a:gd name="T29" fmla="*/ 568 h 754"/>
                <a:gd name="T30" fmla="*/ 77 w 235"/>
                <a:gd name="T31" fmla="*/ 568 h 754"/>
                <a:gd name="T32" fmla="*/ 77 w 235"/>
                <a:gd name="T33" fmla="*/ 547 h 754"/>
                <a:gd name="T34" fmla="*/ 63 w 235"/>
                <a:gd name="T35" fmla="*/ 533 h 754"/>
                <a:gd name="T36" fmla="*/ 25 w 235"/>
                <a:gd name="T37" fmla="*/ 533 h 754"/>
                <a:gd name="T38" fmla="*/ 25 w 235"/>
                <a:gd name="T39" fmla="*/ 507 h 754"/>
                <a:gd name="T40" fmla="*/ 25 w 235"/>
                <a:gd name="T41" fmla="*/ 507 h 754"/>
                <a:gd name="T42" fmla="*/ 32 w 235"/>
                <a:gd name="T43" fmla="*/ 501 h 754"/>
                <a:gd name="T44" fmla="*/ 25 w 235"/>
                <a:gd name="T45" fmla="*/ 495 h 754"/>
                <a:gd name="T46" fmla="*/ 25 w 235"/>
                <a:gd name="T47" fmla="*/ 495 h 754"/>
                <a:gd name="T48" fmla="*/ 25 w 235"/>
                <a:gd name="T49" fmla="*/ 436 h 754"/>
                <a:gd name="T50" fmla="*/ 31 w 235"/>
                <a:gd name="T51" fmla="*/ 436 h 754"/>
                <a:gd name="T52" fmla="*/ 41 w 235"/>
                <a:gd name="T53" fmla="*/ 425 h 754"/>
                <a:gd name="T54" fmla="*/ 33 w 235"/>
                <a:gd name="T55" fmla="*/ 415 h 754"/>
                <a:gd name="T56" fmla="*/ 44 w 235"/>
                <a:gd name="T57" fmla="*/ 393 h 754"/>
                <a:gd name="T58" fmla="*/ 44 w 235"/>
                <a:gd name="T59" fmla="*/ 393 h 754"/>
                <a:gd name="T60" fmla="*/ 55 w 235"/>
                <a:gd name="T61" fmla="*/ 393 h 754"/>
                <a:gd name="T62" fmla="*/ 78 w 235"/>
                <a:gd name="T63" fmla="*/ 369 h 754"/>
                <a:gd name="T64" fmla="*/ 59 w 235"/>
                <a:gd name="T65" fmla="*/ 347 h 754"/>
                <a:gd name="T66" fmla="*/ 79 w 235"/>
                <a:gd name="T67" fmla="*/ 326 h 754"/>
                <a:gd name="T68" fmla="*/ 231 w 235"/>
                <a:gd name="T69" fmla="*/ 120 h 754"/>
                <a:gd name="T70" fmla="*/ 216 w 235"/>
                <a:gd name="T71" fmla="*/ 58 h 754"/>
                <a:gd name="T72" fmla="*/ 203 w 235"/>
                <a:gd name="T73" fmla="*/ 117 h 754"/>
                <a:gd name="T74" fmla="*/ 106 w 235"/>
                <a:gd name="T75" fmla="*/ 277 h 754"/>
                <a:gd name="T76" fmla="*/ 146 w 235"/>
                <a:gd name="T77" fmla="*/ 90 h 754"/>
                <a:gd name="T78" fmla="*/ 199 w 235"/>
                <a:gd name="T79" fmla="*/ 81 h 754"/>
                <a:gd name="T80" fmla="*/ 203 w 235"/>
                <a:gd name="T81" fmla="*/ 117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5" h="754">
                  <a:moveTo>
                    <a:pt x="216" y="58"/>
                  </a:moveTo>
                  <a:cubicBezTo>
                    <a:pt x="195" y="43"/>
                    <a:pt x="169" y="48"/>
                    <a:pt x="149" y="57"/>
                  </a:cubicBezTo>
                  <a:cubicBezTo>
                    <a:pt x="149" y="49"/>
                    <a:pt x="149" y="42"/>
                    <a:pt x="150" y="36"/>
                  </a:cubicBezTo>
                  <a:cubicBezTo>
                    <a:pt x="151" y="36"/>
                    <a:pt x="151" y="36"/>
                    <a:pt x="151" y="36"/>
                  </a:cubicBezTo>
                  <a:cubicBezTo>
                    <a:pt x="161" y="36"/>
                    <a:pt x="169" y="28"/>
                    <a:pt x="169" y="18"/>
                  </a:cubicBezTo>
                  <a:cubicBezTo>
                    <a:pt x="169" y="8"/>
                    <a:pt x="161" y="0"/>
                    <a:pt x="151" y="0"/>
                  </a:cubicBezTo>
                  <a:cubicBezTo>
                    <a:pt x="0" y="0"/>
                    <a:pt x="0" y="0"/>
                    <a:pt x="0" y="0"/>
                  </a:cubicBezTo>
                  <a:cubicBezTo>
                    <a:pt x="0" y="754"/>
                    <a:pt x="0" y="754"/>
                    <a:pt x="0" y="754"/>
                  </a:cubicBezTo>
                  <a:cubicBezTo>
                    <a:pt x="166" y="754"/>
                    <a:pt x="166" y="754"/>
                    <a:pt x="166" y="754"/>
                  </a:cubicBezTo>
                  <a:cubicBezTo>
                    <a:pt x="166" y="651"/>
                    <a:pt x="166" y="651"/>
                    <a:pt x="166" y="651"/>
                  </a:cubicBezTo>
                  <a:cubicBezTo>
                    <a:pt x="133" y="651"/>
                    <a:pt x="133" y="651"/>
                    <a:pt x="133" y="651"/>
                  </a:cubicBezTo>
                  <a:cubicBezTo>
                    <a:pt x="133" y="606"/>
                    <a:pt x="133" y="606"/>
                    <a:pt x="133" y="606"/>
                  </a:cubicBezTo>
                  <a:cubicBezTo>
                    <a:pt x="116" y="606"/>
                    <a:pt x="116" y="606"/>
                    <a:pt x="116" y="606"/>
                  </a:cubicBezTo>
                  <a:cubicBezTo>
                    <a:pt x="116" y="596"/>
                    <a:pt x="116" y="596"/>
                    <a:pt x="116" y="596"/>
                  </a:cubicBezTo>
                  <a:cubicBezTo>
                    <a:pt x="116" y="581"/>
                    <a:pt x="103" y="568"/>
                    <a:pt x="88" y="568"/>
                  </a:cubicBezTo>
                  <a:cubicBezTo>
                    <a:pt x="77" y="568"/>
                    <a:pt x="77" y="568"/>
                    <a:pt x="77" y="568"/>
                  </a:cubicBezTo>
                  <a:cubicBezTo>
                    <a:pt x="77" y="547"/>
                    <a:pt x="77" y="547"/>
                    <a:pt x="77" y="547"/>
                  </a:cubicBezTo>
                  <a:cubicBezTo>
                    <a:pt x="77" y="540"/>
                    <a:pt x="71" y="533"/>
                    <a:pt x="63" y="533"/>
                  </a:cubicBezTo>
                  <a:cubicBezTo>
                    <a:pt x="25" y="533"/>
                    <a:pt x="25" y="533"/>
                    <a:pt x="25" y="533"/>
                  </a:cubicBezTo>
                  <a:cubicBezTo>
                    <a:pt x="25" y="507"/>
                    <a:pt x="25" y="507"/>
                    <a:pt x="25" y="507"/>
                  </a:cubicBezTo>
                  <a:cubicBezTo>
                    <a:pt x="25" y="507"/>
                    <a:pt x="25" y="507"/>
                    <a:pt x="25" y="507"/>
                  </a:cubicBezTo>
                  <a:cubicBezTo>
                    <a:pt x="29" y="507"/>
                    <a:pt x="32" y="504"/>
                    <a:pt x="32" y="501"/>
                  </a:cubicBezTo>
                  <a:cubicBezTo>
                    <a:pt x="32" y="497"/>
                    <a:pt x="29" y="495"/>
                    <a:pt x="25" y="495"/>
                  </a:cubicBezTo>
                  <a:cubicBezTo>
                    <a:pt x="25" y="495"/>
                    <a:pt x="25" y="495"/>
                    <a:pt x="25" y="495"/>
                  </a:cubicBezTo>
                  <a:cubicBezTo>
                    <a:pt x="25" y="436"/>
                    <a:pt x="25" y="436"/>
                    <a:pt x="25" y="436"/>
                  </a:cubicBezTo>
                  <a:cubicBezTo>
                    <a:pt x="31" y="436"/>
                    <a:pt x="31" y="436"/>
                    <a:pt x="31" y="436"/>
                  </a:cubicBezTo>
                  <a:cubicBezTo>
                    <a:pt x="37" y="436"/>
                    <a:pt x="41" y="431"/>
                    <a:pt x="41" y="425"/>
                  </a:cubicBezTo>
                  <a:cubicBezTo>
                    <a:pt x="41" y="420"/>
                    <a:pt x="38" y="416"/>
                    <a:pt x="33" y="415"/>
                  </a:cubicBezTo>
                  <a:cubicBezTo>
                    <a:pt x="40" y="409"/>
                    <a:pt x="44" y="402"/>
                    <a:pt x="44" y="393"/>
                  </a:cubicBezTo>
                  <a:cubicBezTo>
                    <a:pt x="44" y="393"/>
                    <a:pt x="44" y="393"/>
                    <a:pt x="44" y="393"/>
                  </a:cubicBezTo>
                  <a:cubicBezTo>
                    <a:pt x="55" y="393"/>
                    <a:pt x="55" y="393"/>
                    <a:pt x="55" y="393"/>
                  </a:cubicBezTo>
                  <a:cubicBezTo>
                    <a:pt x="68" y="393"/>
                    <a:pt x="78" y="382"/>
                    <a:pt x="78" y="369"/>
                  </a:cubicBezTo>
                  <a:cubicBezTo>
                    <a:pt x="78" y="358"/>
                    <a:pt x="70" y="349"/>
                    <a:pt x="59" y="347"/>
                  </a:cubicBezTo>
                  <a:cubicBezTo>
                    <a:pt x="66" y="341"/>
                    <a:pt x="73" y="334"/>
                    <a:pt x="79" y="326"/>
                  </a:cubicBezTo>
                  <a:cubicBezTo>
                    <a:pt x="175" y="282"/>
                    <a:pt x="223" y="178"/>
                    <a:pt x="231" y="120"/>
                  </a:cubicBezTo>
                  <a:cubicBezTo>
                    <a:pt x="235" y="90"/>
                    <a:pt x="230" y="69"/>
                    <a:pt x="216" y="58"/>
                  </a:cubicBezTo>
                  <a:close/>
                  <a:moveTo>
                    <a:pt x="203" y="117"/>
                  </a:moveTo>
                  <a:cubicBezTo>
                    <a:pt x="197" y="163"/>
                    <a:pt x="164" y="233"/>
                    <a:pt x="106" y="277"/>
                  </a:cubicBezTo>
                  <a:cubicBezTo>
                    <a:pt x="130" y="219"/>
                    <a:pt x="141" y="144"/>
                    <a:pt x="146" y="90"/>
                  </a:cubicBezTo>
                  <a:cubicBezTo>
                    <a:pt x="163" y="80"/>
                    <a:pt x="185" y="71"/>
                    <a:pt x="199" y="81"/>
                  </a:cubicBezTo>
                  <a:cubicBezTo>
                    <a:pt x="203" y="83"/>
                    <a:pt x="206" y="95"/>
                    <a:pt x="203" y="117"/>
                  </a:cubicBezTo>
                  <a:close/>
                </a:path>
              </a:pathLst>
            </a:custGeom>
            <a:solidFill>
              <a:schemeClr val="tx1">
                <a:lumMod val="95000"/>
                <a:lumOff val="5000"/>
                <a:alpha val="5000"/>
              </a:schemeClr>
            </a:solidFill>
            <a:ln>
              <a:noFill/>
            </a:ln>
          </p:spPr>
          <p:txBody>
            <a:bodyPr vert="horz" wrap="square" lIns="25713" tIns="12857" rIns="25713" bIns="12857" numCol="1" anchor="t" anchorCtr="0" compatLnSpc="1"/>
            <a:lstStyle/>
            <a:p>
              <a:pPr>
                <a:lnSpc>
                  <a:spcPct val="120000"/>
                </a:lnSpc>
              </a:pPr>
              <a:endParaRPr lang="en-US" sz="1400">
                <a:ea typeface="微软雅黑" panose="020B0503020204020204" pitchFamily="34" charset="-122"/>
                <a:sym typeface="Arial" panose="020B0604020202020204" pitchFamily="34" charset="0"/>
              </a:endParaRPr>
            </a:p>
          </p:txBody>
        </p:sp>
      </p:grpSp>
      <p:grpSp>
        <p:nvGrpSpPr>
          <p:cNvPr id="47" name="Group 11"/>
          <p:cNvGrpSpPr/>
          <p:nvPr/>
        </p:nvGrpSpPr>
        <p:grpSpPr>
          <a:xfrm>
            <a:off x="1821267" y="1521506"/>
            <a:ext cx="1737199" cy="2632119"/>
            <a:chOff x="7458076" y="2008188"/>
            <a:chExt cx="1768475" cy="2838450"/>
          </a:xfrm>
        </p:grpSpPr>
        <p:sp>
          <p:nvSpPr>
            <p:cNvPr id="48" name="Freeform 5"/>
            <p:cNvSpPr/>
            <p:nvPr/>
          </p:nvSpPr>
          <p:spPr bwMode="auto">
            <a:xfrm>
              <a:off x="7458076" y="2105026"/>
              <a:ext cx="676275" cy="1149350"/>
            </a:xfrm>
            <a:custGeom>
              <a:avLst/>
              <a:gdLst>
                <a:gd name="T0" fmla="*/ 170 w 180"/>
                <a:gd name="T1" fmla="*/ 305 h 305"/>
                <a:gd name="T2" fmla="*/ 4 w 180"/>
                <a:gd name="T3" fmla="*/ 94 h 305"/>
                <a:gd name="T4" fmla="*/ 20 w 180"/>
                <a:gd name="T5" fmla="*/ 32 h 305"/>
                <a:gd name="T6" fmla="*/ 128 w 180"/>
                <a:gd name="T7" fmla="*/ 59 h 305"/>
                <a:gd name="T8" fmla="*/ 109 w 180"/>
                <a:gd name="T9" fmla="*/ 79 h 305"/>
                <a:gd name="T10" fmla="*/ 36 w 180"/>
                <a:gd name="T11" fmla="*/ 55 h 305"/>
                <a:gd name="T12" fmla="*/ 32 w 180"/>
                <a:gd name="T13" fmla="*/ 91 h 305"/>
                <a:gd name="T14" fmla="*/ 180 w 180"/>
                <a:gd name="T15" fmla="*/ 279 h 305"/>
                <a:gd name="T16" fmla="*/ 170 w 180"/>
                <a:gd name="T17" fmla="*/ 305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0" h="305">
                  <a:moveTo>
                    <a:pt x="170" y="305"/>
                  </a:moveTo>
                  <a:cubicBezTo>
                    <a:pt x="65" y="266"/>
                    <a:pt x="13" y="155"/>
                    <a:pt x="4" y="94"/>
                  </a:cubicBezTo>
                  <a:cubicBezTo>
                    <a:pt x="0" y="64"/>
                    <a:pt x="6" y="43"/>
                    <a:pt x="20" y="32"/>
                  </a:cubicBezTo>
                  <a:cubicBezTo>
                    <a:pt x="64" y="0"/>
                    <a:pt x="126" y="56"/>
                    <a:pt x="128" y="59"/>
                  </a:cubicBezTo>
                  <a:cubicBezTo>
                    <a:pt x="109" y="79"/>
                    <a:pt x="109" y="79"/>
                    <a:pt x="109" y="79"/>
                  </a:cubicBezTo>
                  <a:cubicBezTo>
                    <a:pt x="109" y="79"/>
                    <a:pt x="62" y="36"/>
                    <a:pt x="36" y="55"/>
                  </a:cubicBezTo>
                  <a:cubicBezTo>
                    <a:pt x="33" y="57"/>
                    <a:pt x="29" y="69"/>
                    <a:pt x="32" y="91"/>
                  </a:cubicBezTo>
                  <a:cubicBezTo>
                    <a:pt x="40" y="149"/>
                    <a:pt x="91" y="246"/>
                    <a:pt x="180" y="279"/>
                  </a:cubicBezTo>
                  <a:lnTo>
                    <a:pt x="170" y="305"/>
                  </a:lnTo>
                  <a:close/>
                </a:path>
              </a:pathLst>
            </a:custGeom>
            <a:solidFill>
              <a:srgbClr val="F7CD1C"/>
            </a:solidFill>
            <a:ln>
              <a:noFill/>
            </a:ln>
          </p:spPr>
          <p:txBody>
            <a:bodyPr vert="horz" wrap="square" lIns="25713" tIns="12857" rIns="25713" bIns="12857" numCol="1" anchor="t" anchorCtr="0" compatLnSpc="1"/>
            <a:lstStyle/>
            <a:p>
              <a:pPr>
                <a:lnSpc>
                  <a:spcPct val="120000"/>
                </a:lnSpc>
              </a:pPr>
              <a:endParaRPr lang="en-US" sz="1400">
                <a:ea typeface="微软雅黑" panose="020B0503020204020204" pitchFamily="34" charset="-122"/>
                <a:sym typeface="Arial" panose="020B0604020202020204" pitchFamily="34" charset="0"/>
              </a:endParaRPr>
            </a:p>
          </p:txBody>
        </p:sp>
        <p:sp>
          <p:nvSpPr>
            <p:cNvPr id="49" name="Freeform 6"/>
            <p:cNvSpPr/>
            <p:nvPr/>
          </p:nvSpPr>
          <p:spPr bwMode="auto">
            <a:xfrm>
              <a:off x="8551863" y="2105026"/>
              <a:ext cx="674688" cy="1149350"/>
            </a:xfrm>
            <a:custGeom>
              <a:avLst/>
              <a:gdLst>
                <a:gd name="T0" fmla="*/ 10 w 180"/>
                <a:gd name="T1" fmla="*/ 305 h 305"/>
                <a:gd name="T2" fmla="*/ 0 w 180"/>
                <a:gd name="T3" fmla="*/ 279 h 305"/>
                <a:gd name="T4" fmla="*/ 148 w 180"/>
                <a:gd name="T5" fmla="*/ 91 h 305"/>
                <a:gd name="T6" fmla="*/ 144 w 180"/>
                <a:gd name="T7" fmla="*/ 55 h 305"/>
                <a:gd name="T8" fmla="*/ 71 w 180"/>
                <a:gd name="T9" fmla="*/ 79 h 305"/>
                <a:gd name="T10" fmla="*/ 52 w 180"/>
                <a:gd name="T11" fmla="*/ 59 h 305"/>
                <a:gd name="T12" fmla="*/ 161 w 180"/>
                <a:gd name="T13" fmla="*/ 32 h 305"/>
                <a:gd name="T14" fmla="*/ 176 w 180"/>
                <a:gd name="T15" fmla="*/ 94 h 305"/>
                <a:gd name="T16" fmla="*/ 10 w 180"/>
                <a:gd name="T17" fmla="*/ 305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0" h="305">
                  <a:moveTo>
                    <a:pt x="10" y="305"/>
                  </a:moveTo>
                  <a:cubicBezTo>
                    <a:pt x="0" y="279"/>
                    <a:pt x="0" y="279"/>
                    <a:pt x="0" y="279"/>
                  </a:cubicBezTo>
                  <a:cubicBezTo>
                    <a:pt x="89" y="246"/>
                    <a:pt x="140" y="149"/>
                    <a:pt x="148" y="91"/>
                  </a:cubicBezTo>
                  <a:cubicBezTo>
                    <a:pt x="151" y="69"/>
                    <a:pt x="148" y="57"/>
                    <a:pt x="144" y="55"/>
                  </a:cubicBezTo>
                  <a:cubicBezTo>
                    <a:pt x="123" y="39"/>
                    <a:pt x="84" y="68"/>
                    <a:pt x="71" y="79"/>
                  </a:cubicBezTo>
                  <a:cubicBezTo>
                    <a:pt x="52" y="59"/>
                    <a:pt x="52" y="59"/>
                    <a:pt x="52" y="59"/>
                  </a:cubicBezTo>
                  <a:cubicBezTo>
                    <a:pt x="55" y="56"/>
                    <a:pt x="116" y="0"/>
                    <a:pt x="161" y="32"/>
                  </a:cubicBezTo>
                  <a:cubicBezTo>
                    <a:pt x="175" y="43"/>
                    <a:pt x="180" y="64"/>
                    <a:pt x="176" y="94"/>
                  </a:cubicBezTo>
                  <a:cubicBezTo>
                    <a:pt x="168" y="155"/>
                    <a:pt x="115" y="266"/>
                    <a:pt x="10" y="305"/>
                  </a:cubicBezTo>
                  <a:close/>
                </a:path>
              </a:pathLst>
            </a:custGeom>
            <a:solidFill>
              <a:srgbClr val="F7CD1C"/>
            </a:solidFill>
            <a:ln>
              <a:noFill/>
            </a:ln>
          </p:spPr>
          <p:txBody>
            <a:bodyPr vert="horz" wrap="square" lIns="25713" tIns="12857" rIns="25713" bIns="12857" numCol="1" anchor="t" anchorCtr="0" compatLnSpc="1"/>
            <a:lstStyle/>
            <a:p>
              <a:pPr>
                <a:lnSpc>
                  <a:spcPct val="120000"/>
                </a:lnSpc>
              </a:pPr>
              <a:endParaRPr lang="en-US" sz="1400">
                <a:ea typeface="微软雅黑" panose="020B0503020204020204" pitchFamily="34" charset="-122"/>
                <a:sym typeface="Arial" panose="020B0604020202020204" pitchFamily="34" charset="0"/>
              </a:endParaRPr>
            </a:p>
          </p:txBody>
        </p:sp>
        <p:sp>
          <p:nvSpPr>
            <p:cNvPr id="50" name="Freeform 7"/>
            <p:cNvSpPr/>
            <p:nvPr/>
          </p:nvSpPr>
          <p:spPr bwMode="auto">
            <a:xfrm>
              <a:off x="8054976" y="4014788"/>
              <a:ext cx="579438" cy="225425"/>
            </a:xfrm>
            <a:custGeom>
              <a:avLst/>
              <a:gdLst>
                <a:gd name="T0" fmla="*/ 154 w 154"/>
                <a:gd name="T1" fmla="*/ 46 h 60"/>
                <a:gd name="T2" fmla="*/ 140 w 154"/>
                <a:gd name="T3" fmla="*/ 60 h 60"/>
                <a:gd name="T4" fmla="*/ 14 w 154"/>
                <a:gd name="T5" fmla="*/ 60 h 60"/>
                <a:gd name="T6" fmla="*/ 0 w 154"/>
                <a:gd name="T7" fmla="*/ 46 h 60"/>
                <a:gd name="T8" fmla="*/ 0 w 154"/>
                <a:gd name="T9" fmla="*/ 14 h 60"/>
                <a:gd name="T10" fmla="*/ 14 w 154"/>
                <a:gd name="T11" fmla="*/ 0 h 60"/>
                <a:gd name="T12" fmla="*/ 140 w 154"/>
                <a:gd name="T13" fmla="*/ 0 h 60"/>
                <a:gd name="T14" fmla="*/ 154 w 154"/>
                <a:gd name="T15" fmla="*/ 14 h 60"/>
                <a:gd name="T16" fmla="*/ 154 w 154"/>
                <a:gd name="T17" fmla="*/ 4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60">
                  <a:moveTo>
                    <a:pt x="154" y="46"/>
                  </a:moveTo>
                  <a:cubicBezTo>
                    <a:pt x="154" y="54"/>
                    <a:pt x="148" y="60"/>
                    <a:pt x="140" y="60"/>
                  </a:cubicBezTo>
                  <a:cubicBezTo>
                    <a:pt x="14" y="60"/>
                    <a:pt x="14" y="60"/>
                    <a:pt x="14" y="60"/>
                  </a:cubicBezTo>
                  <a:cubicBezTo>
                    <a:pt x="6" y="60"/>
                    <a:pt x="0" y="54"/>
                    <a:pt x="0" y="46"/>
                  </a:cubicBezTo>
                  <a:cubicBezTo>
                    <a:pt x="0" y="14"/>
                    <a:pt x="0" y="14"/>
                    <a:pt x="0" y="14"/>
                  </a:cubicBezTo>
                  <a:cubicBezTo>
                    <a:pt x="0" y="7"/>
                    <a:pt x="6" y="0"/>
                    <a:pt x="14" y="0"/>
                  </a:cubicBezTo>
                  <a:cubicBezTo>
                    <a:pt x="140" y="0"/>
                    <a:pt x="140" y="0"/>
                    <a:pt x="140" y="0"/>
                  </a:cubicBezTo>
                  <a:cubicBezTo>
                    <a:pt x="148" y="0"/>
                    <a:pt x="154" y="7"/>
                    <a:pt x="154" y="14"/>
                  </a:cubicBezTo>
                  <a:lnTo>
                    <a:pt x="154" y="46"/>
                  </a:lnTo>
                  <a:close/>
                </a:path>
              </a:pathLst>
            </a:custGeom>
            <a:solidFill>
              <a:srgbClr val="F8E21A"/>
            </a:solidFill>
            <a:ln>
              <a:noFill/>
            </a:ln>
          </p:spPr>
          <p:txBody>
            <a:bodyPr vert="horz" wrap="square" lIns="25713" tIns="12857" rIns="25713" bIns="12857" numCol="1" anchor="t" anchorCtr="0" compatLnSpc="1"/>
            <a:lstStyle/>
            <a:p>
              <a:pPr>
                <a:lnSpc>
                  <a:spcPct val="120000"/>
                </a:lnSpc>
              </a:pPr>
              <a:endParaRPr lang="en-US" sz="1400">
                <a:ea typeface="微软雅黑" panose="020B0503020204020204" pitchFamily="34" charset="-122"/>
                <a:sym typeface="Arial" panose="020B0604020202020204" pitchFamily="34" charset="0"/>
              </a:endParaRPr>
            </a:p>
          </p:txBody>
        </p:sp>
        <p:sp>
          <p:nvSpPr>
            <p:cNvPr id="51" name="Freeform 8"/>
            <p:cNvSpPr/>
            <p:nvPr/>
          </p:nvSpPr>
          <p:spPr bwMode="auto">
            <a:xfrm>
              <a:off x="7908926" y="4146551"/>
              <a:ext cx="871538" cy="387350"/>
            </a:xfrm>
            <a:custGeom>
              <a:avLst/>
              <a:gdLst>
                <a:gd name="T0" fmla="*/ 232 w 232"/>
                <a:gd name="T1" fmla="*/ 75 h 103"/>
                <a:gd name="T2" fmla="*/ 204 w 232"/>
                <a:gd name="T3" fmla="*/ 103 h 103"/>
                <a:gd name="T4" fmla="*/ 28 w 232"/>
                <a:gd name="T5" fmla="*/ 103 h 103"/>
                <a:gd name="T6" fmla="*/ 0 w 232"/>
                <a:gd name="T7" fmla="*/ 75 h 103"/>
                <a:gd name="T8" fmla="*/ 0 w 232"/>
                <a:gd name="T9" fmla="*/ 28 h 103"/>
                <a:gd name="T10" fmla="*/ 28 w 232"/>
                <a:gd name="T11" fmla="*/ 0 h 103"/>
                <a:gd name="T12" fmla="*/ 204 w 232"/>
                <a:gd name="T13" fmla="*/ 0 h 103"/>
                <a:gd name="T14" fmla="*/ 232 w 232"/>
                <a:gd name="T15" fmla="*/ 28 h 103"/>
                <a:gd name="T16" fmla="*/ 232 w 232"/>
                <a:gd name="T17" fmla="*/ 7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103">
                  <a:moveTo>
                    <a:pt x="232" y="75"/>
                  </a:moveTo>
                  <a:cubicBezTo>
                    <a:pt x="232" y="91"/>
                    <a:pt x="219" y="103"/>
                    <a:pt x="204" y="103"/>
                  </a:cubicBezTo>
                  <a:cubicBezTo>
                    <a:pt x="28" y="103"/>
                    <a:pt x="28" y="103"/>
                    <a:pt x="28" y="103"/>
                  </a:cubicBezTo>
                  <a:cubicBezTo>
                    <a:pt x="12" y="103"/>
                    <a:pt x="0" y="91"/>
                    <a:pt x="0" y="75"/>
                  </a:cubicBezTo>
                  <a:cubicBezTo>
                    <a:pt x="0" y="28"/>
                    <a:pt x="0" y="28"/>
                    <a:pt x="0" y="28"/>
                  </a:cubicBezTo>
                  <a:cubicBezTo>
                    <a:pt x="0" y="13"/>
                    <a:pt x="12" y="0"/>
                    <a:pt x="28" y="0"/>
                  </a:cubicBezTo>
                  <a:cubicBezTo>
                    <a:pt x="204" y="0"/>
                    <a:pt x="204" y="0"/>
                    <a:pt x="204" y="0"/>
                  </a:cubicBezTo>
                  <a:cubicBezTo>
                    <a:pt x="219" y="0"/>
                    <a:pt x="232" y="13"/>
                    <a:pt x="232" y="28"/>
                  </a:cubicBezTo>
                  <a:lnTo>
                    <a:pt x="232" y="75"/>
                  </a:lnTo>
                  <a:close/>
                </a:path>
              </a:pathLst>
            </a:custGeom>
            <a:solidFill>
              <a:srgbClr val="F7CD1C"/>
            </a:solidFill>
            <a:ln>
              <a:noFill/>
            </a:ln>
          </p:spPr>
          <p:txBody>
            <a:bodyPr vert="horz" wrap="square" lIns="25713" tIns="12857" rIns="25713" bIns="12857" numCol="1" anchor="t" anchorCtr="0" compatLnSpc="1"/>
            <a:lstStyle/>
            <a:p>
              <a:pPr>
                <a:lnSpc>
                  <a:spcPct val="120000"/>
                </a:lnSpc>
              </a:pPr>
              <a:endParaRPr lang="en-US" sz="1400">
                <a:ea typeface="微软雅黑" panose="020B0503020204020204" pitchFamily="34" charset="-122"/>
                <a:sym typeface="Arial" panose="020B0604020202020204" pitchFamily="34" charset="0"/>
              </a:endParaRPr>
            </a:p>
          </p:txBody>
        </p:sp>
        <p:sp>
          <p:nvSpPr>
            <p:cNvPr id="52" name="Rectangle 9"/>
            <p:cNvSpPr>
              <a:spLocks noChangeArrowheads="1"/>
            </p:cNvSpPr>
            <p:nvPr/>
          </p:nvSpPr>
          <p:spPr bwMode="auto">
            <a:xfrm>
              <a:off x="8250238" y="3408363"/>
              <a:ext cx="188913" cy="661988"/>
            </a:xfrm>
            <a:prstGeom prst="rect">
              <a:avLst/>
            </a:prstGeom>
            <a:solidFill>
              <a:srgbClr val="F8E21A"/>
            </a:solidFill>
            <a:ln>
              <a:noFill/>
            </a:ln>
          </p:spPr>
          <p:txBody>
            <a:bodyPr vert="horz" wrap="square" lIns="25713" tIns="12857" rIns="25713" bIns="12857" numCol="1" anchor="t" anchorCtr="0" compatLnSpc="1"/>
            <a:lstStyle/>
            <a:p>
              <a:pPr>
                <a:lnSpc>
                  <a:spcPct val="120000"/>
                </a:lnSpc>
              </a:pPr>
              <a:endParaRPr lang="en-US" sz="1400">
                <a:ea typeface="微软雅黑" panose="020B0503020204020204" pitchFamily="34" charset="-122"/>
                <a:sym typeface="Arial" panose="020B0604020202020204" pitchFamily="34" charset="0"/>
              </a:endParaRPr>
            </a:p>
          </p:txBody>
        </p:sp>
        <p:sp>
          <p:nvSpPr>
            <p:cNvPr id="53" name="Freeform 10"/>
            <p:cNvSpPr/>
            <p:nvPr/>
          </p:nvSpPr>
          <p:spPr bwMode="auto">
            <a:xfrm>
              <a:off x="7777163" y="2074863"/>
              <a:ext cx="1130300" cy="1322388"/>
            </a:xfrm>
            <a:custGeom>
              <a:avLst/>
              <a:gdLst>
                <a:gd name="T0" fmla="*/ 151 w 301"/>
                <a:gd name="T1" fmla="*/ 0 h 351"/>
                <a:gd name="T2" fmla="*/ 0 w 301"/>
                <a:gd name="T3" fmla="*/ 0 h 351"/>
                <a:gd name="T4" fmla="*/ 151 w 301"/>
                <a:gd name="T5" fmla="*/ 351 h 351"/>
                <a:gd name="T6" fmla="*/ 301 w 301"/>
                <a:gd name="T7" fmla="*/ 0 h 351"/>
                <a:gd name="T8" fmla="*/ 151 w 301"/>
                <a:gd name="T9" fmla="*/ 0 h 351"/>
              </a:gdLst>
              <a:ahLst/>
              <a:cxnLst>
                <a:cxn ang="0">
                  <a:pos x="T0" y="T1"/>
                </a:cxn>
                <a:cxn ang="0">
                  <a:pos x="T2" y="T3"/>
                </a:cxn>
                <a:cxn ang="0">
                  <a:pos x="T4" y="T5"/>
                </a:cxn>
                <a:cxn ang="0">
                  <a:pos x="T6" y="T7"/>
                </a:cxn>
                <a:cxn ang="0">
                  <a:pos x="T8" y="T9"/>
                </a:cxn>
              </a:cxnLst>
              <a:rect l="0" t="0" r="r" b="b"/>
              <a:pathLst>
                <a:path w="301" h="351">
                  <a:moveTo>
                    <a:pt x="151" y="0"/>
                  </a:moveTo>
                  <a:cubicBezTo>
                    <a:pt x="0" y="0"/>
                    <a:pt x="0" y="0"/>
                    <a:pt x="0" y="0"/>
                  </a:cubicBezTo>
                  <a:cubicBezTo>
                    <a:pt x="0" y="0"/>
                    <a:pt x="1" y="351"/>
                    <a:pt x="151" y="351"/>
                  </a:cubicBezTo>
                  <a:cubicBezTo>
                    <a:pt x="301" y="351"/>
                    <a:pt x="301" y="0"/>
                    <a:pt x="301" y="0"/>
                  </a:cubicBezTo>
                  <a:lnTo>
                    <a:pt x="151" y="0"/>
                  </a:lnTo>
                  <a:close/>
                </a:path>
              </a:pathLst>
            </a:custGeom>
            <a:solidFill>
              <a:srgbClr val="F8E21A"/>
            </a:solidFill>
            <a:ln>
              <a:noFill/>
            </a:ln>
          </p:spPr>
          <p:txBody>
            <a:bodyPr vert="horz" wrap="square" lIns="25713" tIns="12857" rIns="25713" bIns="12857" numCol="1" anchor="t" anchorCtr="0" compatLnSpc="1"/>
            <a:lstStyle/>
            <a:p>
              <a:pPr>
                <a:lnSpc>
                  <a:spcPct val="120000"/>
                </a:lnSpc>
              </a:pPr>
              <a:endParaRPr lang="en-US" sz="1400">
                <a:ea typeface="微软雅黑" panose="020B0503020204020204" pitchFamily="34" charset="-122"/>
                <a:sym typeface="Arial" panose="020B0604020202020204" pitchFamily="34" charset="0"/>
              </a:endParaRPr>
            </a:p>
          </p:txBody>
        </p:sp>
        <p:sp>
          <p:nvSpPr>
            <p:cNvPr id="54" name="Oval 11"/>
            <p:cNvSpPr>
              <a:spLocks noChangeArrowheads="1"/>
            </p:cNvSpPr>
            <p:nvPr/>
          </p:nvSpPr>
          <p:spPr bwMode="auto">
            <a:xfrm>
              <a:off x="8175626" y="3367088"/>
              <a:ext cx="333375" cy="241300"/>
            </a:xfrm>
            <a:prstGeom prst="ellipse">
              <a:avLst/>
            </a:prstGeom>
            <a:solidFill>
              <a:srgbClr val="F8E21A"/>
            </a:solidFill>
            <a:ln>
              <a:noFill/>
            </a:ln>
          </p:spPr>
          <p:txBody>
            <a:bodyPr vert="horz" wrap="square" lIns="25713" tIns="12857" rIns="25713" bIns="12857" numCol="1" anchor="t" anchorCtr="0" compatLnSpc="1"/>
            <a:lstStyle/>
            <a:p>
              <a:pPr>
                <a:lnSpc>
                  <a:spcPct val="120000"/>
                </a:lnSpc>
              </a:pPr>
              <a:endParaRPr lang="en-US" sz="1400">
                <a:ea typeface="微软雅黑" panose="020B0503020204020204" pitchFamily="34" charset="-122"/>
                <a:sym typeface="Arial" panose="020B0604020202020204" pitchFamily="34" charset="0"/>
              </a:endParaRPr>
            </a:p>
          </p:txBody>
        </p:sp>
        <p:sp>
          <p:nvSpPr>
            <p:cNvPr id="55" name="Rectangle 12"/>
            <p:cNvSpPr>
              <a:spLocks noChangeArrowheads="1"/>
            </p:cNvSpPr>
            <p:nvPr/>
          </p:nvSpPr>
          <p:spPr bwMode="auto">
            <a:xfrm>
              <a:off x="7845426" y="4289426"/>
              <a:ext cx="998538" cy="384175"/>
            </a:xfrm>
            <a:prstGeom prst="rect">
              <a:avLst/>
            </a:prstGeom>
            <a:solidFill>
              <a:srgbClr val="3C4C5E"/>
            </a:solidFill>
            <a:ln>
              <a:noFill/>
            </a:ln>
          </p:spPr>
          <p:txBody>
            <a:bodyPr vert="horz" wrap="square" lIns="25713" tIns="12857" rIns="25713" bIns="12857" numCol="1" anchor="t" anchorCtr="0" compatLnSpc="1"/>
            <a:lstStyle/>
            <a:p>
              <a:pPr>
                <a:lnSpc>
                  <a:spcPct val="120000"/>
                </a:lnSpc>
              </a:pPr>
              <a:endParaRPr lang="en-US" sz="1400">
                <a:ea typeface="微软雅黑" panose="020B0503020204020204" pitchFamily="34" charset="-122"/>
                <a:sym typeface="Arial" panose="020B0604020202020204" pitchFamily="34" charset="0"/>
              </a:endParaRPr>
            </a:p>
          </p:txBody>
        </p:sp>
        <p:sp>
          <p:nvSpPr>
            <p:cNvPr id="56" name="Rectangle 13"/>
            <p:cNvSpPr>
              <a:spLocks noChangeArrowheads="1"/>
            </p:cNvSpPr>
            <p:nvPr/>
          </p:nvSpPr>
          <p:spPr bwMode="auto">
            <a:xfrm>
              <a:off x="7721601" y="4459288"/>
              <a:ext cx="1246188" cy="387350"/>
            </a:xfrm>
            <a:prstGeom prst="rect">
              <a:avLst/>
            </a:prstGeom>
            <a:solidFill>
              <a:srgbClr val="3C4C5E"/>
            </a:solidFill>
            <a:ln>
              <a:noFill/>
            </a:ln>
          </p:spPr>
          <p:txBody>
            <a:bodyPr vert="horz" wrap="square" lIns="25713" tIns="12857" rIns="25713" bIns="12857" numCol="1" anchor="t" anchorCtr="0" compatLnSpc="1"/>
            <a:lstStyle/>
            <a:p>
              <a:pPr>
                <a:lnSpc>
                  <a:spcPct val="120000"/>
                </a:lnSpc>
              </a:pPr>
              <a:endParaRPr lang="en-US" sz="1400">
                <a:ea typeface="微软雅黑" panose="020B0503020204020204" pitchFamily="34" charset="-122"/>
                <a:sym typeface="Arial" panose="020B0604020202020204" pitchFamily="34" charset="0"/>
              </a:endParaRPr>
            </a:p>
          </p:txBody>
        </p:sp>
        <p:sp>
          <p:nvSpPr>
            <p:cNvPr id="57" name="Freeform 14"/>
            <p:cNvSpPr/>
            <p:nvPr/>
          </p:nvSpPr>
          <p:spPr bwMode="auto">
            <a:xfrm>
              <a:off x="8058151" y="4519613"/>
              <a:ext cx="568325" cy="252413"/>
            </a:xfrm>
            <a:custGeom>
              <a:avLst/>
              <a:gdLst>
                <a:gd name="T0" fmla="*/ 151 w 151"/>
                <a:gd name="T1" fmla="*/ 62 h 67"/>
                <a:gd name="T2" fmla="*/ 146 w 151"/>
                <a:gd name="T3" fmla="*/ 67 h 67"/>
                <a:gd name="T4" fmla="*/ 6 w 151"/>
                <a:gd name="T5" fmla="*/ 67 h 67"/>
                <a:gd name="T6" fmla="*/ 0 w 151"/>
                <a:gd name="T7" fmla="*/ 62 h 67"/>
                <a:gd name="T8" fmla="*/ 0 w 151"/>
                <a:gd name="T9" fmla="*/ 5 h 67"/>
                <a:gd name="T10" fmla="*/ 6 w 151"/>
                <a:gd name="T11" fmla="*/ 0 h 67"/>
                <a:gd name="T12" fmla="*/ 146 w 151"/>
                <a:gd name="T13" fmla="*/ 0 h 67"/>
                <a:gd name="T14" fmla="*/ 151 w 151"/>
                <a:gd name="T15" fmla="*/ 5 h 67"/>
                <a:gd name="T16" fmla="*/ 151 w 151"/>
                <a:gd name="T17" fmla="*/ 6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67">
                  <a:moveTo>
                    <a:pt x="151" y="62"/>
                  </a:moveTo>
                  <a:cubicBezTo>
                    <a:pt x="151" y="65"/>
                    <a:pt x="149" y="67"/>
                    <a:pt x="146" y="67"/>
                  </a:cubicBezTo>
                  <a:cubicBezTo>
                    <a:pt x="6" y="67"/>
                    <a:pt x="6" y="67"/>
                    <a:pt x="6" y="67"/>
                  </a:cubicBezTo>
                  <a:cubicBezTo>
                    <a:pt x="3" y="67"/>
                    <a:pt x="0" y="65"/>
                    <a:pt x="0" y="62"/>
                  </a:cubicBezTo>
                  <a:cubicBezTo>
                    <a:pt x="0" y="5"/>
                    <a:pt x="0" y="5"/>
                    <a:pt x="0" y="5"/>
                  </a:cubicBezTo>
                  <a:cubicBezTo>
                    <a:pt x="0" y="2"/>
                    <a:pt x="3" y="0"/>
                    <a:pt x="6" y="0"/>
                  </a:cubicBezTo>
                  <a:cubicBezTo>
                    <a:pt x="146" y="0"/>
                    <a:pt x="146" y="0"/>
                    <a:pt x="146" y="0"/>
                  </a:cubicBezTo>
                  <a:cubicBezTo>
                    <a:pt x="149" y="0"/>
                    <a:pt x="151" y="2"/>
                    <a:pt x="151" y="5"/>
                  </a:cubicBezTo>
                  <a:lnTo>
                    <a:pt x="151" y="62"/>
                  </a:lnTo>
                  <a:close/>
                </a:path>
              </a:pathLst>
            </a:custGeom>
            <a:solidFill>
              <a:srgbClr val="F8E21A"/>
            </a:solidFill>
            <a:ln>
              <a:noFill/>
            </a:ln>
          </p:spPr>
          <p:txBody>
            <a:bodyPr vert="horz" wrap="square" lIns="25713" tIns="12857" rIns="25713" bIns="12857" numCol="1" anchor="t" anchorCtr="0" compatLnSpc="1"/>
            <a:lstStyle/>
            <a:p>
              <a:pPr>
                <a:lnSpc>
                  <a:spcPct val="120000"/>
                </a:lnSpc>
              </a:pPr>
              <a:endParaRPr lang="en-US" sz="1400">
                <a:ea typeface="微软雅黑" panose="020B0503020204020204" pitchFamily="34" charset="-122"/>
                <a:sym typeface="Arial" panose="020B0604020202020204" pitchFamily="34" charset="0"/>
              </a:endParaRPr>
            </a:p>
          </p:txBody>
        </p:sp>
        <p:sp>
          <p:nvSpPr>
            <p:cNvPr id="58" name="Oval 15"/>
            <p:cNvSpPr>
              <a:spLocks noChangeArrowheads="1"/>
            </p:cNvSpPr>
            <p:nvPr/>
          </p:nvSpPr>
          <p:spPr bwMode="auto">
            <a:xfrm>
              <a:off x="8562976" y="4541838"/>
              <a:ext cx="41275" cy="41275"/>
            </a:xfrm>
            <a:prstGeom prst="ellipse">
              <a:avLst/>
            </a:prstGeom>
            <a:solidFill>
              <a:srgbClr val="B5940E"/>
            </a:solidFill>
            <a:ln>
              <a:noFill/>
            </a:ln>
          </p:spPr>
          <p:txBody>
            <a:bodyPr vert="horz" wrap="square" lIns="25713" tIns="12857" rIns="25713" bIns="12857" numCol="1" anchor="t" anchorCtr="0" compatLnSpc="1"/>
            <a:lstStyle/>
            <a:p>
              <a:pPr>
                <a:lnSpc>
                  <a:spcPct val="120000"/>
                </a:lnSpc>
              </a:pPr>
              <a:endParaRPr lang="en-US" sz="1400">
                <a:ea typeface="微软雅黑" panose="020B0503020204020204" pitchFamily="34" charset="-122"/>
                <a:sym typeface="Arial" panose="020B0604020202020204" pitchFamily="34" charset="0"/>
              </a:endParaRPr>
            </a:p>
          </p:txBody>
        </p:sp>
        <p:sp>
          <p:nvSpPr>
            <p:cNvPr id="59" name="Oval 16"/>
            <p:cNvSpPr>
              <a:spLocks noChangeArrowheads="1"/>
            </p:cNvSpPr>
            <p:nvPr/>
          </p:nvSpPr>
          <p:spPr bwMode="auto">
            <a:xfrm>
              <a:off x="8562976" y="4706938"/>
              <a:ext cx="41275" cy="41275"/>
            </a:xfrm>
            <a:prstGeom prst="ellipse">
              <a:avLst/>
            </a:prstGeom>
            <a:solidFill>
              <a:srgbClr val="B5940E"/>
            </a:solidFill>
            <a:ln>
              <a:noFill/>
            </a:ln>
          </p:spPr>
          <p:txBody>
            <a:bodyPr vert="horz" wrap="square" lIns="25713" tIns="12857" rIns="25713" bIns="12857" numCol="1" anchor="t" anchorCtr="0" compatLnSpc="1"/>
            <a:lstStyle/>
            <a:p>
              <a:pPr>
                <a:lnSpc>
                  <a:spcPct val="120000"/>
                </a:lnSpc>
              </a:pPr>
              <a:endParaRPr lang="en-US" sz="1400">
                <a:ea typeface="微软雅黑" panose="020B0503020204020204" pitchFamily="34" charset="-122"/>
                <a:sym typeface="Arial" panose="020B0604020202020204" pitchFamily="34" charset="0"/>
              </a:endParaRPr>
            </a:p>
          </p:txBody>
        </p:sp>
        <p:sp>
          <p:nvSpPr>
            <p:cNvPr id="60" name="Oval 17"/>
            <p:cNvSpPr>
              <a:spLocks noChangeArrowheads="1"/>
            </p:cNvSpPr>
            <p:nvPr/>
          </p:nvSpPr>
          <p:spPr bwMode="auto">
            <a:xfrm>
              <a:off x="8085138" y="4541838"/>
              <a:ext cx="38100" cy="41275"/>
            </a:xfrm>
            <a:prstGeom prst="ellipse">
              <a:avLst/>
            </a:prstGeom>
            <a:solidFill>
              <a:srgbClr val="B5940E"/>
            </a:solidFill>
            <a:ln>
              <a:noFill/>
            </a:ln>
          </p:spPr>
          <p:txBody>
            <a:bodyPr vert="horz" wrap="square" lIns="25713" tIns="12857" rIns="25713" bIns="12857" numCol="1" anchor="t" anchorCtr="0" compatLnSpc="1"/>
            <a:lstStyle/>
            <a:p>
              <a:pPr>
                <a:lnSpc>
                  <a:spcPct val="120000"/>
                </a:lnSpc>
              </a:pPr>
              <a:endParaRPr lang="en-US" sz="1400">
                <a:ea typeface="微软雅黑" panose="020B0503020204020204" pitchFamily="34" charset="-122"/>
                <a:sym typeface="Arial" panose="020B0604020202020204" pitchFamily="34" charset="0"/>
              </a:endParaRPr>
            </a:p>
          </p:txBody>
        </p:sp>
        <p:sp>
          <p:nvSpPr>
            <p:cNvPr id="61" name="Oval 18"/>
            <p:cNvSpPr>
              <a:spLocks noChangeArrowheads="1"/>
            </p:cNvSpPr>
            <p:nvPr/>
          </p:nvSpPr>
          <p:spPr bwMode="auto">
            <a:xfrm>
              <a:off x="8085138" y="4706938"/>
              <a:ext cx="38100" cy="41275"/>
            </a:xfrm>
            <a:prstGeom prst="ellipse">
              <a:avLst/>
            </a:prstGeom>
            <a:solidFill>
              <a:srgbClr val="B5940E"/>
            </a:solidFill>
            <a:ln>
              <a:noFill/>
            </a:ln>
          </p:spPr>
          <p:txBody>
            <a:bodyPr vert="horz" wrap="square" lIns="25713" tIns="12857" rIns="25713" bIns="12857" numCol="1" anchor="t" anchorCtr="0" compatLnSpc="1"/>
            <a:lstStyle/>
            <a:p>
              <a:pPr>
                <a:lnSpc>
                  <a:spcPct val="120000"/>
                </a:lnSpc>
              </a:pPr>
              <a:endParaRPr lang="en-US" sz="1400">
                <a:ea typeface="微软雅黑" panose="020B0503020204020204" pitchFamily="34" charset="-122"/>
                <a:sym typeface="Arial" panose="020B0604020202020204" pitchFamily="34" charset="0"/>
              </a:endParaRPr>
            </a:p>
          </p:txBody>
        </p:sp>
        <p:sp>
          <p:nvSpPr>
            <p:cNvPr id="62" name="Freeform 19"/>
            <p:cNvSpPr/>
            <p:nvPr/>
          </p:nvSpPr>
          <p:spPr bwMode="auto">
            <a:xfrm>
              <a:off x="8186738" y="3570288"/>
              <a:ext cx="311150" cy="79375"/>
            </a:xfrm>
            <a:custGeom>
              <a:avLst/>
              <a:gdLst>
                <a:gd name="T0" fmla="*/ 83 w 83"/>
                <a:gd name="T1" fmla="*/ 10 h 21"/>
                <a:gd name="T2" fmla="*/ 73 w 83"/>
                <a:gd name="T3" fmla="*/ 21 h 21"/>
                <a:gd name="T4" fmla="*/ 11 w 83"/>
                <a:gd name="T5" fmla="*/ 21 h 21"/>
                <a:gd name="T6" fmla="*/ 0 w 83"/>
                <a:gd name="T7" fmla="*/ 10 h 21"/>
                <a:gd name="T8" fmla="*/ 0 w 83"/>
                <a:gd name="T9" fmla="*/ 10 h 21"/>
                <a:gd name="T10" fmla="*/ 11 w 83"/>
                <a:gd name="T11" fmla="*/ 0 h 21"/>
                <a:gd name="T12" fmla="*/ 73 w 83"/>
                <a:gd name="T13" fmla="*/ 0 h 21"/>
                <a:gd name="T14" fmla="*/ 83 w 83"/>
                <a:gd name="T15" fmla="*/ 10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 h="21">
                  <a:moveTo>
                    <a:pt x="83" y="10"/>
                  </a:moveTo>
                  <a:cubicBezTo>
                    <a:pt x="83" y="16"/>
                    <a:pt x="79" y="21"/>
                    <a:pt x="73" y="21"/>
                  </a:cubicBezTo>
                  <a:cubicBezTo>
                    <a:pt x="11" y="21"/>
                    <a:pt x="11" y="21"/>
                    <a:pt x="11" y="21"/>
                  </a:cubicBezTo>
                  <a:cubicBezTo>
                    <a:pt x="5" y="21"/>
                    <a:pt x="0" y="16"/>
                    <a:pt x="0" y="10"/>
                  </a:cubicBezTo>
                  <a:cubicBezTo>
                    <a:pt x="0" y="10"/>
                    <a:pt x="0" y="10"/>
                    <a:pt x="0" y="10"/>
                  </a:cubicBezTo>
                  <a:cubicBezTo>
                    <a:pt x="0" y="4"/>
                    <a:pt x="5" y="0"/>
                    <a:pt x="11" y="0"/>
                  </a:cubicBezTo>
                  <a:cubicBezTo>
                    <a:pt x="73" y="0"/>
                    <a:pt x="73" y="0"/>
                    <a:pt x="73" y="0"/>
                  </a:cubicBezTo>
                  <a:cubicBezTo>
                    <a:pt x="79" y="0"/>
                    <a:pt x="83" y="4"/>
                    <a:pt x="83" y="10"/>
                  </a:cubicBezTo>
                  <a:close/>
                </a:path>
              </a:pathLst>
            </a:custGeom>
            <a:solidFill>
              <a:srgbClr val="F7CD1C"/>
            </a:solidFill>
            <a:ln>
              <a:noFill/>
            </a:ln>
          </p:spPr>
          <p:txBody>
            <a:bodyPr vert="horz" wrap="square" lIns="25713" tIns="12857" rIns="25713" bIns="12857" numCol="1" anchor="t" anchorCtr="0" compatLnSpc="1"/>
            <a:lstStyle/>
            <a:p>
              <a:pPr>
                <a:lnSpc>
                  <a:spcPct val="120000"/>
                </a:lnSpc>
              </a:pPr>
              <a:endParaRPr lang="en-US" sz="1400">
                <a:ea typeface="微软雅黑" panose="020B0503020204020204" pitchFamily="34" charset="-122"/>
                <a:sym typeface="Arial" panose="020B0604020202020204" pitchFamily="34" charset="0"/>
              </a:endParaRPr>
            </a:p>
          </p:txBody>
        </p:sp>
        <p:sp>
          <p:nvSpPr>
            <p:cNvPr id="63" name="Freeform 20"/>
            <p:cNvSpPr/>
            <p:nvPr/>
          </p:nvSpPr>
          <p:spPr bwMode="auto">
            <a:xfrm>
              <a:off x="8047038" y="3309938"/>
              <a:ext cx="590550" cy="177800"/>
            </a:xfrm>
            <a:custGeom>
              <a:avLst/>
              <a:gdLst>
                <a:gd name="T0" fmla="*/ 157 w 157"/>
                <a:gd name="T1" fmla="*/ 23 h 47"/>
                <a:gd name="T2" fmla="*/ 134 w 157"/>
                <a:gd name="T3" fmla="*/ 47 h 47"/>
                <a:gd name="T4" fmla="*/ 24 w 157"/>
                <a:gd name="T5" fmla="*/ 47 h 47"/>
                <a:gd name="T6" fmla="*/ 0 w 157"/>
                <a:gd name="T7" fmla="*/ 23 h 47"/>
                <a:gd name="T8" fmla="*/ 0 w 157"/>
                <a:gd name="T9" fmla="*/ 23 h 47"/>
                <a:gd name="T10" fmla="*/ 24 w 157"/>
                <a:gd name="T11" fmla="*/ 0 h 47"/>
                <a:gd name="T12" fmla="*/ 134 w 157"/>
                <a:gd name="T13" fmla="*/ 0 h 47"/>
                <a:gd name="T14" fmla="*/ 157 w 157"/>
                <a:gd name="T15" fmla="*/ 23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 h="47">
                  <a:moveTo>
                    <a:pt x="157" y="23"/>
                  </a:moveTo>
                  <a:cubicBezTo>
                    <a:pt x="157" y="36"/>
                    <a:pt x="147" y="47"/>
                    <a:pt x="134" y="47"/>
                  </a:cubicBezTo>
                  <a:cubicBezTo>
                    <a:pt x="24" y="47"/>
                    <a:pt x="24" y="47"/>
                    <a:pt x="24" y="47"/>
                  </a:cubicBezTo>
                  <a:cubicBezTo>
                    <a:pt x="11" y="47"/>
                    <a:pt x="0" y="36"/>
                    <a:pt x="0" y="23"/>
                  </a:cubicBezTo>
                  <a:cubicBezTo>
                    <a:pt x="0" y="23"/>
                    <a:pt x="0" y="23"/>
                    <a:pt x="0" y="23"/>
                  </a:cubicBezTo>
                  <a:cubicBezTo>
                    <a:pt x="0" y="11"/>
                    <a:pt x="11" y="0"/>
                    <a:pt x="24" y="0"/>
                  </a:cubicBezTo>
                  <a:cubicBezTo>
                    <a:pt x="134" y="0"/>
                    <a:pt x="134" y="0"/>
                    <a:pt x="134" y="0"/>
                  </a:cubicBezTo>
                  <a:cubicBezTo>
                    <a:pt x="147" y="0"/>
                    <a:pt x="157" y="11"/>
                    <a:pt x="157" y="23"/>
                  </a:cubicBezTo>
                  <a:close/>
                </a:path>
              </a:pathLst>
            </a:custGeom>
            <a:solidFill>
              <a:srgbClr val="F7CD1C"/>
            </a:solidFill>
            <a:ln>
              <a:noFill/>
            </a:ln>
          </p:spPr>
          <p:txBody>
            <a:bodyPr vert="horz" wrap="square" lIns="25713" tIns="12857" rIns="25713" bIns="12857" numCol="1" anchor="t" anchorCtr="0" compatLnSpc="1"/>
            <a:lstStyle/>
            <a:p>
              <a:pPr>
                <a:lnSpc>
                  <a:spcPct val="120000"/>
                </a:lnSpc>
              </a:pPr>
              <a:endParaRPr lang="en-US" sz="1400">
                <a:ea typeface="微软雅黑" panose="020B0503020204020204" pitchFamily="34" charset="-122"/>
                <a:sym typeface="Arial" panose="020B0604020202020204" pitchFamily="34" charset="0"/>
              </a:endParaRPr>
            </a:p>
          </p:txBody>
        </p:sp>
        <p:sp>
          <p:nvSpPr>
            <p:cNvPr id="64" name="Freeform 21"/>
            <p:cNvSpPr/>
            <p:nvPr/>
          </p:nvSpPr>
          <p:spPr bwMode="auto">
            <a:xfrm>
              <a:off x="8224838" y="3871913"/>
              <a:ext cx="239713" cy="44450"/>
            </a:xfrm>
            <a:custGeom>
              <a:avLst/>
              <a:gdLst>
                <a:gd name="T0" fmla="*/ 64 w 64"/>
                <a:gd name="T1" fmla="*/ 6 h 12"/>
                <a:gd name="T2" fmla="*/ 57 w 64"/>
                <a:gd name="T3" fmla="*/ 12 h 12"/>
                <a:gd name="T4" fmla="*/ 6 w 64"/>
                <a:gd name="T5" fmla="*/ 12 h 12"/>
                <a:gd name="T6" fmla="*/ 0 w 64"/>
                <a:gd name="T7" fmla="*/ 6 h 12"/>
                <a:gd name="T8" fmla="*/ 0 w 64"/>
                <a:gd name="T9" fmla="*/ 6 h 12"/>
                <a:gd name="T10" fmla="*/ 6 w 64"/>
                <a:gd name="T11" fmla="*/ 0 h 12"/>
                <a:gd name="T12" fmla="*/ 57 w 64"/>
                <a:gd name="T13" fmla="*/ 0 h 12"/>
                <a:gd name="T14" fmla="*/ 64 w 64"/>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12">
                  <a:moveTo>
                    <a:pt x="64" y="6"/>
                  </a:moveTo>
                  <a:cubicBezTo>
                    <a:pt x="64" y="9"/>
                    <a:pt x="61" y="12"/>
                    <a:pt x="57" y="12"/>
                  </a:cubicBezTo>
                  <a:cubicBezTo>
                    <a:pt x="6" y="12"/>
                    <a:pt x="6" y="12"/>
                    <a:pt x="6" y="12"/>
                  </a:cubicBezTo>
                  <a:cubicBezTo>
                    <a:pt x="3" y="12"/>
                    <a:pt x="0" y="9"/>
                    <a:pt x="0" y="6"/>
                  </a:cubicBezTo>
                  <a:cubicBezTo>
                    <a:pt x="0" y="6"/>
                    <a:pt x="0" y="6"/>
                    <a:pt x="0" y="6"/>
                  </a:cubicBezTo>
                  <a:cubicBezTo>
                    <a:pt x="0" y="2"/>
                    <a:pt x="3" y="0"/>
                    <a:pt x="6" y="0"/>
                  </a:cubicBezTo>
                  <a:cubicBezTo>
                    <a:pt x="57" y="0"/>
                    <a:pt x="57" y="0"/>
                    <a:pt x="57" y="0"/>
                  </a:cubicBezTo>
                  <a:cubicBezTo>
                    <a:pt x="61" y="0"/>
                    <a:pt x="64" y="2"/>
                    <a:pt x="64" y="6"/>
                  </a:cubicBezTo>
                  <a:close/>
                </a:path>
              </a:pathLst>
            </a:custGeom>
            <a:solidFill>
              <a:srgbClr val="F7CD1C"/>
            </a:solidFill>
            <a:ln>
              <a:noFill/>
            </a:ln>
          </p:spPr>
          <p:txBody>
            <a:bodyPr vert="horz" wrap="square" lIns="25713" tIns="12857" rIns="25713" bIns="12857" numCol="1" anchor="t" anchorCtr="0" compatLnSpc="1"/>
            <a:lstStyle/>
            <a:p>
              <a:pPr>
                <a:lnSpc>
                  <a:spcPct val="120000"/>
                </a:lnSpc>
              </a:pPr>
              <a:endParaRPr lang="en-US" sz="1400">
                <a:ea typeface="微软雅黑" panose="020B0503020204020204" pitchFamily="34" charset="-122"/>
                <a:sym typeface="Arial" panose="020B0604020202020204" pitchFamily="34" charset="0"/>
              </a:endParaRPr>
            </a:p>
          </p:txBody>
        </p:sp>
        <p:sp>
          <p:nvSpPr>
            <p:cNvPr id="65" name="Freeform 22"/>
            <p:cNvSpPr/>
            <p:nvPr/>
          </p:nvSpPr>
          <p:spPr bwMode="auto">
            <a:xfrm>
              <a:off x="7708901" y="2008188"/>
              <a:ext cx="1270000" cy="134938"/>
            </a:xfrm>
            <a:custGeom>
              <a:avLst/>
              <a:gdLst>
                <a:gd name="T0" fmla="*/ 338 w 338"/>
                <a:gd name="T1" fmla="*/ 18 h 36"/>
                <a:gd name="T2" fmla="*/ 320 w 338"/>
                <a:gd name="T3" fmla="*/ 36 h 36"/>
                <a:gd name="T4" fmla="*/ 18 w 338"/>
                <a:gd name="T5" fmla="*/ 36 h 36"/>
                <a:gd name="T6" fmla="*/ 0 w 338"/>
                <a:gd name="T7" fmla="*/ 18 h 36"/>
                <a:gd name="T8" fmla="*/ 0 w 338"/>
                <a:gd name="T9" fmla="*/ 18 h 36"/>
                <a:gd name="T10" fmla="*/ 18 w 338"/>
                <a:gd name="T11" fmla="*/ 0 h 36"/>
                <a:gd name="T12" fmla="*/ 320 w 338"/>
                <a:gd name="T13" fmla="*/ 0 h 36"/>
                <a:gd name="T14" fmla="*/ 338 w 338"/>
                <a:gd name="T15" fmla="*/ 18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36">
                  <a:moveTo>
                    <a:pt x="338" y="18"/>
                  </a:moveTo>
                  <a:cubicBezTo>
                    <a:pt x="338" y="28"/>
                    <a:pt x="330" y="36"/>
                    <a:pt x="320" y="36"/>
                  </a:cubicBezTo>
                  <a:cubicBezTo>
                    <a:pt x="18" y="36"/>
                    <a:pt x="18" y="36"/>
                    <a:pt x="18" y="36"/>
                  </a:cubicBezTo>
                  <a:cubicBezTo>
                    <a:pt x="8" y="36"/>
                    <a:pt x="0" y="28"/>
                    <a:pt x="0" y="18"/>
                  </a:cubicBezTo>
                  <a:cubicBezTo>
                    <a:pt x="0" y="18"/>
                    <a:pt x="0" y="18"/>
                    <a:pt x="0" y="18"/>
                  </a:cubicBezTo>
                  <a:cubicBezTo>
                    <a:pt x="0" y="8"/>
                    <a:pt x="8" y="0"/>
                    <a:pt x="18" y="0"/>
                  </a:cubicBezTo>
                  <a:cubicBezTo>
                    <a:pt x="320" y="0"/>
                    <a:pt x="320" y="0"/>
                    <a:pt x="320" y="0"/>
                  </a:cubicBezTo>
                  <a:cubicBezTo>
                    <a:pt x="330" y="0"/>
                    <a:pt x="338" y="8"/>
                    <a:pt x="338" y="18"/>
                  </a:cubicBezTo>
                  <a:close/>
                </a:path>
              </a:pathLst>
            </a:custGeom>
            <a:solidFill>
              <a:srgbClr val="F7CD1C"/>
            </a:solidFill>
            <a:ln>
              <a:noFill/>
            </a:ln>
          </p:spPr>
          <p:txBody>
            <a:bodyPr vert="horz" wrap="square" lIns="25713" tIns="12857" rIns="25713" bIns="12857" numCol="1" anchor="t" anchorCtr="0" compatLnSpc="1"/>
            <a:lstStyle/>
            <a:p>
              <a:pPr>
                <a:lnSpc>
                  <a:spcPct val="120000"/>
                </a:lnSpc>
              </a:pPr>
              <a:endParaRPr lang="en-US" sz="1400">
                <a:ea typeface="微软雅黑" panose="020B0503020204020204" pitchFamily="34" charset="-122"/>
                <a:sym typeface="Arial" panose="020B0604020202020204" pitchFamily="34" charset="0"/>
              </a:endParaRPr>
            </a:p>
          </p:txBody>
        </p:sp>
        <p:sp>
          <p:nvSpPr>
            <p:cNvPr id="66" name="Freeform 59"/>
            <p:cNvSpPr>
              <a:spLocks noEditPoints="1"/>
            </p:cNvSpPr>
            <p:nvPr/>
          </p:nvSpPr>
          <p:spPr bwMode="auto">
            <a:xfrm>
              <a:off x="8343901" y="2008188"/>
              <a:ext cx="882650" cy="2838450"/>
            </a:xfrm>
            <a:custGeom>
              <a:avLst/>
              <a:gdLst>
                <a:gd name="T0" fmla="*/ 216 w 235"/>
                <a:gd name="T1" fmla="*/ 58 h 754"/>
                <a:gd name="T2" fmla="*/ 149 w 235"/>
                <a:gd name="T3" fmla="*/ 57 h 754"/>
                <a:gd name="T4" fmla="*/ 150 w 235"/>
                <a:gd name="T5" fmla="*/ 36 h 754"/>
                <a:gd name="T6" fmla="*/ 151 w 235"/>
                <a:gd name="T7" fmla="*/ 36 h 754"/>
                <a:gd name="T8" fmla="*/ 169 w 235"/>
                <a:gd name="T9" fmla="*/ 18 h 754"/>
                <a:gd name="T10" fmla="*/ 151 w 235"/>
                <a:gd name="T11" fmla="*/ 0 h 754"/>
                <a:gd name="T12" fmla="*/ 0 w 235"/>
                <a:gd name="T13" fmla="*/ 0 h 754"/>
                <a:gd name="T14" fmla="*/ 0 w 235"/>
                <a:gd name="T15" fmla="*/ 754 h 754"/>
                <a:gd name="T16" fmla="*/ 166 w 235"/>
                <a:gd name="T17" fmla="*/ 754 h 754"/>
                <a:gd name="T18" fmla="*/ 166 w 235"/>
                <a:gd name="T19" fmla="*/ 651 h 754"/>
                <a:gd name="T20" fmla="*/ 133 w 235"/>
                <a:gd name="T21" fmla="*/ 651 h 754"/>
                <a:gd name="T22" fmla="*/ 133 w 235"/>
                <a:gd name="T23" fmla="*/ 606 h 754"/>
                <a:gd name="T24" fmla="*/ 116 w 235"/>
                <a:gd name="T25" fmla="*/ 606 h 754"/>
                <a:gd name="T26" fmla="*/ 116 w 235"/>
                <a:gd name="T27" fmla="*/ 596 h 754"/>
                <a:gd name="T28" fmla="*/ 88 w 235"/>
                <a:gd name="T29" fmla="*/ 568 h 754"/>
                <a:gd name="T30" fmla="*/ 77 w 235"/>
                <a:gd name="T31" fmla="*/ 568 h 754"/>
                <a:gd name="T32" fmla="*/ 77 w 235"/>
                <a:gd name="T33" fmla="*/ 547 h 754"/>
                <a:gd name="T34" fmla="*/ 63 w 235"/>
                <a:gd name="T35" fmla="*/ 533 h 754"/>
                <a:gd name="T36" fmla="*/ 25 w 235"/>
                <a:gd name="T37" fmla="*/ 533 h 754"/>
                <a:gd name="T38" fmla="*/ 25 w 235"/>
                <a:gd name="T39" fmla="*/ 507 h 754"/>
                <a:gd name="T40" fmla="*/ 25 w 235"/>
                <a:gd name="T41" fmla="*/ 507 h 754"/>
                <a:gd name="T42" fmla="*/ 32 w 235"/>
                <a:gd name="T43" fmla="*/ 501 h 754"/>
                <a:gd name="T44" fmla="*/ 25 w 235"/>
                <a:gd name="T45" fmla="*/ 495 h 754"/>
                <a:gd name="T46" fmla="*/ 25 w 235"/>
                <a:gd name="T47" fmla="*/ 495 h 754"/>
                <a:gd name="T48" fmla="*/ 25 w 235"/>
                <a:gd name="T49" fmla="*/ 436 h 754"/>
                <a:gd name="T50" fmla="*/ 31 w 235"/>
                <a:gd name="T51" fmla="*/ 436 h 754"/>
                <a:gd name="T52" fmla="*/ 41 w 235"/>
                <a:gd name="T53" fmla="*/ 425 h 754"/>
                <a:gd name="T54" fmla="*/ 33 w 235"/>
                <a:gd name="T55" fmla="*/ 415 h 754"/>
                <a:gd name="T56" fmla="*/ 44 w 235"/>
                <a:gd name="T57" fmla="*/ 393 h 754"/>
                <a:gd name="T58" fmla="*/ 44 w 235"/>
                <a:gd name="T59" fmla="*/ 393 h 754"/>
                <a:gd name="T60" fmla="*/ 55 w 235"/>
                <a:gd name="T61" fmla="*/ 393 h 754"/>
                <a:gd name="T62" fmla="*/ 78 w 235"/>
                <a:gd name="T63" fmla="*/ 369 h 754"/>
                <a:gd name="T64" fmla="*/ 59 w 235"/>
                <a:gd name="T65" fmla="*/ 347 h 754"/>
                <a:gd name="T66" fmla="*/ 79 w 235"/>
                <a:gd name="T67" fmla="*/ 326 h 754"/>
                <a:gd name="T68" fmla="*/ 231 w 235"/>
                <a:gd name="T69" fmla="*/ 120 h 754"/>
                <a:gd name="T70" fmla="*/ 216 w 235"/>
                <a:gd name="T71" fmla="*/ 58 h 754"/>
                <a:gd name="T72" fmla="*/ 203 w 235"/>
                <a:gd name="T73" fmla="*/ 117 h 754"/>
                <a:gd name="T74" fmla="*/ 106 w 235"/>
                <a:gd name="T75" fmla="*/ 277 h 754"/>
                <a:gd name="T76" fmla="*/ 146 w 235"/>
                <a:gd name="T77" fmla="*/ 90 h 754"/>
                <a:gd name="T78" fmla="*/ 199 w 235"/>
                <a:gd name="T79" fmla="*/ 81 h 754"/>
                <a:gd name="T80" fmla="*/ 203 w 235"/>
                <a:gd name="T81" fmla="*/ 117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5" h="754">
                  <a:moveTo>
                    <a:pt x="216" y="58"/>
                  </a:moveTo>
                  <a:cubicBezTo>
                    <a:pt x="195" y="43"/>
                    <a:pt x="169" y="48"/>
                    <a:pt x="149" y="57"/>
                  </a:cubicBezTo>
                  <a:cubicBezTo>
                    <a:pt x="149" y="49"/>
                    <a:pt x="149" y="42"/>
                    <a:pt x="150" y="36"/>
                  </a:cubicBezTo>
                  <a:cubicBezTo>
                    <a:pt x="151" y="36"/>
                    <a:pt x="151" y="36"/>
                    <a:pt x="151" y="36"/>
                  </a:cubicBezTo>
                  <a:cubicBezTo>
                    <a:pt x="161" y="36"/>
                    <a:pt x="169" y="28"/>
                    <a:pt x="169" y="18"/>
                  </a:cubicBezTo>
                  <a:cubicBezTo>
                    <a:pt x="169" y="8"/>
                    <a:pt x="161" y="0"/>
                    <a:pt x="151" y="0"/>
                  </a:cubicBezTo>
                  <a:cubicBezTo>
                    <a:pt x="0" y="0"/>
                    <a:pt x="0" y="0"/>
                    <a:pt x="0" y="0"/>
                  </a:cubicBezTo>
                  <a:cubicBezTo>
                    <a:pt x="0" y="754"/>
                    <a:pt x="0" y="754"/>
                    <a:pt x="0" y="754"/>
                  </a:cubicBezTo>
                  <a:cubicBezTo>
                    <a:pt x="166" y="754"/>
                    <a:pt x="166" y="754"/>
                    <a:pt x="166" y="754"/>
                  </a:cubicBezTo>
                  <a:cubicBezTo>
                    <a:pt x="166" y="651"/>
                    <a:pt x="166" y="651"/>
                    <a:pt x="166" y="651"/>
                  </a:cubicBezTo>
                  <a:cubicBezTo>
                    <a:pt x="133" y="651"/>
                    <a:pt x="133" y="651"/>
                    <a:pt x="133" y="651"/>
                  </a:cubicBezTo>
                  <a:cubicBezTo>
                    <a:pt x="133" y="606"/>
                    <a:pt x="133" y="606"/>
                    <a:pt x="133" y="606"/>
                  </a:cubicBezTo>
                  <a:cubicBezTo>
                    <a:pt x="116" y="606"/>
                    <a:pt x="116" y="606"/>
                    <a:pt x="116" y="606"/>
                  </a:cubicBezTo>
                  <a:cubicBezTo>
                    <a:pt x="116" y="596"/>
                    <a:pt x="116" y="596"/>
                    <a:pt x="116" y="596"/>
                  </a:cubicBezTo>
                  <a:cubicBezTo>
                    <a:pt x="116" y="581"/>
                    <a:pt x="103" y="568"/>
                    <a:pt x="88" y="568"/>
                  </a:cubicBezTo>
                  <a:cubicBezTo>
                    <a:pt x="77" y="568"/>
                    <a:pt x="77" y="568"/>
                    <a:pt x="77" y="568"/>
                  </a:cubicBezTo>
                  <a:cubicBezTo>
                    <a:pt x="77" y="547"/>
                    <a:pt x="77" y="547"/>
                    <a:pt x="77" y="547"/>
                  </a:cubicBezTo>
                  <a:cubicBezTo>
                    <a:pt x="77" y="540"/>
                    <a:pt x="71" y="533"/>
                    <a:pt x="63" y="533"/>
                  </a:cubicBezTo>
                  <a:cubicBezTo>
                    <a:pt x="25" y="533"/>
                    <a:pt x="25" y="533"/>
                    <a:pt x="25" y="533"/>
                  </a:cubicBezTo>
                  <a:cubicBezTo>
                    <a:pt x="25" y="507"/>
                    <a:pt x="25" y="507"/>
                    <a:pt x="25" y="507"/>
                  </a:cubicBezTo>
                  <a:cubicBezTo>
                    <a:pt x="25" y="507"/>
                    <a:pt x="25" y="507"/>
                    <a:pt x="25" y="507"/>
                  </a:cubicBezTo>
                  <a:cubicBezTo>
                    <a:pt x="29" y="507"/>
                    <a:pt x="32" y="504"/>
                    <a:pt x="32" y="501"/>
                  </a:cubicBezTo>
                  <a:cubicBezTo>
                    <a:pt x="32" y="497"/>
                    <a:pt x="29" y="495"/>
                    <a:pt x="25" y="495"/>
                  </a:cubicBezTo>
                  <a:cubicBezTo>
                    <a:pt x="25" y="495"/>
                    <a:pt x="25" y="495"/>
                    <a:pt x="25" y="495"/>
                  </a:cubicBezTo>
                  <a:cubicBezTo>
                    <a:pt x="25" y="436"/>
                    <a:pt x="25" y="436"/>
                    <a:pt x="25" y="436"/>
                  </a:cubicBezTo>
                  <a:cubicBezTo>
                    <a:pt x="31" y="436"/>
                    <a:pt x="31" y="436"/>
                    <a:pt x="31" y="436"/>
                  </a:cubicBezTo>
                  <a:cubicBezTo>
                    <a:pt x="37" y="436"/>
                    <a:pt x="41" y="431"/>
                    <a:pt x="41" y="425"/>
                  </a:cubicBezTo>
                  <a:cubicBezTo>
                    <a:pt x="41" y="420"/>
                    <a:pt x="38" y="416"/>
                    <a:pt x="33" y="415"/>
                  </a:cubicBezTo>
                  <a:cubicBezTo>
                    <a:pt x="40" y="409"/>
                    <a:pt x="44" y="402"/>
                    <a:pt x="44" y="393"/>
                  </a:cubicBezTo>
                  <a:cubicBezTo>
                    <a:pt x="44" y="393"/>
                    <a:pt x="44" y="393"/>
                    <a:pt x="44" y="393"/>
                  </a:cubicBezTo>
                  <a:cubicBezTo>
                    <a:pt x="55" y="393"/>
                    <a:pt x="55" y="393"/>
                    <a:pt x="55" y="393"/>
                  </a:cubicBezTo>
                  <a:cubicBezTo>
                    <a:pt x="68" y="393"/>
                    <a:pt x="78" y="382"/>
                    <a:pt x="78" y="369"/>
                  </a:cubicBezTo>
                  <a:cubicBezTo>
                    <a:pt x="78" y="358"/>
                    <a:pt x="70" y="349"/>
                    <a:pt x="59" y="347"/>
                  </a:cubicBezTo>
                  <a:cubicBezTo>
                    <a:pt x="66" y="341"/>
                    <a:pt x="73" y="334"/>
                    <a:pt x="79" y="326"/>
                  </a:cubicBezTo>
                  <a:cubicBezTo>
                    <a:pt x="175" y="282"/>
                    <a:pt x="223" y="178"/>
                    <a:pt x="231" y="120"/>
                  </a:cubicBezTo>
                  <a:cubicBezTo>
                    <a:pt x="235" y="90"/>
                    <a:pt x="230" y="69"/>
                    <a:pt x="216" y="58"/>
                  </a:cubicBezTo>
                  <a:close/>
                  <a:moveTo>
                    <a:pt x="203" y="117"/>
                  </a:moveTo>
                  <a:cubicBezTo>
                    <a:pt x="197" y="163"/>
                    <a:pt x="164" y="233"/>
                    <a:pt x="106" y="277"/>
                  </a:cubicBezTo>
                  <a:cubicBezTo>
                    <a:pt x="130" y="219"/>
                    <a:pt x="141" y="144"/>
                    <a:pt x="146" y="90"/>
                  </a:cubicBezTo>
                  <a:cubicBezTo>
                    <a:pt x="163" y="80"/>
                    <a:pt x="185" y="71"/>
                    <a:pt x="199" y="81"/>
                  </a:cubicBezTo>
                  <a:cubicBezTo>
                    <a:pt x="203" y="83"/>
                    <a:pt x="206" y="95"/>
                    <a:pt x="203" y="117"/>
                  </a:cubicBezTo>
                  <a:close/>
                </a:path>
              </a:pathLst>
            </a:custGeom>
            <a:solidFill>
              <a:schemeClr val="tx1">
                <a:lumMod val="95000"/>
                <a:lumOff val="5000"/>
                <a:alpha val="5000"/>
              </a:schemeClr>
            </a:solidFill>
            <a:ln>
              <a:noFill/>
            </a:ln>
          </p:spPr>
          <p:txBody>
            <a:bodyPr vert="horz" wrap="square" lIns="25713" tIns="12857" rIns="25713" bIns="12857" numCol="1" anchor="t" anchorCtr="0" compatLnSpc="1"/>
            <a:lstStyle/>
            <a:p>
              <a:pPr>
                <a:lnSpc>
                  <a:spcPct val="120000"/>
                </a:lnSpc>
              </a:pPr>
              <a:endParaRPr lang="en-US" sz="1400">
                <a:ea typeface="微软雅黑" panose="020B0503020204020204" pitchFamily="34" charset="-122"/>
                <a:sym typeface="Arial" panose="020B0604020202020204" pitchFamily="34" charset="0"/>
              </a:endParaRPr>
            </a:p>
          </p:txBody>
        </p:sp>
      </p:grpSp>
      <p:sp>
        <p:nvSpPr>
          <p:cNvPr id="67" name="Rounded Rectangle 9"/>
          <p:cNvSpPr/>
          <p:nvPr/>
        </p:nvSpPr>
        <p:spPr>
          <a:xfrm>
            <a:off x="7308147" y="1638308"/>
            <a:ext cx="616549" cy="617148"/>
          </a:xfrm>
          <a:prstGeom prst="round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90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68" name="Text Placeholder 7"/>
          <p:cNvSpPr txBox="1"/>
          <p:nvPr/>
        </p:nvSpPr>
        <p:spPr>
          <a:xfrm>
            <a:off x="6231344" y="1579973"/>
            <a:ext cx="946923" cy="161583"/>
          </a:xfrm>
          <a:prstGeom prst="rect">
            <a:avLst/>
          </a:prstGeom>
        </p:spPr>
        <p:txBody>
          <a:bodyPr vert="horz" lIns="0" tIns="0" rIns="0" bIns="0" anchor="t" anchorCtr="0">
            <a:spAutoFit/>
          </a:bodyPr>
          <a:lstStyle>
            <a:lvl1pPr marL="0" indent="0" algn="r" defTabSz="914400" rtl="0" eaLnBrk="1" latinLnBrk="0" hangingPunct="1">
              <a:lnSpc>
                <a:spcPct val="100000"/>
              </a:lnSpc>
              <a:spcBef>
                <a:spcPts val="0"/>
              </a:spcBef>
              <a:spcAft>
                <a:spcPts val="0"/>
              </a:spcAft>
              <a:buFont typeface="Arial" panose="020B0604020202020204" pitchFamily="34" charset="0"/>
              <a:buNone/>
              <a:defRPr sz="1385" b="1" kern="1200">
                <a:solidFill>
                  <a:schemeClr val="accent1"/>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r>
              <a:rPr lang="zh-CN" altLang="en-US" sz="1050" b="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_tradnl" sz="105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9" name="Text Placeholder 2"/>
          <p:cNvSpPr txBox="1"/>
          <p:nvPr/>
        </p:nvSpPr>
        <p:spPr>
          <a:xfrm>
            <a:off x="4775338" y="1847637"/>
            <a:ext cx="2402928" cy="443198"/>
          </a:xfrm>
          <a:prstGeom prst="rect">
            <a:avLst/>
          </a:prstGeom>
        </p:spPr>
        <p:txBody>
          <a:bodyPr vert="horz" lIns="0" tIns="0" rIns="0" bIns="0" anchor="t" anchorCtr="0">
            <a:spAutoFit/>
          </a:bodyPr>
          <a:lstStyle>
            <a:lvl1pPr marL="0" indent="0" algn="r" defTabSz="914400" rtl="0" eaLnBrk="1" latinLnBrk="0" hangingPunct="1">
              <a:lnSpc>
                <a:spcPct val="120000"/>
              </a:lnSpc>
              <a:spcBef>
                <a:spcPts val="0"/>
              </a:spcBef>
              <a:buFont typeface="Arial" panose="020B0604020202020204" pitchFamily="34" charset="0"/>
              <a:buNone/>
              <a:defRPr sz="1185"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点击输入简要文字内容，概括精炼言简意赅的说明分项内容。点击输入简要文字内容，概括精炼言简意赅的说明分项内容。</a:t>
            </a:r>
            <a:endPar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0" name="Rounded Rectangle 12"/>
          <p:cNvSpPr/>
          <p:nvPr/>
        </p:nvSpPr>
        <p:spPr>
          <a:xfrm>
            <a:off x="7308147" y="2518663"/>
            <a:ext cx="616549" cy="617148"/>
          </a:xfrm>
          <a:prstGeom prst="round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90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71" name="Text Placeholder 7"/>
          <p:cNvSpPr txBox="1"/>
          <p:nvPr/>
        </p:nvSpPr>
        <p:spPr>
          <a:xfrm>
            <a:off x="6231344" y="2460328"/>
            <a:ext cx="946923" cy="161583"/>
          </a:xfrm>
          <a:prstGeom prst="rect">
            <a:avLst/>
          </a:prstGeom>
        </p:spPr>
        <p:txBody>
          <a:bodyPr vert="horz" lIns="0" tIns="0" rIns="0" bIns="0" anchor="t" anchorCtr="0">
            <a:spAutoFit/>
          </a:bodyPr>
          <a:lstStyle>
            <a:lvl1pPr marL="0" indent="0" algn="r" defTabSz="914400" rtl="0" eaLnBrk="1" latinLnBrk="0" hangingPunct="1">
              <a:lnSpc>
                <a:spcPct val="100000"/>
              </a:lnSpc>
              <a:spcBef>
                <a:spcPts val="0"/>
              </a:spcBef>
              <a:spcAft>
                <a:spcPts val="0"/>
              </a:spcAft>
              <a:buFont typeface="Arial" panose="020B0604020202020204" pitchFamily="34" charset="0"/>
              <a:buNone/>
              <a:defRPr sz="1385" b="1" kern="1200">
                <a:solidFill>
                  <a:schemeClr val="accent2"/>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r>
              <a:rPr lang="zh-CN" altLang="en-US" sz="1050" b="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_tradnl" sz="105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2" name="Text Placeholder 2"/>
          <p:cNvSpPr txBox="1"/>
          <p:nvPr/>
        </p:nvSpPr>
        <p:spPr>
          <a:xfrm>
            <a:off x="4775338" y="2727992"/>
            <a:ext cx="2402928" cy="443198"/>
          </a:xfrm>
          <a:prstGeom prst="rect">
            <a:avLst/>
          </a:prstGeom>
        </p:spPr>
        <p:txBody>
          <a:bodyPr vert="horz" lIns="0" tIns="0" rIns="0" bIns="0" anchor="t" anchorCtr="0">
            <a:spAutoFit/>
          </a:bodyPr>
          <a:lstStyle>
            <a:lvl1pPr marL="0" indent="0" algn="r" defTabSz="914400" rtl="0" eaLnBrk="1" latinLnBrk="0" hangingPunct="1">
              <a:lnSpc>
                <a:spcPct val="120000"/>
              </a:lnSpc>
              <a:spcBef>
                <a:spcPts val="0"/>
              </a:spcBef>
              <a:buFont typeface="Arial" panose="020B0604020202020204" pitchFamily="34" charset="0"/>
              <a:buNone/>
              <a:defRPr sz="1185"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点击输入简要文字内容，概括精炼言简意赅的说明分项内容。点击输入简要文字内容，概括精炼言简意赅的说明分项内容。</a:t>
            </a:r>
            <a:endPar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3" name="Rounded Rectangle 15"/>
          <p:cNvSpPr/>
          <p:nvPr/>
        </p:nvSpPr>
        <p:spPr>
          <a:xfrm>
            <a:off x="7308147" y="3455453"/>
            <a:ext cx="616549" cy="617148"/>
          </a:xfrm>
          <a:prstGeom prst="round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90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74" name="Text Placeholder 7"/>
          <p:cNvSpPr txBox="1"/>
          <p:nvPr/>
        </p:nvSpPr>
        <p:spPr>
          <a:xfrm>
            <a:off x="6231344" y="3397118"/>
            <a:ext cx="946923" cy="161583"/>
          </a:xfrm>
          <a:prstGeom prst="rect">
            <a:avLst/>
          </a:prstGeom>
        </p:spPr>
        <p:txBody>
          <a:bodyPr vert="horz" lIns="0" tIns="0" rIns="0" bIns="0" anchor="t" anchorCtr="0">
            <a:spAutoFit/>
          </a:bodyPr>
          <a:lstStyle>
            <a:lvl1pPr marL="0" indent="0" algn="r" defTabSz="914400" rtl="0" eaLnBrk="1" latinLnBrk="0" hangingPunct="1">
              <a:lnSpc>
                <a:spcPct val="100000"/>
              </a:lnSpc>
              <a:spcBef>
                <a:spcPts val="0"/>
              </a:spcBef>
              <a:spcAft>
                <a:spcPts val="0"/>
              </a:spcAft>
              <a:buFont typeface="Arial" panose="020B0604020202020204" pitchFamily="34" charset="0"/>
              <a:buNone/>
              <a:defRPr sz="1385" b="1" kern="1200">
                <a:solidFill>
                  <a:schemeClr val="accent3"/>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r>
              <a:rPr lang="zh-CN" altLang="en-US" sz="1050" b="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_tradnl" sz="105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5" name="Text Placeholder 2"/>
          <p:cNvSpPr txBox="1"/>
          <p:nvPr/>
        </p:nvSpPr>
        <p:spPr>
          <a:xfrm>
            <a:off x="4775338" y="3664782"/>
            <a:ext cx="2402928" cy="443198"/>
          </a:xfrm>
          <a:prstGeom prst="rect">
            <a:avLst/>
          </a:prstGeom>
        </p:spPr>
        <p:txBody>
          <a:bodyPr vert="horz" lIns="0" tIns="0" rIns="0" bIns="0" anchor="t" anchorCtr="0">
            <a:spAutoFit/>
          </a:bodyPr>
          <a:lstStyle>
            <a:lvl1pPr marL="0" indent="0" algn="r" defTabSz="914400" rtl="0" eaLnBrk="1" latinLnBrk="0" hangingPunct="1">
              <a:lnSpc>
                <a:spcPct val="120000"/>
              </a:lnSpc>
              <a:spcBef>
                <a:spcPts val="0"/>
              </a:spcBef>
              <a:buFont typeface="Arial" panose="020B0604020202020204" pitchFamily="34" charset="0"/>
              <a:buNone/>
              <a:defRPr sz="1185"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点击输入简要文字内容，概括精炼言简意赅的说明分项内容。点击输入简要文字内容，概括精炼言简意赅的说明分项内容。</a:t>
            </a:r>
            <a:endPar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6" name="Text Placeholder 7"/>
          <p:cNvSpPr txBox="1"/>
          <p:nvPr/>
        </p:nvSpPr>
        <p:spPr>
          <a:xfrm>
            <a:off x="7429963" y="1748910"/>
            <a:ext cx="372918" cy="388823"/>
          </a:xfrm>
          <a:prstGeom prst="rect">
            <a:avLst/>
          </a:prstGeom>
        </p:spPr>
        <p:txBody>
          <a:bodyPr vert="horz" lIns="0" tIns="73873" rIns="0" bIns="73873" anchor="ctr"/>
          <a:lstStyle>
            <a:lvl1pPr marL="0" indent="0" algn="ctr" defTabSz="914400" rtl="0" eaLnBrk="1" latinLnBrk="0" hangingPunct="1">
              <a:lnSpc>
                <a:spcPct val="100000"/>
              </a:lnSpc>
              <a:spcBef>
                <a:spcPts val="0"/>
              </a:spcBef>
              <a:buFont typeface="Arial" panose="020B0604020202020204" pitchFamily="34" charset="0"/>
              <a:buNone/>
              <a:defRPr sz="1780" b="1"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s-ES_tradnl" sz="1600" dirty="0">
                <a:latin typeface="Arial" panose="020B0604020202020204" pitchFamily="34" charset="0"/>
                <a:ea typeface="微软雅黑" panose="020B0503020204020204" pitchFamily="34" charset="-122"/>
                <a:sym typeface="Arial" panose="020B0604020202020204" pitchFamily="34" charset="0"/>
              </a:rPr>
              <a:t>01</a:t>
            </a:r>
          </a:p>
        </p:txBody>
      </p:sp>
      <p:sp>
        <p:nvSpPr>
          <p:cNvPr id="77" name="Text Placeholder 7"/>
          <p:cNvSpPr txBox="1"/>
          <p:nvPr/>
        </p:nvSpPr>
        <p:spPr>
          <a:xfrm>
            <a:off x="7429963" y="2639019"/>
            <a:ext cx="372918" cy="388823"/>
          </a:xfrm>
          <a:prstGeom prst="rect">
            <a:avLst/>
          </a:prstGeom>
        </p:spPr>
        <p:txBody>
          <a:bodyPr vert="horz" lIns="0" tIns="73873" rIns="0" bIns="73873" anchor="ctr"/>
          <a:lstStyle>
            <a:lvl1pPr marL="0" indent="0" algn="ctr" defTabSz="914400" rtl="0" eaLnBrk="1" latinLnBrk="0" hangingPunct="1">
              <a:lnSpc>
                <a:spcPct val="100000"/>
              </a:lnSpc>
              <a:spcBef>
                <a:spcPts val="0"/>
              </a:spcBef>
              <a:buFont typeface="Arial" panose="020B0604020202020204" pitchFamily="34" charset="0"/>
              <a:buNone/>
              <a:defRPr sz="1780" b="1"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s-ES_tradnl" sz="1600" dirty="0">
                <a:latin typeface="Arial" panose="020B0604020202020204" pitchFamily="34" charset="0"/>
                <a:ea typeface="微软雅黑" panose="020B0503020204020204" pitchFamily="34" charset="-122"/>
                <a:sym typeface="Arial" panose="020B0604020202020204" pitchFamily="34" charset="0"/>
              </a:rPr>
              <a:t>02</a:t>
            </a:r>
          </a:p>
        </p:txBody>
      </p:sp>
      <p:sp>
        <p:nvSpPr>
          <p:cNvPr id="78" name="Text Placeholder 7"/>
          <p:cNvSpPr txBox="1"/>
          <p:nvPr/>
        </p:nvSpPr>
        <p:spPr>
          <a:xfrm>
            <a:off x="7429963" y="3570653"/>
            <a:ext cx="372918" cy="388823"/>
          </a:xfrm>
          <a:prstGeom prst="rect">
            <a:avLst/>
          </a:prstGeom>
        </p:spPr>
        <p:txBody>
          <a:bodyPr vert="horz" lIns="0" tIns="73873" rIns="0" bIns="73873" anchor="ctr"/>
          <a:lstStyle>
            <a:lvl1pPr marL="0" indent="0" algn="ctr" defTabSz="914400" rtl="0" eaLnBrk="1" latinLnBrk="0" hangingPunct="1">
              <a:lnSpc>
                <a:spcPct val="100000"/>
              </a:lnSpc>
              <a:spcBef>
                <a:spcPts val="0"/>
              </a:spcBef>
              <a:buFont typeface="Arial" panose="020B0604020202020204" pitchFamily="34" charset="0"/>
              <a:buNone/>
              <a:defRPr sz="1780" b="1"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s-ES_tradnl" sz="1600" dirty="0">
                <a:latin typeface="Arial" panose="020B0604020202020204" pitchFamily="34" charset="0"/>
                <a:ea typeface="微软雅黑" panose="020B0503020204020204" pitchFamily="34" charset="-122"/>
                <a:sym typeface="Arial" panose="020B0604020202020204" pitchFamily="34" charset="0"/>
              </a:rPr>
              <a:t>03</a:t>
            </a:r>
          </a:p>
        </p:txBody>
      </p:sp>
      <p:sp>
        <p:nvSpPr>
          <p:cNvPr id="79" name="矩形 78"/>
          <p:cNvSpPr/>
          <p:nvPr/>
        </p:nvSpPr>
        <p:spPr>
          <a:xfrm>
            <a:off x="0" y="17275"/>
            <a:ext cx="9144000"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750"/>
                                        <p:tgtEl>
                                          <p:spTgt spid="47"/>
                                        </p:tgtEl>
                                      </p:cBhvr>
                                    </p:animEffect>
                                    <p:anim calcmode="lin" valueType="num">
                                      <p:cBhvr>
                                        <p:cTn id="8" dur="750" fill="hold"/>
                                        <p:tgtEl>
                                          <p:spTgt spid="47"/>
                                        </p:tgtEl>
                                        <p:attrNameLst>
                                          <p:attrName>ppt_x</p:attrName>
                                        </p:attrNameLst>
                                      </p:cBhvr>
                                      <p:tavLst>
                                        <p:tav tm="0">
                                          <p:val>
                                            <p:strVal val="#ppt_x"/>
                                          </p:val>
                                        </p:tav>
                                        <p:tav tm="100000">
                                          <p:val>
                                            <p:strVal val="#ppt_x"/>
                                          </p:val>
                                        </p:tav>
                                      </p:tavLst>
                                    </p:anim>
                                    <p:anim calcmode="lin" valueType="num">
                                      <p:cBhvr>
                                        <p:cTn id="9" dur="75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wipe(down)">
                                      <p:cBhvr>
                                        <p:cTn id="14" dur="500"/>
                                        <p:tgtEl>
                                          <p:spTgt spid="2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par>
                                <p:cTn id="20" presetID="53" presetClass="entr" presetSubtype="16" fill="hold" grpId="0" nodeType="withEffect">
                                  <p:stCondLst>
                                    <p:cond delay="200"/>
                                  </p:stCondLst>
                                  <p:childTnLst>
                                    <p:set>
                                      <p:cBhvr>
                                        <p:cTn id="21" dur="1" fill="hold">
                                          <p:stCondLst>
                                            <p:cond delay="0"/>
                                          </p:stCondLst>
                                        </p:cTn>
                                        <p:tgtEl>
                                          <p:spTgt spid="68">
                                            <p:txEl>
                                              <p:pRg st="0" end="0"/>
                                            </p:txEl>
                                          </p:spTgt>
                                        </p:tgtEl>
                                        <p:attrNameLst>
                                          <p:attrName>style.visibility</p:attrName>
                                        </p:attrNameLst>
                                      </p:cBhvr>
                                      <p:to>
                                        <p:strVal val="visible"/>
                                      </p:to>
                                    </p:set>
                                    <p:anim calcmode="lin" valueType="num">
                                      <p:cBhvr>
                                        <p:cTn id="22" dur="500" fill="hold"/>
                                        <p:tgtEl>
                                          <p:spTgt spid="68">
                                            <p:txEl>
                                              <p:pRg st="0" end="0"/>
                                            </p:txEl>
                                          </p:spTgt>
                                        </p:tgtEl>
                                        <p:attrNameLst>
                                          <p:attrName>ppt_w</p:attrName>
                                        </p:attrNameLst>
                                      </p:cBhvr>
                                      <p:tavLst>
                                        <p:tav tm="0">
                                          <p:val>
                                            <p:fltVal val="0"/>
                                          </p:val>
                                        </p:tav>
                                        <p:tav tm="100000">
                                          <p:val>
                                            <p:strVal val="#ppt_w"/>
                                          </p:val>
                                        </p:tav>
                                      </p:tavLst>
                                    </p:anim>
                                    <p:anim calcmode="lin" valueType="num">
                                      <p:cBhvr>
                                        <p:cTn id="23" dur="500" fill="hold"/>
                                        <p:tgtEl>
                                          <p:spTgt spid="68">
                                            <p:txEl>
                                              <p:pRg st="0" end="0"/>
                                            </p:txEl>
                                          </p:spTgt>
                                        </p:tgtEl>
                                        <p:attrNameLst>
                                          <p:attrName>ppt_h</p:attrName>
                                        </p:attrNameLst>
                                      </p:cBhvr>
                                      <p:tavLst>
                                        <p:tav tm="0">
                                          <p:val>
                                            <p:fltVal val="0"/>
                                          </p:val>
                                        </p:tav>
                                        <p:tav tm="100000">
                                          <p:val>
                                            <p:strVal val="#ppt_h"/>
                                          </p:val>
                                        </p:tav>
                                      </p:tavLst>
                                    </p:anim>
                                    <p:animEffect transition="in" filter="fade">
                                      <p:cBhvr>
                                        <p:cTn id="24" dur="500"/>
                                        <p:tgtEl>
                                          <p:spTgt spid="68">
                                            <p:txEl>
                                              <p:pRg st="0" end="0"/>
                                            </p:txEl>
                                          </p:spTgt>
                                        </p:tgtEl>
                                      </p:cBhvr>
                                    </p:animEffect>
                                  </p:childTnLst>
                                </p:cTn>
                              </p:par>
                              <p:par>
                                <p:cTn id="25" presetID="53" presetClass="entr" presetSubtype="16" fill="hold" grpId="0" nodeType="withEffect">
                                  <p:stCondLst>
                                    <p:cond delay="200"/>
                                  </p:stCondLst>
                                  <p:childTnLst>
                                    <p:set>
                                      <p:cBhvr>
                                        <p:cTn id="26" dur="1" fill="hold">
                                          <p:stCondLst>
                                            <p:cond delay="0"/>
                                          </p:stCondLst>
                                        </p:cTn>
                                        <p:tgtEl>
                                          <p:spTgt spid="67"/>
                                        </p:tgtEl>
                                        <p:attrNameLst>
                                          <p:attrName>style.visibility</p:attrName>
                                        </p:attrNameLst>
                                      </p:cBhvr>
                                      <p:to>
                                        <p:strVal val="visible"/>
                                      </p:to>
                                    </p:set>
                                    <p:anim calcmode="lin" valueType="num">
                                      <p:cBhvr>
                                        <p:cTn id="27" dur="500" fill="hold"/>
                                        <p:tgtEl>
                                          <p:spTgt spid="67"/>
                                        </p:tgtEl>
                                        <p:attrNameLst>
                                          <p:attrName>ppt_w</p:attrName>
                                        </p:attrNameLst>
                                      </p:cBhvr>
                                      <p:tavLst>
                                        <p:tav tm="0">
                                          <p:val>
                                            <p:fltVal val="0"/>
                                          </p:val>
                                        </p:tav>
                                        <p:tav tm="100000">
                                          <p:val>
                                            <p:strVal val="#ppt_w"/>
                                          </p:val>
                                        </p:tav>
                                      </p:tavLst>
                                    </p:anim>
                                    <p:anim calcmode="lin" valueType="num">
                                      <p:cBhvr>
                                        <p:cTn id="28" dur="500" fill="hold"/>
                                        <p:tgtEl>
                                          <p:spTgt spid="67"/>
                                        </p:tgtEl>
                                        <p:attrNameLst>
                                          <p:attrName>ppt_h</p:attrName>
                                        </p:attrNameLst>
                                      </p:cBhvr>
                                      <p:tavLst>
                                        <p:tav tm="0">
                                          <p:val>
                                            <p:fltVal val="0"/>
                                          </p:val>
                                        </p:tav>
                                        <p:tav tm="100000">
                                          <p:val>
                                            <p:strVal val="#ppt_h"/>
                                          </p:val>
                                        </p:tav>
                                      </p:tavLst>
                                    </p:anim>
                                    <p:animEffect transition="in" filter="fade">
                                      <p:cBhvr>
                                        <p:cTn id="29" dur="500"/>
                                        <p:tgtEl>
                                          <p:spTgt spid="67"/>
                                        </p:tgtEl>
                                      </p:cBhvr>
                                    </p:animEffect>
                                  </p:childTnLst>
                                </p:cTn>
                              </p:par>
                              <p:par>
                                <p:cTn id="30" presetID="23" presetClass="entr" presetSubtype="16" fill="hold" grpId="0" nodeType="withEffect">
                                  <p:stCondLst>
                                    <p:cond delay="200"/>
                                  </p:stCondLst>
                                  <p:childTnLst>
                                    <p:set>
                                      <p:cBhvr>
                                        <p:cTn id="31" dur="1" fill="hold">
                                          <p:stCondLst>
                                            <p:cond delay="0"/>
                                          </p:stCondLst>
                                        </p:cTn>
                                        <p:tgtEl>
                                          <p:spTgt spid="69">
                                            <p:txEl>
                                              <p:pRg st="0" end="0"/>
                                            </p:txEl>
                                          </p:spTgt>
                                        </p:tgtEl>
                                        <p:attrNameLst>
                                          <p:attrName>style.visibility</p:attrName>
                                        </p:attrNameLst>
                                      </p:cBhvr>
                                      <p:to>
                                        <p:strVal val="visible"/>
                                      </p:to>
                                    </p:set>
                                    <p:anim calcmode="lin" valueType="num">
                                      <p:cBhvr>
                                        <p:cTn id="32" dur="500" fill="hold"/>
                                        <p:tgtEl>
                                          <p:spTgt spid="69">
                                            <p:txEl>
                                              <p:pRg st="0" end="0"/>
                                            </p:txEl>
                                          </p:spTgt>
                                        </p:tgtEl>
                                        <p:attrNameLst>
                                          <p:attrName>ppt_w</p:attrName>
                                        </p:attrNameLst>
                                      </p:cBhvr>
                                      <p:tavLst>
                                        <p:tav tm="0">
                                          <p:val>
                                            <p:fltVal val="0"/>
                                          </p:val>
                                        </p:tav>
                                        <p:tav tm="100000">
                                          <p:val>
                                            <p:strVal val="#ppt_w"/>
                                          </p:val>
                                        </p:tav>
                                      </p:tavLst>
                                    </p:anim>
                                    <p:anim calcmode="lin" valueType="num">
                                      <p:cBhvr>
                                        <p:cTn id="33" dur="500" fill="hold"/>
                                        <p:tgtEl>
                                          <p:spTgt spid="69">
                                            <p:txEl>
                                              <p:pRg st="0" end="0"/>
                                            </p:txEl>
                                          </p:spTgt>
                                        </p:tgtEl>
                                        <p:attrNameLst>
                                          <p:attrName>ppt_h</p:attrName>
                                        </p:attrNameLst>
                                      </p:cBhvr>
                                      <p:tavLst>
                                        <p:tav tm="0">
                                          <p:val>
                                            <p:fltVal val="0"/>
                                          </p:val>
                                        </p:tav>
                                        <p:tav tm="100000">
                                          <p:val>
                                            <p:strVal val="#ppt_h"/>
                                          </p:val>
                                        </p:tav>
                                      </p:tavLst>
                                    </p:anim>
                                  </p:childTnLst>
                                </p:cTn>
                              </p:par>
                              <p:par>
                                <p:cTn id="34" presetID="53" presetClass="entr" presetSubtype="16" fill="hold" grpId="0" nodeType="withEffect">
                                  <p:stCondLst>
                                    <p:cond delay="200"/>
                                  </p:stCondLst>
                                  <p:childTnLst>
                                    <p:set>
                                      <p:cBhvr>
                                        <p:cTn id="35" dur="1" fill="hold">
                                          <p:stCondLst>
                                            <p:cond delay="0"/>
                                          </p:stCondLst>
                                        </p:cTn>
                                        <p:tgtEl>
                                          <p:spTgt spid="71">
                                            <p:txEl>
                                              <p:pRg st="0" end="0"/>
                                            </p:txEl>
                                          </p:spTgt>
                                        </p:tgtEl>
                                        <p:attrNameLst>
                                          <p:attrName>style.visibility</p:attrName>
                                        </p:attrNameLst>
                                      </p:cBhvr>
                                      <p:to>
                                        <p:strVal val="visible"/>
                                      </p:to>
                                    </p:set>
                                    <p:anim calcmode="lin" valueType="num">
                                      <p:cBhvr>
                                        <p:cTn id="36" dur="500" fill="hold"/>
                                        <p:tgtEl>
                                          <p:spTgt spid="71">
                                            <p:txEl>
                                              <p:pRg st="0" end="0"/>
                                            </p:txEl>
                                          </p:spTgt>
                                        </p:tgtEl>
                                        <p:attrNameLst>
                                          <p:attrName>ppt_w</p:attrName>
                                        </p:attrNameLst>
                                      </p:cBhvr>
                                      <p:tavLst>
                                        <p:tav tm="0">
                                          <p:val>
                                            <p:fltVal val="0"/>
                                          </p:val>
                                        </p:tav>
                                        <p:tav tm="100000">
                                          <p:val>
                                            <p:strVal val="#ppt_w"/>
                                          </p:val>
                                        </p:tav>
                                      </p:tavLst>
                                    </p:anim>
                                    <p:anim calcmode="lin" valueType="num">
                                      <p:cBhvr>
                                        <p:cTn id="37" dur="500" fill="hold"/>
                                        <p:tgtEl>
                                          <p:spTgt spid="71">
                                            <p:txEl>
                                              <p:pRg st="0" end="0"/>
                                            </p:txEl>
                                          </p:spTgt>
                                        </p:tgtEl>
                                        <p:attrNameLst>
                                          <p:attrName>ppt_h</p:attrName>
                                        </p:attrNameLst>
                                      </p:cBhvr>
                                      <p:tavLst>
                                        <p:tav tm="0">
                                          <p:val>
                                            <p:fltVal val="0"/>
                                          </p:val>
                                        </p:tav>
                                        <p:tav tm="100000">
                                          <p:val>
                                            <p:strVal val="#ppt_h"/>
                                          </p:val>
                                        </p:tav>
                                      </p:tavLst>
                                    </p:anim>
                                    <p:animEffect transition="in" filter="fade">
                                      <p:cBhvr>
                                        <p:cTn id="38" dur="500"/>
                                        <p:tgtEl>
                                          <p:spTgt spid="71">
                                            <p:txEl>
                                              <p:pRg st="0" end="0"/>
                                            </p:txEl>
                                          </p:spTgt>
                                        </p:tgtEl>
                                      </p:cBhvr>
                                    </p:animEffect>
                                  </p:childTnLst>
                                </p:cTn>
                              </p:par>
                              <p:par>
                                <p:cTn id="39" presetID="53" presetClass="entr" presetSubtype="16" fill="hold" grpId="0" nodeType="withEffect">
                                  <p:stCondLst>
                                    <p:cond delay="20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par>
                                <p:cTn id="44" presetID="23" presetClass="entr" presetSubtype="16" fill="hold" grpId="0" nodeType="withEffect">
                                  <p:stCondLst>
                                    <p:cond delay="200"/>
                                  </p:stCondLst>
                                  <p:childTnLst>
                                    <p:set>
                                      <p:cBhvr>
                                        <p:cTn id="45" dur="1" fill="hold">
                                          <p:stCondLst>
                                            <p:cond delay="0"/>
                                          </p:stCondLst>
                                        </p:cTn>
                                        <p:tgtEl>
                                          <p:spTgt spid="72">
                                            <p:txEl>
                                              <p:pRg st="0" end="0"/>
                                            </p:txEl>
                                          </p:spTgt>
                                        </p:tgtEl>
                                        <p:attrNameLst>
                                          <p:attrName>style.visibility</p:attrName>
                                        </p:attrNameLst>
                                      </p:cBhvr>
                                      <p:to>
                                        <p:strVal val="visible"/>
                                      </p:to>
                                    </p:set>
                                    <p:anim calcmode="lin" valueType="num">
                                      <p:cBhvr>
                                        <p:cTn id="46" dur="500" fill="hold"/>
                                        <p:tgtEl>
                                          <p:spTgt spid="72">
                                            <p:txEl>
                                              <p:pRg st="0" end="0"/>
                                            </p:txEl>
                                          </p:spTgt>
                                        </p:tgtEl>
                                        <p:attrNameLst>
                                          <p:attrName>ppt_w</p:attrName>
                                        </p:attrNameLst>
                                      </p:cBhvr>
                                      <p:tavLst>
                                        <p:tav tm="0">
                                          <p:val>
                                            <p:fltVal val="0"/>
                                          </p:val>
                                        </p:tav>
                                        <p:tav tm="100000">
                                          <p:val>
                                            <p:strVal val="#ppt_w"/>
                                          </p:val>
                                        </p:tav>
                                      </p:tavLst>
                                    </p:anim>
                                    <p:anim calcmode="lin" valueType="num">
                                      <p:cBhvr>
                                        <p:cTn id="47" dur="500" fill="hold"/>
                                        <p:tgtEl>
                                          <p:spTgt spid="72">
                                            <p:txEl>
                                              <p:pRg st="0" end="0"/>
                                            </p:txEl>
                                          </p:spTgt>
                                        </p:tgtEl>
                                        <p:attrNameLst>
                                          <p:attrName>ppt_h</p:attrName>
                                        </p:attrNameLst>
                                      </p:cBhvr>
                                      <p:tavLst>
                                        <p:tav tm="0">
                                          <p:val>
                                            <p:fltVal val="0"/>
                                          </p:val>
                                        </p:tav>
                                        <p:tav tm="100000">
                                          <p:val>
                                            <p:strVal val="#ppt_h"/>
                                          </p:val>
                                        </p:tav>
                                      </p:tavLst>
                                    </p:anim>
                                  </p:childTnLst>
                                </p:cTn>
                              </p:par>
                              <p:par>
                                <p:cTn id="48" presetID="53" presetClass="entr" presetSubtype="16" fill="hold" grpId="0" nodeType="withEffect">
                                  <p:stCondLst>
                                    <p:cond delay="200"/>
                                  </p:stCondLst>
                                  <p:childTnLst>
                                    <p:set>
                                      <p:cBhvr>
                                        <p:cTn id="49" dur="1" fill="hold">
                                          <p:stCondLst>
                                            <p:cond delay="0"/>
                                          </p:stCondLst>
                                        </p:cTn>
                                        <p:tgtEl>
                                          <p:spTgt spid="74">
                                            <p:txEl>
                                              <p:pRg st="0" end="0"/>
                                            </p:txEl>
                                          </p:spTgt>
                                        </p:tgtEl>
                                        <p:attrNameLst>
                                          <p:attrName>style.visibility</p:attrName>
                                        </p:attrNameLst>
                                      </p:cBhvr>
                                      <p:to>
                                        <p:strVal val="visible"/>
                                      </p:to>
                                    </p:set>
                                    <p:anim calcmode="lin" valueType="num">
                                      <p:cBhvr>
                                        <p:cTn id="50" dur="500" fill="hold"/>
                                        <p:tgtEl>
                                          <p:spTgt spid="74">
                                            <p:txEl>
                                              <p:pRg st="0" end="0"/>
                                            </p:txEl>
                                          </p:spTgt>
                                        </p:tgtEl>
                                        <p:attrNameLst>
                                          <p:attrName>ppt_w</p:attrName>
                                        </p:attrNameLst>
                                      </p:cBhvr>
                                      <p:tavLst>
                                        <p:tav tm="0">
                                          <p:val>
                                            <p:fltVal val="0"/>
                                          </p:val>
                                        </p:tav>
                                        <p:tav tm="100000">
                                          <p:val>
                                            <p:strVal val="#ppt_w"/>
                                          </p:val>
                                        </p:tav>
                                      </p:tavLst>
                                    </p:anim>
                                    <p:anim calcmode="lin" valueType="num">
                                      <p:cBhvr>
                                        <p:cTn id="51" dur="500" fill="hold"/>
                                        <p:tgtEl>
                                          <p:spTgt spid="74">
                                            <p:txEl>
                                              <p:pRg st="0" end="0"/>
                                            </p:txEl>
                                          </p:spTgt>
                                        </p:tgtEl>
                                        <p:attrNameLst>
                                          <p:attrName>ppt_h</p:attrName>
                                        </p:attrNameLst>
                                      </p:cBhvr>
                                      <p:tavLst>
                                        <p:tav tm="0">
                                          <p:val>
                                            <p:fltVal val="0"/>
                                          </p:val>
                                        </p:tav>
                                        <p:tav tm="100000">
                                          <p:val>
                                            <p:strVal val="#ppt_h"/>
                                          </p:val>
                                        </p:tav>
                                      </p:tavLst>
                                    </p:anim>
                                    <p:animEffect transition="in" filter="fade">
                                      <p:cBhvr>
                                        <p:cTn id="52" dur="500"/>
                                        <p:tgtEl>
                                          <p:spTgt spid="74">
                                            <p:txEl>
                                              <p:pRg st="0" end="0"/>
                                            </p:txEl>
                                          </p:spTgt>
                                        </p:tgtEl>
                                      </p:cBhvr>
                                    </p:animEffect>
                                  </p:childTnLst>
                                </p:cTn>
                              </p:par>
                              <p:par>
                                <p:cTn id="53" presetID="53" presetClass="entr" presetSubtype="16" fill="hold" grpId="0" nodeType="withEffect">
                                  <p:stCondLst>
                                    <p:cond delay="200"/>
                                  </p:stCondLst>
                                  <p:childTnLst>
                                    <p:set>
                                      <p:cBhvr>
                                        <p:cTn id="54" dur="1" fill="hold">
                                          <p:stCondLst>
                                            <p:cond delay="0"/>
                                          </p:stCondLst>
                                        </p:cTn>
                                        <p:tgtEl>
                                          <p:spTgt spid="73"/>
                                        </p:tgtEl>
                                        <p:attrNameLst>
                                          <p:attrName>style.visibility</p:attrName>
                                        </p:attrNameLst>
                                      </p:cBhvr>
                                      <p:to>
                                        <p:strVal val="visible"/>
                                      </p:to>
                                    </p:set>
                                    <p:anim calcmode="lin" valueType="num">
                                      <p:cBhvr>
                                        <p:cTn id="55" dur="500" fill="hold"/>
                                        <p:tgtEl>
                                          <p:spTgt spid="73"/>
                                        </p:tgtEl>
                                        <p:attrNameLst>
                                          <p:attrName>ppt_w</p:attrName>
                                        </p:attrNameLst>
                                      </p:cBhvr>
                                      <p:tavLst>
                                        <p:tav tm="0">
                                          <p:val>
                                            <p:fltVal val="0"/>
                                          </p:val>
                                        </p:tav>
                                        <p:tav tm="100000">
                                          <p:val>
                                            <p:strVal val="#ppt_w"/>
                                          </p:val>
                                        </p:tav>
                                      </p:tavLst>
                                    </p:anim>
                                    <p:anim calcmode="lin" valueType="num">
                                      <p:cBhvr>
                                        <p:cTn id="56" dur="500" fill="hold"/>
                                        <p:tgtEl>
                                          <p:spTgt spid="73"/>
                                        </p:tgtEl>
                                        <p:attrNameLst>
                                          <p:attrName>ppt_h</p:attrName>
                                        </p:attrNameLst>
                                      </p:cBhvr>
                                      <p:tavLst>
                                        <p:tav tm="0">
                                          <p:val>
                                            <p:fltVal val="0"/>
                                          </p:val>
                                        </p:tav>
                                        <p:tav tm="100000">
                                          <p:val>
                                            <p:strVal val="#ppt_h"/>
                                          </p:val>
                                        </p:tav>
                                      </p:tavLst>
                                    </p:anim>
                                    <p:animEffect transition="in" filter="fade">
                                      <p:cBhvr>
                                        <p:cTn id="57" dur="500"/>
                                        <p:tgtEl>
                                          <p:spTgt spid="73"/>
                                        </p:tgtEl>
                                      </p:cBhvr>
                                    </p:animEffect>
                                  </p:childTnLst>
                                </p:cTn>
                              </p:par>
                              <p:par>
                                <p:cTn id="58" presetID="23" presetClass="entr" presetSubtype="16" fill="hold" grpId="0" nodeType="withEffect">
                                  <p:stCondLst>
                                    <p:cond delay="200"/>
                                  </p:stCondLst>
                                  <p:childTnLst>
                                    <p:set>
                                      <p:cBhvr>
                                        <p:cTn id="59" dur="1" fill="hold">
                                          <p:stCondLst>
                                            <p:cond delay="0"/>
                                          </p:stCondLst>
                                        </p:cTn>
                                        <p:tgtEl>
                                          <p:spTgt spid="75">
                                            <p:txEl>
                                              <p:pRg st="0" end="0"/>
                                            </p:txEl>
                                          </p:spTgt>
                                        </p:tgtEl>
                                        <p:attrNameLst>
                                          <p:attrName>style.visibility</p:attrName>
                                        </p:attrNameLst>
                                      </p:cBhvr>
                                      <p:to>
                                        <p:strVal val="visible"/>
                                      </p:to>
                                    </p:set>
                                    <p:anim calcmode="lin" valueType="num">
                                      <p:cBhvr>
                                        <p:cTn id="60" dur="500" fill="hold"/>
                                        <p:tgtEl>
                                          <p:spTgt spid="75">
                                            <p:txEl>
                                              <p:pRg st="0" end="0"/>
                                            </p:txEl>
                                          </p:spTgt>
                                        </p:tgtEl>
                                        <p:attrNameLst>
                                          <p:attrName>ppt_w</p:attrName>
                                        </p:attrNameLst>
                                      </p:cBhvr>
                                      <p:tavLst>
                                        <p:tav tm="0">
                                          <p:val>
                                            <p:fltVal val="0"/>
                                          </p:val>
                                        </p:tav>
                                        <p:tav tm="100000">
                                          <p:val>
                                            <p:strVal val="#ppt_w"/>
                                          </p:val>
                                        </p:tav>
                                      </p:tavLst>
                                    </p:anim>
                                    <p:anim calcmode="lin" valueType="num">
                                      <p:cBhvr>
                                        <p:cTn id="61" dur="500" fill="hold"/>
                                        <p:tgtEl>
                                          <p:spTgt spid="75">
                                            <p:txEl>
                                              <p:pRg st="0" end="0"/>
                                            </p:txEl>
                                          </p:spTgt>
                                        </p:tgtEl>
                                        <p:attrNameLst>
                                          <p:attrName>ppt_h</p:attrName>
                                        </p:attrNameLst>
                                      </p:cBhvr>
                                      <p:tavLst>
                                        <p:tav tm="0">
                                          <p:val>
                                            <p:fltVal val="0"/>
                                          </p:val>
                                        </p:tav>
                                        <p:tav tm="100000">
                                          <p:val>
                                            <p:strVal val="#ppt_h"/>
                                          </p:val>
                                        </p:tav>
                                      </p:tavLst>
                                    </p:anim>
                                  </p:childTnLst>
                                </p:cTn>
                              </p:par>
                              <p:par>
                                <p:cTn id="62" presetID="53" presetClass="entr" presetSubtype="16" fill="hold" grpId="0" nodeType="withEffect">
                                  <p:stCondLst>
                                    <p:cond delay="200"/>
                                  </p:stCondLst>
                                  <p:childTnLst>
                                    <p:set>
                                      <p:cBhvr>
                                        <p:cTn id="63" dur="1" fill="hold">
                                          <p:stCondLst>
                                            <p:cond delay="0"/>
                                          </p:stCondLst>
                                        </p:cTn>
                                        <p:tgtEl>
                                          <p:spTgt spid="76">
                                            <p:txEl>
                                              <p:pRg st="0" end="0"/>
                                            </p:txEl>
                                          </p:spTgt>
                                        </p:tgtEl>
                                        <p:attrNameLst>
                                          <p:attrName>style.visibility</p:attrName>
                                        </p:attrNameLst>
                                      </p:cBhvr>
                                      <p:to>
                                        <p:strVal val="visible"/>
                                      </p:to>
                                    </p:set>
                                    <p:anim calcmode="lin" valueType="num">
                                      <p:cBhvr>
                                        <p:cTn id="64" dur="500" fill="hold"/>
                                        <p:tgtEl>
                                          <p:spTgt spid="76">
                                            <p:txEl>
                                              <p:pRg st="0" end="0"/>
                                            </p:txEl>
                                          </p:spTgt>
                                        </p:tgtEl>
                                        <p:attrNameLst>
                                          <p:attrName>ppt_w</p:attrName>
                                        </p:attrNameLst>
                                      </p:cBhvr>
                                      <p:tavLst>
                                        <p:tav tm="0">
                                          <p:val>
                                            <p:fltVal val="0"/>
                                          </p:val>
                                        </p:tav>
                                        <p:tav tm="100000">
                                          <p:val>
                                            <p:strVal val="#ppt_w"/>
                                          </p:val>
                                        </p:tav>
                                      </p:tavLst>
                                    </p:anim>
                                    <p:anim calcmode="lin" valueType="num">
                                      <p:cBhvr>
                                        <p:cTn id="65" dur="500" fill="hold"/>
                                        <p:tgtEl>
                                          <p:spTgt spid="76">
                                            <p:txEl>
                                              <p:pRg st="0" end="0"/>
                                            </p:txEl>
                                          </p:spTgt>
                                        </p:tgtEl>
                                        <p:attrNameLst>
                                          <p:attrName>ppt_h</p:attrName>
                                        </p:attrNameLst>
                                      </p:cBhvr>
                                      <p:tavLst>
                                        <p:tav tm="0">
                                          <p:val>
                                            <p:fltVal val="0"/>
                                          </p:val>
                                        </p:tav>
                                        <p:tav tm="100000">
                                          <p:val>
                                            <p:strVal val="#ppt_h"/>
                                          </p:val>
                                        </p:tav>
                                      </p:tavLst>
                                    </p:anim>
                                    <p:animEffect transition="in" filter="fade">
                                      <p:cBhvr>
                                        <p:cTn id="66" dur="500"/>
                                        <p:tgtEl>
                                          <p:spTgt spid="76">
                                            <p:txEl>
                                              <p:pRg st="0" end="0"/>
                                            </p:txEl>
                                          </p:spTgt>
                                        </p:tgtEl>
                                      </p:cBhvr>
                                    </p:animEffect>
                                  </p:childTnLst>
                                </p:cTn>
                              </p:par>
                              <p:par>
                                <p:cTn id="67" presetID="53" presetClass="entr" presetSubtype="16" fill="hold" grpId="0" nodeType="withEffect">
                                  <p:stCondLst>
                                    <p:cond delay="200"/>
                                  </p:stCondLst>
                                  <p:childTnLst>
                                    <p:set>
                                      <p:cBhvr>
                                        <p:cTn id="68" dur="1" fill="hold">
                                          <p:stCondLst>
                                            <p:cond delay="0"/>
                                          </p:stCondLst>
                                        </p:cTn>
                                        <p:tgtEl>
                                          <p:spTgt spid="77">
                                            <p:txEl>
                                              <p:pRg st="0" end="0"/>
                                            </p:txEl>
                                          </p:spTgt>
                                        </p:tgtEl>
                                        <p:attrNameLst>
                                          <p:attrName>style.visibility</p:attrName>
                                        </p:attrNameLst>
                                      </p:cBhvr>
                                      <p:to>
                                        <p:strVal val="visible"/>
                                      </p:to>
                                    </p:set>
                                    <p:anim calcmode="lin" valueType="num">
                                      <p:cBhvr>
                                        <p:cTn id="69" dur="500" fill="hold"/>
                                        <p:tgtEl>
                                          <p:spTgt spid="77">
                                            <p:txEl>
                                              <p:pRg st="0" end="0"/>
                                            </p:txEl>
                                          </p:spTgt>
                                        </p:tgtEl>
                                        <p:attrNameLst>
                                          <p:attrName>ppt_w</p:attrName>
                                        </p:attrNameLst>
                                      </p:cBhvr>
                                      <p:tavLst>
                                        <p:tav tm="0">
                                          <p:val>
                                            <p:fltVal val="0"/>
                                          </p:val>
                                        </p:tav>
                                        <p:tav tm="100000">
                                          <p:val>
                                            <p:strVal val="#ppt_w"/>
                                          </p:val>
                                        </p:tav>
                                      </p:tavLst>
                                    </p:anim>
                                    <p:anim calcmode="lin" valueType="num">
                                      <p:cBhvr>
                                        <p:cTn id="70" dur="500" fill="hold"/>
                                        <p:tgtEl>
                                          <p:spTgt spid="77">
                                            <p:txEl>
                                              <p:pRg st="0" end="0"/>
                                            </p:txEl>
                                          </p:spTgt>
                                        </p:tgtEl>
                                        <p:attrNameLst>
                                          <p:attrName>ppt_h</p:attrName>
                                        </p:attrNameLst>
                                      </p:cBhvr>
                                      <p:tavLst>
                                        <p:tav tm="0">
                                          <p:val>
                                            <p:fltVal val="0"/>
                                          </p:val>
                                        </p:tav>
                                        <p:tav tm="100000">
                                          <p:val>
                                            <p:strVal val="#ppt_h"/>
                                          </p:val>
                                        </p:tav>
                                      </p:tavLst>
                                    </p:anim>
                                    <p:animEffect transition="in" filter="fade">
                                      <p:cBhvr>
                                        <p:cTn id="71" dur="500"/>
                                        <p:tgtEl>
                                          <p:spTgt spid="77">
                                            <p:txEl>
                                              <p:pRg st="0" end="0"/>
                                            </p:txEl>
                                          </p:spTgt>
                                        </p:tgtEl>
                                      </p:cBhvr>
                                    </p:animEffect>
                                  </p:childTnLst>
                                </p:cTn>
                              </p:par>
                              <p:par>
                                <p:cTn id="72" presetID="53" presetClass="entr" presetSubtype="16" fill="hold" grpId="0" nodeType="withEffect">
                                  <p:stCondLst>
                                    <p:cond delay="200"/>
                                  </p:stCondLst>
                                  <p:childTnLst>
                                    <p:set>
                                      <p:cBhvr>
                                        <p:cTn id="73" dur="1" fill="hold">
                                          <p:stCondLst>
                                            <p:cond delay="0"/>
                                          </p:stCondLst>
                                        </p:cTn>
                                        <p:tgtEl>
                                          <p:spTgt spid="78">
                                            <p:txEl>
                                              <p:pRg st="0" end="0"/>
                                            </p:txEl>
                                          </p:spTgt>
                                        </p:tgtEl>
                                        <p:attrNameLst>
                                          <p:attrName>style.visibility</p:attrName>
                                        </p:attrNameLst>
                                      </p:cBhvr>
                                      <p:to>
                                        <p:strVal val="visible"/>
                                      </p:to>
                                    </p:set>
                                    <p:anim calcmode="lin" valueType="num">
                                      <p:cBhvr>
                                        <p:cTn id="74" dur="500" fill="hold"/>
                                        <p:tgtEl>
                                          <p:spTgt spid="78">
                                            <p:txEl>
                                              <p:pRg st="0" end="0"/>
                                            </p:txEl>
                                          </p:spTgt>
                                        </p:tgtEl>
                                        <p:attrNameLst>
                                          <p:attrName>ppt_w</p:attrName>
                                        </p:attrNameLst>
                                      </p:cBhvr>
                                      <p:tavLst>
                                        <p:tav tm="0">
                                          <p:val>
                                            <p:fltVal val="0"/>
                                          </p:val>
                                        </p:tav>
                                        <p:tav tm="100000">
                                          <p:val>
                                            <p:strVal val="#ppt_w"/>
                                          </p:val>
                                        </p:tav>
                                      </p:tavLst>
                                    </p:anim>
                                    <p:anim calcmode="lin" valueType="num">
                                      <p:cBhvr>
                                        <p:cTn id="75" dur="500" fill="hold"/>
                                        <p:tgtEl>
                                          <p:spTgt spid="78">
                                            <p:txEl>
                                              <p:pRg st="0" end="0"/>
                                            </p:txEl>
                                          </p:spTgt>
                                        </p:tgtEl>
                                        <p:attrNameLst>
                                          <p:attrName>ppt_h</p:attrName>
                                        </p:attrNameLst>
                                      </p:cBhvr>
                                      <p:tavLst>
                                        <p:tav tm="0">
                                          <p:val>
                                            <p:fltVal val="0"/>
                                          </p:val>
                                        </p:tav>
                                        <p:tav tm="100000">
                                          <p:val>
                                            <p:strVal val="#ppt_h"/>
                                          </p:val>
                                        </p:tav>
                                      </p:tavLst>
                                    </p:anim>
                                    <p:animEffect transition="in" filter="fade">
                                      <p:cBhvr>
                                        <p:cTn id="76" dur="500"/>
                                        <p:tgtEl>
                                          <p:spTgt spid="7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8" grpId="0" build="p">
        <p:tmplLst>
          <p:tmpl lvl="1">
            <p:tnLst>
              <p:par>
                <p:cTn presetID="53" presetClass="entr" presetSubtype="16" fill="hold" nodeType="withEffect">
                  <p:stCondLst>
                    <p:cond delay="200"/>
                  </p:stCondLst>
                  <p:childTnLst>
                    <p:set>
                      <p:cBhvr>
                        <p:cTn dur="1" fill="hold">
                          <p:stCondLst>
                            <p:cond delay="0"/>
                          </p:stCondLst>
                        </p:cTn>
                        <p:tgtEl>
                          <p:spTgt spid="68"/>
                        </p:tgtEl>
                        <p:attrNameLst>
                          <p:attrName>style.visibility</p:attrName>
                        </p:attrNameLst>
                      </p:cBhvr>
                      <p:to>
                        <p:strVal val="visible"/>
                      </p:to>
                    </p:set>
                    <p:anim calcmode="lin" valueType="num">
                      <p:cBhvr>
                        <p:cTn dur="500" fill="hold"/>
                        <p:tgtEl>
                          <p:spTgt spid="68"/>
                        </p:tgtEl>
                        <p:attrNameLst>
                          <p:attrName>ppt_w</p:attrName>
                        </p:attrNameLst>
                      </p:cBhvr>
                      <p:tavLst>
                        <p:tav tm="0">
                          <p:val>
                            <p:fltVal val="0"/>
                          </p:val>
                        </p:tav>
                        <p:tav tm="100000">
                          <p:val>
                            <p:strVal val="#ppt_w"/>
                          </p:val>
                        </p:tav>
                      </p:tavLst>
                    </p:anim>
                    <p:anim calcmode="lin" valueType="num">
                      <p:cBhvr>
                        <p:cTn dur="500" fill="hold"/>
                        <p:tgtEl>
                          <p:spTgt spid="68"/>
                        </p:tgtEl>
                        <p:attrNameLst>
                          <p:attrName>ppt_h</p:attrName>
                        </p:attrNameLst>
                      </p:cBhvr>
                      <p:tavLst>
                        <p:tav tm="0">
                          <p:val>
                            <p:fltVal val="0"/>
                          </p:val>
                        </p:tav>
                        <p:tav tm="100000">
                          <p:val>
                            <p:strVal val="#ppt_h"/>
                          </p:val>
                        </p:tav>
                      </p:tavLst>
                    </p:anim>
                    <p:animEffect transition="in" filter="fade">
                      <p:cBhvr>
                        <p:cTn dur="500"/>
                        <p:tgtEl>
                          <p:spTgt spid="68"/>
                        </p:tgtEl>
                      </p:cBhvr>
                    </p:animEffect>
                  </p:childTnLst>
                </p:cTn>
              </p:par>
            </p:tnLst>
          </p:tmpl>
        </p:tmplLst>
      </p:bldP>
      <p:bldP spid="69" grpId="0" build="p">
        <p:tmplLst>
          <p:tmpl lvl="1">
            <p:tnLst>
              <p:par>
                <p:cTn presetID="23" presetClass="entr" presetSubtype="16" fill="hold" nodeType="withEffect">
                  <p:stCondLst>
                    <p:cond delay="200"/>
                  </p:stCondLst>
                  <p:childTnLst>
                    <p:set>
                      <p:cBhvr>
                        <p:cTn dur="1" fill="hold">
                          <p:stCondLst>
                            <p:cond delay="0"/>
                          </p:stCondLst>
                        </p:cTn>
                        <p:tgtEl>
                          <p:spTgt spid="69"/>
                        </p:tgtEl>
                        <p:attrNameLst>
                          <p:attrName>style.visibility</p:attrName>
                        </p:attrNameLst>
                      </p:cBhvr>
                      <p:to>
                        <p:strVal val="visible"/>
                      </p:to>
                    </p:set>
                    <p:anim calcmode="lin" valueType="num">
                      <p:cBhvr>
                        <p:cTn dur="500" fill="hold"/>
                        <p:tgtEl>
                          <p:spTgt spid="69"/>
                        </p:tgtEl>
                        <p:attrNameLst>
                          <p:attrName>ppt_w</p:attrName>
                        </p:attrNameLst>
                      </p:cBhvr>
                      <p:tavLst>
                        <p:tav tm="0">
                          <p:val>
                            <p:fltVal val="0"/>
                          </p:val>
                        </p:tav>
                        <p:tav tm="100000">
                          <p:val>
                            <p:strVal val="#ppt_w"/>
                          </p:val>
                        </p:tav>
                      </p:tavLst>
                    </p:anim>
                    <p:anim calcmode="lin" valueType="num">
                      <p:cBhvr>
                        <p:cTn dur="500" fill="hold"/>
                        <p:tgtEl>
                          <p:spTgt spid="69"/>
                        </p:tgtEl>
                        <p:attrNameLst>
                          <p:attrName>ppt_h</p:attrName>
                        </p:attrNameLst>
                      </p:cBhvr>
                      <p:tavLst>
                        <p:tav tm="0">
                          <p:val>
                            <p:fltVal val="0"/>
                          </p:val>
                        </p:tav>
                        <p:tav tm="100000">
                          <p:val>
                            <p:strVal val="#ppt_h"/>
                          </p:val>
                        </p:tav>
                      </p:tavLst>
                    </p:anim>
                  </p:childTnLst>
                </p:cTn>
              </p:par>
            </p:tnLst>
          </p:tmpl>
        </p:tmplLst>
      </p:bldP>
      <p:bldP spid="70" grpId="0" animBg="1"/>
      <p:bldP spid="71" grpId="0" build="p">
        <p:tmplLst>
          <p:tmpl lvl="1">
            <p:tnLst>
              <p:par>
                <p:cTn presetID="53" presetClass="entr" presetSubtype="16" fill="hold" nodeType="withEffect">
                  <p:stCondLst>
                    <p:cond delay="200"/>
                  </p:stCondLst>
                  <p:childTnLst>
                    <p:set>
                      <p:cBhvr>
                        <p:cTn dur="1" fill="hold">
                          <p:stCondLst>
                            <p:cond delay="0"/>
                          </p:stCondLst>
                        </p:cTn>
                        <p:tgtEl>
                          <p:spTgt spid="71"/>
                        </p:tgtEl>
                        <p:attrNameLst>
                          <p:attrName>style.visibility</p:attrName>
                        </p:attrNameLst>
                      </p:cBhvr>
                      <p:to>
                        <p:strVal val="visible"/>
                      </p:to>
                    </p:set>
                    <p:anim calcmode="lin" valueType="num">
                      <p:cBhvr>
                        <p:cTn dur="500" fill="hold"/>
                        <p:tgtEl>
                          <p:spTgt spid="71"/>
                        </p:tgtEl>
                        <p:attrNameLst>
                          <p:attrName>ppt_w</p:attrName>
                        </p:attrNameLst>
                      </p:cBhvr>
                      <p:tavLst>
                        <p:tav tm="0">
                          <p:val>
                            <p:fltVal val="0"/>
                          </p:val>
                        </p:tav>
                        <p:tav tm="100000">
                          <p:val>
                            <p:strVal val="#ppt_w"/>
                          </p:val>
                        </p:tav>
                      </p:tavLst>
                    </p:anim>
                    <p:anim calcmode="lin" valueType="num">
                      <p:cBhvr>
                        <p:cTn dur="500" fill="hold"/>
                        <p:tgtEl>
                          <p:spTgt spid="71"/>
                        </p:tgtEl>
                        <p:attrNameLst>
                          <p:attrName>ppt_h</p:attrName>
                        </p:attrNameLst>
                      </p:cBhvr>
                      <p:tavLst>
                        <p:tav tm="0">
                          <p:val>
                            <p:fltVal val="0"/>
                          </p:val>
                        </p:tav>
                        <p:tav tm="100000">
                          <p:val>
                            <p:strVal val="#ppt_h"/>
                          </p:val>
                        </p:tav>
                      </p:tavLst>
                    </p:anim>
                    <p:animEffect transition="in" filter="fade">
                      <p:cBhvr>
                        <p:cTn dur="500"/>
                        <p:tgtEl>
                          <p:spTgt spid="71"/>
                        </p:tgtEl>
                      </p:cBhvr>
                    </p:animEffect>
                  </p:childTnLst>
                </p:cTn>
              </p:par>
            </p:tnLst>
          </p:tmpl>
        </p:tmplLst>
      </p:bldP>
      <p:bldP spid="72" grpId="0" build="p">
        <p:tmplLst>
          <p:tmpl lvl="1">
            <p:tnLst>
              <p:par>
                <p:cTn presetID="23" presetClass="entr" presetSubtype="16" fill="hold" nodeType="withEffect">
                  <p:stCondLst>
                    <p:cond delay="200"/>
                  </p:stCondLst>
                  <p:childTnLst>
                    <p:set>
                      <p:cBhvr>
                        <p:cTn dur="1" fill="hold">
                          <p:stCondLst>
                            <p:cond delay="0"/>
                          </p:stCondLst>
                        </p:cTn>
                        <p:tgtEl>
                          <p:spTgt spid="72"/>
                        </p:tgtEl>
                        <p:attrNameLst>
                          <p:attrName>style.visibility</p:attrName>
                        </p:attrNameLst>
                      </p:cBhvr>
                      <p:to>
                        <p:strVal val="visible"/>
                      </p:to>
                    </p:set>
                    <p:anim calcmode="lin" valueType="num">
                      <p:cBhvr>
                        <p:cTn dur="500" fill="hold"/>
                        <p:tgtEl>
                          <p:spTgt spid="72"/>
                        </p:tgtEl>
                        <p:attrNameLst>
                          <p:attrName>ppt_w</p:attrName>
                        </p:attrNameLst>
                      </p:cBhvr>
                      <p:tavLst>
                        <p:tav tm="0">
                          <p:val>
                            <p:fltVal val="0"/>
                          </p:val>
                        </p:tav>
                        <p:tav tm="100000">
                          <p:val>
                            <p:strVal val="#ppt_w"/>
                          </p:val>
                        </p:tav>
                      </p:tavLst>
                    </p:anim>
                    <p:anim calcmode="lin" valueType="num">
                      <p:cBhvr>
                        <p:cTn dur="500" fill="hold"/>
                        <p:tgtEl>
                          <p:spTgt spid="72"/>
                        </p:tgtEl>
                        <p:attrNameLst>
                          <p:attrName>ppt_h</p:attrName>
                        </p:attrNameLst>
                      </p:cBhvr>
                      <p:tavLst>
                        <p:tav tm="0">
                          <p:val>
                            <p:fltVal val="0"/>
                          </p:val>
                        </p:tav>
                        <p:tav tm="100000">
                          <p:val>
                            <p:strVal val="#ppt_h"/>
                          </p:val>
                        </p:tav>
                      </p:tavLst>
                    </p:anim>
                  </p:childTnLst>
                </p:cTn>
              </p:par>
            </p:tnLst>
          </p:tmpl>
        </p:tmplLst>
      </p:bldP>
      <p:bldP spid="73" grpId="0" animBg="1"/>
      <p:bldP spid="74" grpId="0" build="p">
        <p:tmplLst>
          <p:tmpl lvl="1">
            <p:tnLst>
              <p:par>
                <p:cTn presetID="53" presetClass="entr" presetSubtype="16" fill="hold" nodeType="withEffect">
                  <p:stCondLst>
                    <p:cond delay="200"/>
                  </p:stCondLst>
                  <p:childTnLst>
                    <p:set>
                      <p:cBhvr>
                        <p:cTn dur="1" fill="hold">
                          <p:stCondLst>
                            <p:cond delay="0"/>
                          </p:stCondLst>
                        </p:cTn>
                        <p:tgtEl>
                          <p:spTgt spid="74"/>
                        </p:tgtEl>
                        <p:attrNameLst>
                          <p:attrName>style.visibility</p:attrName>
                        </p:attrNameLst>
                      </p:cBhvr>
                      <p:to>
                        <p:strVal val="visible"/>
                      </p:to>
                    </p:set>
                    <p:anim calcmode="lin" valueType="num">
                      <p:cBhvr>
                        <p:cTn dur="500" fill="hold"/>
                        <p:tgtEl>
                          <p:spTgt spid="74"/>
                        </p:tgtEl>
                        <p:attrNameLst>
                          <p:attrName>ppt_w</p:attrName>
                        </p:attrNameLst>
                      </p:cBhvr>
                      <p:tavLst>
                        <p:tav tm="0">
                          <p:val>
                            <p:fltVal val="0"/>
                          </p:val>
                        </p:tav>
                        <p:tav tm="100000">
                          <p:val>
                            <p:strVal val="#ppt_w"/>
                          </p:val>
                        </p:tav>
                      </p:tavLst>
                    </p:anim>
                    <p:anim calcmode="lin" valueType="num">
                      <p:cBhvr>
                        <p:cTn dur="500" fill="hold"/>
                        <p:tgtEl>
                          <p:spTgt spid="74"/>
                        </p:tgtEl>
                        <p:attrNameLst>
                          <p:attrName>ppt_h</p:attrName>
                        </p:attrNameLst>
                      </p:cBhvr>
                      <p:tavLst>
                        <p:tav tm="0">
                          <p:val>
                            <p:fltVal val="0"/>
                          </p:val>
                        </p:tav>
                        <p:tav tm="100000">
                          <p:val>
                            <p:strVal val="#ppt_h"/>
                          </p:val>
                        </p:tav>
                      </p:tavLst>
                    </p:anim>
                    <p:animEffect transition="in" filter="fade">
                      <p:cBhvr>
                        <p:cTn dur="500"/>
                        <p:tgtEl>
                          <p:spTgt spid="74"/>
                        </p:tgtEl>
                      </p:cBhvr>
                    </p:animEffect>
                  </p:childTnLst>
                </p:cTn>
              </p:par>
            </p:tnLst>
          </p:tmpl>
        </p:tmplLst>
      </p:bldP>
      <p:bldP spid="75" grpId="0" build="p">
        <p:tmplLst>
          <p:tmpl lvl="1">
            <p:tnLst>
              <p:par>
                <p:cTn presetID="23" presetClass="entr" presetSubtype="16" fill="hold" nodeType="withEffect">
                  <p:stCondLst>
                    <p:cond delay="200"/>
                  </p:stCondLst>
                  <p:childTnLst>
                    <p:set>
                      <p:cBhvr>
                        <p:cTn dur="1" fill="hold">
                          <p:stCondLst>
                            <p:cond delay="0"/>
                          </p:stCondLst>
                        </p:cTn>
                        <p:tgtEl>
                          <p:spTgt spid="75"/>
                        </p:tgtEl>
                        <p:attrNameLst>
                          <p:attrName>style.visibility</p:attrName>
                        </p:attrNameLst>
                      </p:cBhvr>
                      <p:to>
                        <p:strVal val="visible"/>
                      </p:to>
                    </p:set>
                    <p:anim calcmode="lin" valueType="num">
                      <p:cBhvr>
                        <p:cTn dur="500" fill="hold"/>
                        <p:tgtEl>
                          <p:spTgt spid="75"/>
                        </p:tgtEl>
                        <p:attrNameLst>
                          <p:attrName>ppt_w</p:attrName>
                        </p:attrNameLst>
                      </p:cBhvr>
                      <p:tavLst>
                        <p:tav tm="0">
                          <p:val>
                            <p:fltVal val="0"/>
                          </p:val>
                        </p:tav>
                        <p:tav tm="100000">
                          <p:val>
                            <p:strVal val="#ppt_w"/>
                          </p:val>
                        </p:tav>
                      </p:tavLst>
                    </p:anim>
                    <p:anim calcmode="lin" valueType="num">
                      <p:cBhvr>
                        <p:cTn dur="500" fill="hold"/>
                        <p:tgtEl>
                          <p:spTgt spid="75"/>
                        </p:tgtEl>
                        <p:attrNameLst>
                          <p:attrName>ppt_h</p:attrName>
                        </p:attrNameLst>
                      </p:cBhvr>
                      <p:tavLst>
                        <p:tav tm="0">
                          <p:val>
                            <p:fltVal val="0"/>
                          </p:val>
                        </p:tav>
                        <p:tav tm="100000">
                          <p:val>
                            <p:strVal val="#ppt_h"/>
                          </p:val>
                        </p:tav>
                      </p:tavLst>
                    </p:anim>
                  </p:childTnLst>
                </p:cTn>
              </p:par>
            </p:tnLst>
          </p:tmpl>
        </p:tmplLst>
      </p:bldP>
      <p:bldP spid="76" grpId="0" build="p">
        <p:tmplLst>
          <p:tmpl lvl="1">
            <p:tnLst>
              <p:par>
                <p:cTn presetID="53" presetClass="entr" presetSubtype="16" fill="hold" nodeType="withEffect">
                  <p:stCondLst>
                    <p:cond delay="200"/>
                  </p:stCondLst>
                  <p:childTnLst>
                    <p:set>
                      <p:cBhvr>
                        <p:cTn dur="1" fill="hold">
                          <p:stCondLst>
                            <p:cond delay="0"/>
                          </p:stCondLst>
                        </p:cTn>
                        <p:tgtEl>
                          <p:spTgt spid="76"/>
                        </p:tgtEl>
                        <p:attrNameLst>
                          <p:attrName>style.visibility</p:attrName>
                        </p:attrNameLst>
                      </p:cBhvr>
                      <p:to>
                        <p:strVal val="visible"/>
                      </p:to>
                    </p:set>
                    <p:anim calcmode="lin" valueType="num">
                      <p:cBhvr>
                        <p:cTn dur="500" fill="hold"/>
                        <p:tgtEl>
                          <p:spTgt spid="76"/>
                        </p:tgtEl>
                        <p:attrNameLst>
                          <p:attrName>ppt_w</p:attrName>
                        </p:attrNameLst>
                      </p:cBhvr>
                      <p:tavLst>
                        <p:tav tm="0">
                          <p:val>
                            <p:fltVal val="0"/>
                          </p:val>
                        </p:tav>
                        <p:tav tm="100000">
                          <p:val>
                            <p:strVal val="#ppt_w"/>
                          </p:val>
                        </p:tav>
                      </p:tavLst>
                    </p:anim>
                    <p:anim calcmode="lin" valueType="num">
                      <p:cBhvr>
                        <p:cTn dur="500" fill="hold"/>
                        <p:tgtEl>
                          <p:spTgt spid="76"/>
                        </p:tgtEl>
                        <p:attrNameLst>
                          <p:attrName>ppt_h</p:attrName>
                        </p:attrNameLst>
                      </p:cBhvr>
                      <p:tavLst>
                        <p:tav tm="0">
                          <p:val>
                            <p:fltVal val="0"/>
                          </p:val>
                        </p:tav>
                        <p:tav tm="100000">
                          <p:val>
                            <p:strVal val="#ppt_h"/>
                          </p:val>
                        </p:tav>
                      </p:tavLst>
                    </p:anim>
                    <p:animEffect transition="in" filter="fade">
                      <p:cBhvr>
                        <p:cTn dur="500"/>
                        <p:tgtEl>
                          <p:spTgt spid="76"/>
                        </p:tgtEl>
                      </p:cBhvr>
                    </p:animEffect>
                  </p:childTnLst>
                </p:cTn>
              </p:par>
            </p:tnLst>
          </p:tmpl>
        </p:tmplLst>
      </p:bldP>
      <p:bldP spid="77" grpId="0" build="p">
        <p:tmplLst>
          <p:tmpl lvl="1">
            <p:tnLst>
              <p:par>
                <p:cTn presetID="53" presetClass="entr" presetSubtype="16" fill="hold" nodeType="withEffect">
                  <p:stCondLst>
                    <p:cond delay="200"/>
                  </p:stCondLst>
                  <p:childTnLst>
                    <p:set>
                      <p:cBhvr>
                        <p:cTn dur="1" fill="hold">
                          <p:stCondLst>
                            <p:cond delay="0"/>
                          </p:stCondLst>
                        </p:cTn>
                        <p:tgtEl>
                          <p:spTgt spid="77"/>
                        </p:tgtEl>
                        <p:attrNameLst>
                          <p:attrName>style.visibility</p:attrName>
                        </p:attrNameLst>
                      </p:cBhvr>
                      <p:to>
                        <p:strVal val="visible"/>
                      </p:to>
                    </p:set>
                    <p:anim calcmode="lin" valueType="num">
                      <p:cBhvr>
                        <p:cTn dur="500" fill="hold"/>
                        <p:tgtEl>
                          <p:spTgt spid="77"/>
                        </p:tgtEl>
                        <p:attrNameLst>
                          <p:attrName>ppt_w</p:attrName>
                        </p:attrNameLst>
                      </p:cBhvr>
                      <p:tavLst>
                        <p:tav tm="0">
                          <p:val>
                            <p:fltVal val="0"/>
                          </p:val>
                        </p:tav>
                        <p:tav tm="100000">
                          <p:val>
                            <p:strVal val="#ppt_w"/>
                          </p:val>
                        </p:tav>
                      </p:tavLst>
                    </p:anim>
                    <p:anim calcmode="lin" valueType="num">
                      <p:cBhvr>
                        <p:cTn dur="500" fill="hold"/>
                        <p:tgtEl>
                          <p:spTgt spid="77"/>
                        </p:tgtEl>
                        <p:attrNameLst>
                          <p:attrName>ppt_h</p:attrName>
                        </p:attrNameLst>
                      </p:cBhvr>
                      <p:tavLst>
                        <p:tav tm="0">
                          <p:val>
                            <p:fltVal val="0"/>
                          </p:val>
                        </p:tav>
                        <p:tav tm="100000">
                          <p:val>
                            <p:strVal val="#ppt_h"/>
                          </p:val>
                        </p:tav>
                      </p:tavLst>
                    </p:anim>
                    <p:animEffect transition="in" filter="fade">
                      <p:cBhvr>
                        <p:cTn dur="500"/>
                        <p:tgtEl>
                          <p:spTgt spid="77"/>
                        </p:tgtEl>
                      </p:cBhvr>
                    </p:animEffect>
                  </p:childTnLst>
                </p:cTn>
              </p:par>
            </p:tnLst>
          </p:tmpl>
        </p:tmplLst>
      </p:bldP>
      <p:bldP spid="78" grpId="0" build="p">
        <p:tmplLst>
          <p:tmpl lvl="1">
            <p:tnLst>
              <p:par>
                <p:cTn presetID="53" presetClass="entr" presetSubtype="16" fill="hold" nodeType="withEffect">
                  <p:stCondLst>
                    <p:cond delay="200"/>
                  </p:stCondLst>
                  <p:childTnLst>
                    <p:set>
                      <p:cBhvr>
                        <p:cTn dur="1" fill="hold">
                          <p:stCondLst>
                            <p:cond delay="0"/>
                          </p:stCondLst>
                        </p:cTn>
                        <p:tgtEl>
                          <p:spTgt spid="78"/>
                        </p:tgtEl>
                        <p:attrNameLst>
                          <p:attrName>style.visibility</p:attrName>
                        </p:attrNameLst>
                      </p:cBhvr>
                      <p:to>
                        <p:strVal val="visible"/>
                      </p:to>
                    </p:set>
                    <p:anim calcmode="lin" valueType="num">
                      <p:cBhvr>
                        <p:cTn dur="500" fill="hold"/>
                        <p:tgtEl>
                          <p:spTgt spid="78"/>
                        </p:tgtEl>
                        <p:attrNameLst>
                          <p:attrName>ppt_w</p:attrName>
                        </p:attrNameLst>
                      </p:cBhvr>
                      <p:tavLst>
                        <p:tav tm="0">
                          <p:val>
                            <p:fltVal val="0"/>
                          </p:val>
                        </p:tav>
                        <p:tav tm="100000">
                          <p:val>
                            <p:strVal val="#ppt_w"/>
                          </p:val>
                        </p:tav>
                      </p:tavLst>
                    </p:anim>
                    <p:anim calcmode="lin" valueType="num">
                      <p:cBhvr>
                        <p:cTn dur="500" fill="hold"/>
                        <p:tgtEl>
                          <p:spTgt spid="78"/>
                        </p:tgtEl>
                        <p:attrNameLst>
                          <p:attrName>ppt_h</p:attrName>
                        </p:attrNameLst>
                      </p:cBhvr>
                      <p:tavLst>
                        <p:tav tm="0">
                          <p:val>
                            <p:fltVal val="0"/>
                          </p:val>
                        </p:tav>
                        <p:tav tm="100000">
                          <p:val>
                            <p:strVal val="#ppt_h"/>
                          </p:val>
                        </p:tav>
                      </p:tavLst>
                    </p:anim>
                    <p:animEffect transition="in" filter="fade">
                      <p:cBhvr>
                        <p:cTn dur="500"/>
                        <p:tgtEl>
                          <p:spTgt spid="78"/>
                        </p:tgtEl>
                      </p:cBhvr>
                    </p:animEffect>
                  </p:childTnLst>
                </p:cTn>
              </p:par>
            </p:tnLst>
          </p:tmpl>
        </p:tmplLst>
      </p:b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任意多边形 3"/>
          <p:cNvSpPr/>
          <p:nvPr>
            <p:custDataLst>
              <p:tags r:id="rId1"/>
            </p:custDataLst>
          </p:nvPr>
        </p:nvSpPr>
        <p:spPr>
          <a:xfrm>
            <a:off x="521545" y="459719"/>
            <a:ext cx="8622455" cy="22245"/>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1"/>
          </a:solidFill>
          <a:ln>
            <a:solidFill>
              <a:srgbClr val="88D27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6" tIns="34288" rIns="68576" bIns="34288" numCol="1" spcCol="0" rtlCol="0" fromWordArt="0" anchor="ctr" anchorCtr="0" forceAA="0" compatLnSpc="1">
            <a:noAutofit/>
          </a:bodyPr>
          <a:lstStyle/>
          <a:p>
            <a:pPr algn="ctr"/>
            <a:endParaRPr lang="zh-CN" altLang="en-US" sz="1420">
              <a:latin typeface="Arial" panose="020B0604020202020204" pitchFamily="34" charset="0"/>
              <a:ea typeface="微软雅黑" panose="020B0503020204020204" pitchFamily="34" charset="-122"/>
              <a:sym typeface="Arial" panose="020B0604020202020204" pitchFamily="34" charset="0"/>
            </a:endParaRPr>
          </a:p>
        </p:txBody>
      </p:sp>
      <p:sp>
        <p:nvSpPr>
          <p:cNvPr id="5" name="任意多边形 4"/>
          <p:cNvSpPr/>
          <p:nvPr>
            <p:custDataLst>
              <p:tags r:id="rId2"/>
            </p:custDataLst>
          </p:nvPr>
        </p:nvSpPr>
        <p:spPr>
          <a:xfrm>
            <a:off x="1" y="100217"/>
            <a:ext cx="410465" cy="381747"/>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6" tIns="34288" rIns="68576" bIns="34288" numCol="1" spcCol="0" rtlCol="0" fromWordArt="0" anchor="ctr" anchorCtr="0" forceAA="0" compatLnSpc="1">
            <a:noAutofit/>
          </a:bodyPr>
          <a:lstStyle/>
          <a:p>
            <a:pPr algn="ctr"/>
            <a:endParaRPr lang="zh-CN" altLang="en-US" sz="142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Content Placeholder 2"/>
          <p:cNvSpPr txBox="1"/>
          <p:nvPr/>
        </p:nvSpPr>
        <p:spPr>
          <a:xfrm>
            <a:off x="699345" y="161315"/>
            <a:ext cx="2181013" cy="246221"/>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1600" dirty="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点击添加小标题</a:t>
            </a:r>
            <a:endParaRPr lang="en-US" sz="1600" dirty="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矩形 6"/>
          <p:cNvSpPr/>
          <p:nvPr/>
        </p:nvSpPr>
        <p:spPr>
          <a:xfrm>
            <a:off x="251" y="784220"/>
            <a:ext cx="9143498" cy="2571609"/>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grpSp>
        <p:nvGrpSpPr>
          <p:cNvPr id="8" name="组合 7"/>
          <p:cNvGrpSpPr/>
          <p:nvPr/>
        </p:nvGrpSpPr>
        <p:grpSpPr bwMode="auto">
          <a:xfrm>
            <a:off x="5749944" y="3042205"/>
            <a:ext cx="2816065" cy="1598448"/>
            <a:chOff x="2989865" y="607026"/>
            <a:chExt cx="2814868" cy="1598766"/>
          </a:xfrm>
        </p:grpSpPr>
        <p:sp>
          <p:nvSpPr>
            <p:cNvPr id="9" name="文本框 66"/>
            <p:cNvSpPr txBox="1">
              <a:spLocks noChangeArrowheads="1"/>
            </p:cNvSpPr>
            <p:nvPr/>
          </p:nvSpPr>
          <p:spPr bwMode="auto">
            <a:xfrm>
              <a:off x="2989865" y="1374629"/>
              <a:ext cx="2814868" cy="83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点击添加相关标题文字，点击添加相关标题文字，点击添加相关标题文字，点击添加相关标题文字。点击添加相关标题文字，点击添加相关标题文字，点击添加相关标题文字，点击添加相关标题文字。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文本框 13"/>
            <p:cNvSpPr txBox="1">
              <a:spLocks noChangeArrowheads="1"/>
            </p:cNvSpPr>
            <p:nvPr/>
          </p:nvSpPr>
          <p:spPr bwMode="auto">
            <a:xfrm>
              <a:off x="2990709" y="607026"/>
              <a:ext cx="1440807" cy="30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p>
          </p:txBody>
        </p:sp>
        <p:sp>
          <p:nvSpPr>
            <p:cNvPr id="11" name="文本框 66"/>
            <p:cNvSpPr txBox="1">
              <a:spLocks noChangeArrowheads="1"/>
            </p:cNvSpPr>
            <p:nvPr/>
          </p:nvSpPr>
          <p:spPr bwMode="auto">
            <a:xfrm>
              <a:off x="2989865" y="880115"/>
              <a:ext cx="1440807" cy="307838"/>
            </a:xfrm>
            <a:prstGeom prst="rect">
              <a:avLst/>
            </a:prstGeom>
            <a:noFill/>
            <a:ln>
              <a:noFill/>
            </a:ln>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defRPr/>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点击添加小标题</a:t>
              </a:r>
            </a:p>
          </p:txBody>
        </p:sp>
        <p:sp>
          <p:nvSpPr>
            <p:cNvPr id="12" name="任意多边形 11"/>
            <p:cNvSpPr/>
            <p:nvPr/>
          </p:nvSpPr>
          <p:spPr>
            <a:xfrm>
              <a:off x="3078717" y="1286573"/>
              <a:ext cx="287199" cy="0"/>
            </a:xfrm>
            <a:custGeom>
              <a:avLst/>
              <a:gdLst>
                <a:gd name="connsiteX0" fmla="*/ 0 w 504825"/>
                <a:gd name="connsiteY0" fmla="*/ 0 h 0"/>
                <a:gd name="connsiteX1" fmla="*/ 504825 w 504825"/>
                <a:gd name="connsiteY1" fmla="*/ 0 h 0"/>
              </a:gdLst>
              <a:ahLst/>
              <a:cxnLst>
                <a:cxn ang="0">
                  <a:pos x="connsiteX0" y="connsiteY0"/>
                </a:cxn>
                <a:cxn ang="0">
                  <a:pos x="connsiteX1" y="connsiteY1"/>
                </a:cxn>
              </a:cxnLst>
              <a:rect l="l" t="t" r="r" b="b"/>
              <a:pathLst>
                <a:path w="504825">
                  <a:moveTo>
                    <a:pt x="0" y="0"/>
                  </a:moveTo>
                  <a:lnTo>
                    <a:pt x="504825" y="0"/>
                  </a:lnTo>
                </a:path>
              </a:pathLst>
            </a:cu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3" name="组合 7"/>
          <p:cNvGrpSpPr/>
          <p:nvPr/>
        </p:nvGrpSpPr>
        <p:grpSpPr bwMode="auto">
          <a:xfrm>
            <a:off x="850156" y="3042205"/>
            <a:ext cx="2816065" cy="1598448"/>
            <a:chOff x="2989865" y="607026"/>
            <a:chExt cx="2814868" cy="1598766"/>
          </a:xfrm>
        </p:grpSpPr>
        <p:sp>
          <p:nvSpPr>
            <p:cNvPr id="14" name="文本框 66"/>
            <p:cNvSpPr txBox="1">
              <a:spLocks noChangeArrowheads="1"/>
            </p:cNvSpPr>
            <p:nvPr/>
          </p:nvSpPr>
          <p:spPr bwMode="auto">
            <a:xfrm>
              <a:off x="2989865" y="1374629"/>
              <a:ext cx="2814868" cy="83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点击添加相关标题文字，点击添加相关标题文字，点击添加相关标题文字，点击添加相关标题文字。点击添加相关标题文字，点击添加相关标题文字，点击添加相关标题文字，点击添加相关标题文字。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文本框 13"/>
            <p:cNvSpPr txBox="1">
              <a:spLocks noChangeArrowheads="1"/>
            </p:cNvSpPr>
            <p:nvPr/>
          </p:nvSpPr>
          <p:spPr bwMode="auto">
            <a:xfrm>
              <a:off x="2990709" y="607026"/>
              <a:ext cx="1440807" cy="30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p>
          </p:txBody>
        </p:sp>
        <p:sp>
          <p:nvSpPr>
            <p:cNvPr id="16" name="文本框 66"/>
            <p:cNvSpPr txBox="1">
              <a:spLocks noChangeArrowheads="1"/>
            </p:cNvSpPr>
            <p:nvPr/>
          </p:nvSpPr>
          <p:spPr bwMode="auto">
            <a:xfrm>
              <a:off x="2989865" y="880115"/>
              <a:ext cx="1440807" cy="307838"/>
            </a:xfrm>
            <a:prstGeom prst="rect">
              <a:avLst/>
            </a:prstGeom>
            <a:noFill/>
            <a:ln>
              <a:noFill/>
            </a:ln>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defRPr/>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点击添加小标题</a:t>
              </a:r>
            </a:p>
          </p:txBody>
        </p:sp>
        <p:sp>
          <p:nvSpPr>
            <p:cNvPr id="17" name="任意多边形 16"/>
            <p:cNvSpPr/>
            <p:nvPr/>
          </p:nvSpPr>
          <p:spPr>
            <a:xfrm>
              <a:off x="3078717" y="1286573"/>
              <a:ext cx="287199" cy="0"/>
            </a:xfrm>
            <a:custGeom>
              <a:avLst/>
              <a:gdLst>
                <a:gd name="connsiteX0" fmla="*/ 0 w 504825"/>
                <a:gd name="connsiteY0" fmla="*/ 0 h 0"/>
                <a:gd name="connsiteX1" fmla="*/ 504825 w 504825"/>
                <a:gd name="connsiteY1" fmla="*/ 0 h 0"/>
              </a:gdLst>
              <a:ahLst/>
              <a:cxnLst>
                <a:cxn ang="0">
                  <a:pos x="connsiteX0" y="connsiteY0"/>
                </a:cxn>
                <a:cxn ang="0">
                  <a:pos x="connsiteX1" y="connsiteY1"/>
                </a:cxn>
              </a:cxnLst>
              <a:rect l="l" t="t" r="r" b="b"/>
              <a:pathLst>
                <a:path w="504825">
                  <a:moveTo>
                    <a:pt x="0" y="0"/>
                  </a:moveTo>
                  <a:lnTo>
                    <a:pt x="504825" y="0"/>
                  </a:lnTo>
                </a:path>
              </a:pathLst>
            </a:cu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grpSp>
      <p:sp>
        <p:nvSpPr>
          <p:cNvPr id="18" name="矩形 17"/>
          <p:cNvSpPr/>
          <p:nvPr/>
        </p:nvSpPr>
        <p:spPr>
          <a:xfrm>
            <a:off x="4788024" y="1059582"/>
            <a:ext cx="2736304"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9" name="矩形 18"/>
          <p:cNvSpPr/>
          <p:nvPr/>
        </p:nvSpPr>
        <p:spPr>
          <a:xfrm>
            <a:off x="0" y="0"/>
            <a:ext cx="9144000"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100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1+#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100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1000" fill="hold"/>
                                        <p:tgtEl>
                                          <p:spTgt spid="13"/>
                                        </p:tgtEl>
                                        <p:attrNameLst>
                                          <p:attrName>ppt_x</p:attrName>
                                        </p:attrNameLst>
                                      </p:cBhvr>
                                      <p:tavLst>
                                        <p:tav tm="0">
                                          <p:val>
                                            <p:strVal val="1+#ppt_w/2"/>
                                          </p:val>
                                        </p:tav>
                                        <p:tav tm="100000">
                                          <p:val>
                                            <p:strVal val="#ppt_x"/>
                                          </p:val>
                                        </p:tav>
                                      </p:tavLst>
                                    </p:anim>
                                    <p:anim calcmode="lin" valueType="num">
                                      <p:cBhvr additive="base">
                                        <p:cTn id="12" dur="1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矩形 3"/>
          <p:cNvSpPr>
            <a:spLocks noChangeArrowheads="1"/>
          </p:cNvSpPr>
          <p:nvPr/>
        </p:nvSpPr>
        <p:spPr bwMode="auto">
          <a:xfrm>
            <a:off x="1006" y="566"/>
            <a:ext cx="9141993" cy="5142371"/>
          </a:xfrm>
          <a:prstGeom prst="rect">
            <a:avLst/>
          </a:prstGeom>
          <a:solidFill>
            <a:schemeClr val="accent5"/>
          </a:solidFill>
          <a:ln>
            <a:noFill/>
          </a:ln>
        </p:spPr>
        <p:txBody>
          <a:bodyPr anchor="ctr"/>
          <a:lstStyle/>
          <a:p>
            <a:pPr algn="ctr"/>
            <a:endParaRPr lang="zh-CN" altLang="zh-CN" sz="1425">
              <a:solidFill>
                <a:srgbClr val="FFFFFF"/>
              </a:solidFill>
              <a:ea typeface="微软雅黑" panose="020B0503020204020204" pitchFamily="34" charset="-122"/>
              <a:sym typeface="Arial" panose="020B0604020202020204" pitchFamily="34" charset="0"/>
            </a:endParaRPr>
          </a:p>
        </p:txBody>
      </p:sp>
      <p:sp>
        <p:nvSpPr>
          <p:cNvPr id="5123" name="Text Box 3"/>
          <p:cNvSpPr>
            <a:spLocks noChangeArrowheads="1"/>
          </p:cNvSpPr>
          <p:nvPr/>
        </p:nvSpPr>
        <p:spPr bwMode="auto">
          <a:xfrm>
            <a:off x="1960291" y="2296444"/>
            <a:ext cx="2954655" cy="129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nchor="ctr">
            <a:spAutoFit/>
          </a:bodyPr>
          <a:lstStyle/>
          <a:p>
            <a:pPr algn="r"/>
            <a:r>
              <a:rPr lang="en-US" sz="2400">
                <a:solidFill>
                  <a:schemeClr val="bg1"/>
                </a:solidFill>
                <a:ea typeface="微软雅黑" panose="020B0503020204020204" pitchFamily="34" charset="-122"/>
                <a:sym typeface="Arial" panose="020B0604020202020204" pitchFamily="34" charset="0"/>
              </a:rPr>
              <a:t>2057</a:t>
            </a:r>
            <a:r>
              <a:rPr lang="zh-CN" altLang="en-US" sz="2400">
                <a:solidFill>
                  <a:schemeClr val="bg1"/>
                </a:solidFill>
                <a:ea typeface="微软雅黑" panose="020B0503020204020204" pitchFamily="34" charset="-122"/>
                <a:sym typeface="Arial" panose="020B0604020202020204" pitchFamily="34" charset="0"/>
              </a:rPr>
              <a:t>年度</a:t>
            </a:r>
            <a:endParaRPr lang="en-US" sz="2400">
              <a:solidFill>
                <a:schemeClr val="bg1"/>
              </a:solidFill>
              <a:ea typeface="微软雅黑" panose="020B0503020204020204" pitchFamily="34" charset="-122"/>
              <a:sym typeface="Arial" panose="020B0604020202020204" pitchFamily="34" charset="0"/>
            </a:endParaRPr>
          </a:p>
          <a:p>
            <a:pPr algn="r"/>
            <a:r>
              <a:rPr lang="zh-CN" altLang="en-US" sz="5395" b="1">
                <a:solidFill>
                  <a:schemeClr val="bg1"/>
                </a:solidFill>
                <a:ea typeface="微软雅黑" panose="020B0503020204020204" pitchFamily="34" charset="-122"/>
                <a:sym typeface="Arial" panose="020B0604020202020204" pitchFamily="34" charset="0"/>
              </a:rPr>
              <a:t>添加标题</a:t>
            </a:r>
            <a:endParaRPr lang="zh-CN" altLang="en-US" sz="5395" b="1" dirty="0">
              <a:solidFill>
                <a:schemeClr val="bg1"/>
              </a:solidFill>
              <a:ea typeface="微软雅黑" panose="020B0503020204020204" pitchFamily="34" charset="-122"/>
              <a:sym typeface="Arial" panose="020B0604020202020204" pitchFamily="34" charset="0"/>
            </a:endParaRPr>
          </a:p>
        </p:txBody>
      </p:sp>
      <p:sp>
        <p:nvSpPr>
          <p:cNvPr id="5124" name="矩形 10"/>
          <p:cNvSpPr>
            <a:spLocks noChangeArrowheads="1"/>
          </p:cNvSpPr>
          <p:nvPr/>
        </p:nvSpPr>
        <p:spPr bwMode="auto">
          <a:xfrm>
            <a:off x="2127002" y="1915864"/>
            <a:ext cx="2787944" cy="311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sz="1425">
                <a:solidFill>
                  <a:schemeClr val="bg1"/>
                </a:solidFill>
                <a:ea typeface="微软雅黑" panose="020B0503020204020204" pitchFamily="34" charset="-122"/>
                <a:sym typeface="Arial" panose="020B0604020202020204" pitchFamily="34" charset="0"/>
              </a:rPr>
              <a:t>The 2057 </a:t>
            </a:r>
            <a:r>
              <a:rPr lang="en-US" sz="1425" dirty="0">
                <a:solidFill>
                  <a:schemeClr val="bg1"/>
                </a:solidFill>
                <a:ea typeface="微软雅黑" panose="020B0503020204020204" pitchFamily="34" charset="-122"/>
                <a:sym typeface="Arial" panose="020B0604020202020204" pitchFamily="34" charset="0"/>
              </a:rPr>
              <a:t>annual work summary</a:t>
            </a:r>
            <a:endParaRPr lang="zh-CN" altLang="en-US" sz="1425" dirty="0">
              <a:solidFill>
                <a:schemeClr val="bg1"/>
              </a:solidFill>
              <a:ea typeface="微软雅黑" panose="020B0503020204020204" pitchFamily="34" charset="-122"/>
              <a:sym typeface="Arial" panose="020B0604020202020204" pitchFamily="34" charset="0"/>
            </a:endParaRPr>
          </a:p>
        </p:txBody>
      </p:sp>
      <p:sp>
        <p:nvSpPr>
          <p:cNvPr id="5125" name="直接连接符 11"/>
          <p:cNvSpPr>
            <a:spLocks noChangeShapeType="1"/>
          </p:cNvSpPr>
          <p:nvPr/>
        </p:nvSpPr>
        <p:spPr bwMode="auto">
          <a:xfrm>
            <a:off x="1001030" y="2226547"/>
            <a:ext cx="3913916" cy="1191"/>
          </a:xfrm>
          <a:prstGeom prst="line">
            <a:avLst/>
          </a:prstGeom>
          <a:noFill/>
          <a:ln w="6350" cap="flat" cmpd="sng">
            <a:solidFill>
              <a:schemeClr val="bg1"/>
            </a:solidFill>
            <a:bevel/>
          </a:ln>
          <a:extLst>
            <a:ext uri="{909E8E84-426E-40DD-AFC4-6F175D3DCCD1}">
              <a14:hiddenFill xmlns:a14="http://schemas.microsoft.com/office/drawing/2010/main">
                <a:noFill/>
              </a14:hiddenFill>
            </a:ext>
          </a:extLst>
        </p:spPr>
        <p:txBody>
          <a:bodyPr/>
          <a:lstStyle/>
          <a:p>
            <a:endParaRPr lang="zh-CN" altLang="en-US" sz="1425">
              <a:solidFill>
                <a:schemeClr val="bg1"/>
              </a:solidFill>
              <a:ea typeface="微软雅黑" panose="020B0503020204020204" pitchFamily="34" charset="-122"/>
              <a:sym typeface="Arial" panose="020B0604020202020204" pitchFamily="34" charset="0"/>
            </a:endParaRPr>
          </a:p>
        </p:txBody>
      </p:sp>
      <p:sp>
        <p:nvSpPr>
          <p:cNvPr id="7" name="Text Box 3"/>
          <p:cNvSpPr>
            <a:spLocks noChangeArrowheads="1"/>
          </p:cNvSpPr>
          <p:nvPr/>
        </p:nvSpPr>
        <p:spPr bwMode="auto">
          <a:xfrm>
            <a:off x="4740480" y="560815"/>
            <a:ext cx="3672800" cy="3855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nchor="ctr">
            <a:spAutoFit/>
          </a:bodyPr>
          <a:lstStyle/>
          <a:p>
            <a:pPr algn="r"/>
            <a:r>
              <a:rPr lang="en-US" sz="24455">
                <a:solidFill>
                  <a:schemeClr val="bg1"/>
                </a:solidFill>
                <a:ea typeface="微软雅黑" panose="020B0503020204020204" pitchFamily="34" charset="-122"/>
                <a:sym typeface="Arial" panose="020B0604020202020204" pitchFamily="34" charset="0"/>
              </a:rPr>
              <a:t>05</a:t>
            </a:r>
            <a:endParaRPr lang="zh-CN" altLang="en-US" sz="24455" b="1" dirty="0">
              <a:solidFill>
                <a:schemeClr val="bg1"/>
              </a:solidFill>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任意多边形 3"/>
          <p:cNvSpPr/>
          <p:nvPr>
            <p:custDataLst>
              <p:tags r:id="rId1"/>
            </p:custDataLst>
          </p:nvPr>
        </p:nvSpPr>
        <p:spPr>
          <a:xfrm>
            <a:off x="521545" y="459719"/>
            <a:ext cx="8622455" cy="22245"/>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1"/>
          </a:solidFill>
          <a:ln>
            <a:solidFill>
              <a:srgbClr val="88D27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6" tIns="34288" rIns="68576" bIns="34288" numCol="1" spcCol="0" rtlCol="0" fromWordArt="0" anchor="ctr" anchorCtr="0" forceAA="0" compatLnSpc="1">
            <a:noAutofit/>
          </a:bodyPr>
          <a:lstStyle/>
          <a:p>
            <a:pPr algn="ctr"/>
            <a:endParaRPr lang="zh-CN" altLang="en-US" sz="1420">
              <a:latin typeface="Arial" panose="020B0604020202020204" pitchFamily="34" charset="0"/>
              <a:ea typeface="微软雅黑" panose="020B0503020204020204" pitchFamily="34" charset="-122"/>
              <a:sym typeface="Arial" panose="020B0604020202020204" pitchFamily="34" charset="0"/>
            </a:endParaRPr>
          </a:p>
        </p:txBody>
      </p:sp>
      <p:sp>
        <p:nvSpPr>
          <p:cNvPr id="5" name="任意多边形 4"/>
          <p:cNvSpPr/>
          <p:nvPr>
            <p:custDataLst>
              <p:tags r:id="rId2"/>
            </p:custDataLst>
          </p:nvPr>
        </p:nvSpPr>
        <p:spPr>
          <a:xfrm>
            <a:off x="1" y="100217"/>
            <a:ext cx="410465" cy="381747"/>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6" tIns="34288" rIns="68576" bIns="34288" numCol="1" spcCol="0" rtlCol="0" fromWordArt="0" anchor="ctr" anchorCtr="0" forceAA="0" compatLnSpc="1">
            <a:noAutofit/>
          </a:bodyPr>
          <a:lstStyle/>
          <a:p>
            <a:pPr algn="ctr"/>
            <a:endParaRPr lang="zh-CN" altLang="en-US" sz="142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Content Placeholder 2"/>
          <p:cNvSpPr txBox="1"/>
          <p:nvPr/>
        </p:nvSpPr>
        <p:spPr>
          <a:xfrm>
            <a:off x="699345" y="161315"/>
            <a:ext cx="2181013" cy="246221"/>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1600" dirty="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点击添加小标题</a:t>
            </a:r>
            <a:endParaRPr lang="en-US" sz="1600" dirty="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等腰三角形 21"/>
          <p:cNvSpPr/>
          <p:nvPr/>
        </p:nvSpPr>
        <p:spPr bwMode="auto">
          <a:xfrm rot="16200000" flipH="1">
            <a:off x="4503633" y="1662650"/>
            <a:ext cx="2128451" cy="2168038"/>
          </a:xfrm>
          <a:custGeom>
            <a:avLst/>
            <a:gdLst>
              <a:gd name="connsiteX0" fmla="*/ 0 w 3169466"/>
              <a:gd name="connsiteY0" fmla="*/ 3096344 h 3096344"/>
              <a:gd name="connsiteX1" fmla="*/ 1508539 w 3169466"/>
              <a:gd name="connsiteY1" fmla="*/ 0 h 3096344"/>
              <a:gd name="connsiteX2" fmla="*/ 3169466 w 3169466"/>
              <a:gd name="connsiteY2" fmla="*/ 3096344 h 3096344"/>
              <a:gd name="connsiteX3" fmla="*/ 0 w 3169466"/>
              <a:gd name="connsiteY3" fmla="*/ 3096344 h 3096344"/>
              <a:gd name="connsiteX0-1" fmla="*/ 0 w 3017066"/>
              <a:gd name="connsiteY0-2" fmla="*/ 3083644 h 3096344"/>
              <a:gd name="connsiteX1-3" fmla="*/ 1356139 w 3017066"/>
              <a:gd name="connsiteY1-4" fmla="*/ 0 h 3096344"/>
              <a:gd name="connsiteX2-5" fmla="*/ 3017066 w 3017066"/>
              <a:gd name="connsiteY2-6" fmla="*/ 3096344 h 3096344"/>
              <a:gd name="connsiteX3-7" fmla="*/ 0 w 3017066"/>
              <a:gd name="connsiteY3-8" fmla="*/ 3083644 h 3096344"/>
              <a:gd name="connsiteX0-9" fmla="*/ 0 w 3017066"/>
              <a:gd name="connsiteY0-10" fmla="*/ 3083644 h 3096344"/>
              <a:gd name="connsiteX1-11" fmla="*/ 181393 w 3017066"/>
              <a:gd name="connsiteY1-12" fmla="*/ 2273423 h 3096344"/>
              <a:gd name="connsiteX2-13" fmla="*/ 1356139 w 3017066"/>
              <a:gd name="connsiteY2-14" fmla="*/ 0 h 3096344"/>
              <a:gd name="connsiteX3-15" fmla="*/ 3017066 w 3017066"/>
              <a:gd name="connsiteY3-16" fmla="*/ 3096344 h 3096344"/>
              <a:gd name="connsiteX4" fmla="*/ 0 w 3017066"/>
              <a:gd name="connsiteY4" fmla="*/ 3083644 h 3096344"/>
              <a:gd name="connsiteX0-17" fmla="*/ 0 w 3017066"/>
              <a:gd name="connsiteY0-18" fmla="*/ 3083644 h 3096344"/>
              <a:gd name="connsiteX1-19" fmla="*/ 181393 w 3017066"/>
              <a:gd name="connsiteY1-20" fmla="*/ 2222623 h 3096344"/>
              <a:gd name="connsiteX2-21" fmla="*/ 1356139 w 3017066"/>
              <a:gd name="connsiteY2-22" fmla="*/ 0 h 3096344"/>
              <a:gd name="connsiteX3-23" fmla="*/ 3017066 w 3017066"/>
              <a:gd name="connsiteY3-24" fmla="*/ 3096344 h 3096344"/>
              <a:gd name="connsiteX4-25" fmla="*/ 0 w 3017066"/>
              <a:gd name="connsiteY4-26" fmla="*/ 3083644 h 3096344"/>
              <a:gd name="connsiteX0-27" fmla="*/ 0 w 3017066"/>
              <a:gd name="connsiteY0-28" fmla="*/ 3083644 h 3096344"/>
              <a:gd name="connsiteX1-29" fmla="*/ 105193 w 3017066"/>
              <a:gd name="connsiteY1-30" fmla="*/ 2425823 h 3096344"/>
              <a:gd name="connsiteX2-31" fmla="*/ 1356139 w 3017066"/>
              <a:gd name="connsiteY2-32" fmla="*/ 0 h 3096344"/>
              <a:gd name="connsiteX3-33" fmla="*/ 3017066 w 3017066"/>
              <a:gd name="connsiteY3-34" fmla="*/ 3096344 h 3096344"/>
              <a:gd name="connsiteX4-35" fmla="*/ 0 w 3017066"/>
              <a:gd name="connsiteY4-36" fmla="*/ 3083644 h 3096344"/>
              <a:gd name="connsiteX0-37" fmla="*/ 0 w 3017066"/>
              <a:gd name="connsiteY0-38" fmla="*/ 2601044 h 2613744"/>
              <a:gd name="connsiteX1-39" fmla="*/ 105193 w 3017066"/>
              <a:gd name="connsiteY1-40" fmla="*/ 1943223 h 2613744"/>
              <a:gd name="connsiteX2-41" fmla="*/ 1368839 w 3017066"/>
              <a:gd name="connsiteY2-42" fmla="*/ 0 h 2613744"/>
              <a:gd name="connsiteX3-43" fmla="*/ 3017066 w 3017066"/>
              <a:gd name="connsiteY3-44" fmla="*/ 2613744 h 2613744"/>
              <a:gd name="connsiteX4-45" fmla="*/ 0 w 3017066"/>
              <a:gd name="connsiteY4-46" fmla="*/ 2601044 h 2613744"/>
              <a:gd name="connsiteX0-47" fmla="*/ 537730 w 2919796"/>
              <a:gd name="connsiteY0-48" fmla="*/ 2702644 h 2702644"/>
              <a:gd name="connsiteX1-49" fmla="*/ 7923 w 2919796"/>
              <a:gd name="connsiteY1-50" fmla="*/ 1943223 h 2702644"/>
              <a:gd name="connsiteX2-51" fmla="*/ 1271569 w 2919796"/>
              <a:gd name="connsiteY2-52" fmla="*/ 0 h 2702644"/>
              <a:gd name="connsiteX3-53" fmla="*/ 2919796 w 2919796"/>
              <a:gd name="connsiteY3-54" fmla="*/ 2613744 h 2702644"/>
              <a:gd name="connsiteX4-55" fmla="*/ 537730 w 2919796"/>
              <a:gd name="connsiteY4-56" fmla="*/ 2702644 h 2702644"/>
              <a:gd name="connsiteX0-57" fmla="*/ 552634 w 2934700"/>
              <a:gd name="connsiteY0-58" fmla="*/ 2702644 h 2702644"/>
              <a:gd name="connsiteX1-59" fmla="*/ 22827 w 2934700"/>
              <a:gd name="connsiteY1-60" fmla="*/ 1943223 h 2702644"/>
              <a:gd name="connsiteX2-61" fmla="*/ 1286473 w 2934700"/>
              <a:gd name="connsiteY2-62" fmla="*/ 0 h 2702644"/>
              <a:gd name="connsiteX3-63" fmla="*/ 2934700 w 2934700"/>
              <a:gd name="connsiteY3-64" fmla="*/ 2613744 h 2702644"/>
              <a:gd name="connsiteX4-65" fmla="*/ 552634 w 2934700"/>
              <a:gd name="connsiteY4-66" fmla="*/ 2702644 h 2702644"/>
              <a:gd name="connsiteX0-67" fmla="*/ 529807 w 2911873"/>
              <a:gd name="connsiteY0-68" fmla="*/ 2702644 h 2702644"/>
              <a:gd name="connsiteX1-69" fmla="*/ 0 w 2911873"/>
              <a:gd name="connsiteY1-70" fmla="*/ 1943223 h 2702644"/>
              <a:gd name="connsiteX2-71" fmla="*/ 1263646 w 2911873"/>
              <a:gd name="connsiteY2-72" fmla="*/ 0 h 2702644"/>
              <a:gd name="connsiteX3-73" fmla="*/ 2911873 w 2911873"/>
              <a:gd name="connsiteY3-74" fmla="*/ 2613744 h 2702644"/>
              <a:gd name="connsiteX4-75" fmla="*/ 529807 w 2911873"/>
              <a:gd name="connsiteY4-76" fmla="*/ 2702644 h 2702644"/>
              <a:gd name="connsiteX0-77" fmla="*/ 529807 w 2911873"/>
              <a:gd name="connsiteY0-78" fmla="*/ 2702644 h 2702644"/>
              <a:gd name="connsiteX1-79" fmla="*/ 0 w 2911873"/>
              <a:gd name="connsiteY1-80" fmla="*/ 1943223 h 2702644"/>
              <a:gd name="connsiteX2-81" fmla="*/ 1263646 w 2911873"/>
              <a:gd name="connsiteY2-82" fmla="*/ 0 h 2702644"/>
              <a:gd name="connsiteX3-83" fmla="*/ 2911873 w 2911873"/>
              <a:gd name="connsiteY3-84" fmla="*/ 2613744 h 2702644"/>
              <a:gd name="connsiteX4-85" fmla="*/ 529807 w 2911873"/>
              <a:gd name="connsiteY4-86" fmla="*/ 2702644 h 2702644"/>
              <a:gd name="connsiteX0-87" fmla="*/ 529807 w 2911873"/>
              <a:gd name="connsiteY0-88" fmla="*/ 2702644 h 2844923"/>
              <a:gd name="connsiteX1-89" fmla="*/ 0 w 2911873"/>
              <a:gd name="connsiteY1-90" fmla="*/ 1943223 h 2844923"/>
              <a:gd name="connsiteX2-91" fmla="*/ 1263646 w 2911873"/>
              <a:gd name="connsiteY2-92" fmla="*/ 0 h 2844923"/>
              <a:gd name="connsiteX3-93" fmla="*/ 2911873 w 2911873"/>
              <a:gd name="connsiteY3-94" fmla="*/ 2613744 h 2844923"/>
              <a:gd name="connsiteX4-95" fmla="*/ 1241478 w 2911873"/>
              <a:gd name="connsiteY4-96" fmla="*/ 2844923 h 2844923"/>
              <a:gd name="connsiteX5" fmla="*/ 529807 w 2911873"/>
              <a:gd name="connsiteY5" fmla="*/ 2702644 h 2844923"/>
              <a:gd name="connsiteX0-97" fmla="*/ 529807 w 2619773"/>
              <a:gd name="connsiteY0-98" fmla="*/ 2702644 h 2844923"/>
              <a:gd name="connsiteX1-99" fmla="*/ 0 w 2619773"/>
              <a:gd name="connsiteY1-100" fmla="*/ 1943223 h 2844923"/>
              <a:gd name="connsiteX2-101" fmla="*/ 1263646 w 2619773"/>
              <a:gd name="connsiteY2-102" fmla="*/ 0 h 2844923"/>
              <a:gd name="connsiteX3-103" fmla="*/ 2619773 w 2619773"/>
              <a:gd name="connsiteY3-104" fmla="*/ 2143844 h 2844923"/>
              <a:gd name="connsiteX4-105" fmla="*/ 1241478 w 2619773"/>
              <a:gd name="connsiteY4-106" fmla="*/ 2844923 h 2844923"/>
              <a:gd name="connsiteX5-107" fmla="*/ 529807 w 2619773"/>
              <a:gd name="connsiteY5-108" fmla="*/ 2702644 h 2844923"/>
              <a:gd name="connsiteX0-109" fmla="*/ 529807 w 2619773"/>
              <a:gd name="connsiteY0-110" fmla="*/ 2702644 h 2959223"/>
              <a:gd name="connsiteX1-111" fmla="*/ 0 w 2619773"/>
              <a:gd name="connsiteY1-112" fmla="*/ 1943223 h 2959223"/>
              <a:gd name="connsiteX2-113" fmla="*/ 1263646 w 2619773"/>
              <a:gd name="connsiteY2-114" fmla="*/ 0 h 2959223"/>
              <a:gd name="connsiteX3-115" fmla="*/ 2619773 w 2619773"/>
              <a:gd name="connsiteY3-116" fmla="*/ 2143844 h 2959223"/>
              <a:gd name="connsiteX4-117" fmla="*/ 1216078 w 2619773"/>
              <a:gd name="connsiteY4-118" fmla="*/ 2959223 h 2959223"/>
              <a:gd name="connsiteX5-119" fmla="*/ 529807 w 2619773"/>
              <a:gd name="connsiteY5-120" fmla="*/ 2702644 h 2959223"/>
              <a:gd name="connsiteX0-121" fmla="*/ 529807 w 2619773"/>
              <a:gd name="connsiteY0-122" fmla="*/ 2702644 h 2959223"/>
              <a:gd name="connsiteX1-123" fmla="*/ 0 w 2619773"/>
              <a:gd name="connsiteY1-124" fmla="*/ 1943223 h 2959223"/>
              <a:gd name="connsiteX2-125" fmla="*/ 1263646 w 2619773"/>
              <a:gd name="connsiteY2-126" fmla="*/ 0 h 2959223"/>
              <a:gd name="connsiteX3-127" fmla="*/ 2619773 w 2619773"/>
              <a:gd name="connsiteY3-128" fmla="*/ 2143844 h 2959223"/>
              <a:gd name="connsiteX4-129" fmla="*/ 1216078 w 2619773"/>
              <a:gd name="connsiteY4-130" fmla="*/ 2959223 h 2959223"/>
              <a:gd name="connsiteX5-131" fmla="*/ 529807 w 2619773"/>
              <a:gd name="connsiteY5-132" fmla="*/ 2702644 h 2959223"/>
              <a:gd name="connsiteX0-133" fmla="*/ 529807 w 2619773"/>
              <a:gd name="connsiteY0-134" fmla="*/ 2702644 h 2959223"/>
              <a:gd name="connsiteX1-135" fmla="*/ 0 w 2619773"/>
              <a:gd name="connsiteY1-136" fmla="*/ 1943223 h 2959223"/>
              <a:gd name="connsiteX2-137" fmla="*/ 1263646 w 2619773"/>
              <a:gd name="connsiteY2-138" fmla="*/ 0 h 2959223"/>
              <a:gd name="connsiteX3-139" fmla="*/ 2619773 w 2619773"/>
              <a:gd name="connsiteY3-140" fmla="*/ 2143844 h 2959223"/>
              <a:gd name="connsiteX4-141" fmla="*/ 1216078 w 2619773"/>
              <a:gd name="connsiteY4-142" fmla="*/ 2959223 h 2959223"/>
              <a:gd name="connsiteX5-143" fmla="*/ 529807 w 2619773"/>
              <a:gd name="connsiteY5-144" fmla="*/ 2702644 h 2959223"/>
              <a:gd name="connsiteX0-145" fmla="*/ 529807 w 2708673"/>
              <a:gd name="connsiteY0-146" fmla="*/ 2702644 h 2959223"/>
              <a:gd name="connsiteX1-147" fmla="*/ 0 w 2708673"/>
              <a:gd name="connsiteY1-148" fmla="*/ 1943223 h 2959223"/>
              <a:gd name="connsiteX2-149" fmla="*/ 1263646 w 2708673"/>
              <a:gd name="connsiteY2-150" fmla="*/ 0 h 2959223"/>
              <a:gd name="connsiteX3-151" fmla="*/ 2708673 w 2708673"/>
              <a:gd name="connsiteY3-152" fmla="*/ 2258144 h 2959223"/>
              <a:gd name="connsiteX4-153" fmla="*/ 1216078 w 2708673"/>
              <a:gd name="connsiteY4-154" fmla="*/ 2959223 h 2959223"/>
              <a:gd name="connsiteX5-155" fmla="*/ 529807 w 2708673"/>
              <a:gd name="connsiteY5-156" fmla="*/ 2702644 h 2959223"/>
              <a:gd name="connsiteX0-157" fmla="*/ 529807 w 2708673"/>
              <a:gd name="connsiteY0-158" fmla="*/ 2702644 h 3035423"/>
              <a:gd name="connsiteX1-159" fmla="*/ 0 w 2708673"/>
              <a:gd name="connsiteY1-160" fmla="*/ 1943223 h 3035423"/>
              <a:gd name="connsiteX2-161" fmla="*/ 1263646 w 2708673"/>
              <a:gd name="connsiteY2-162" fmla="*/ 0 h 3035423"/>
              <a:gd name="connsiteX3-163" fmla="*/ 2708673 w 2708673"/>
              <a:gd name="connsiteY3-164" fmla="*/ 2258144 h 3035423"/>
              <a:gd name="connsiteX4-165" fmla="*/ 1216078 w 2708673"/>
              <a:gd name="connsiteY4-166" fmla="*/ 3035423 h 3035423"/>
              <a:gd name="connsiteX5-167" fmla="*/ 529807 w 2708673"/>
              <a:gd name="connsiteY5-168" fmla="*/ 2702644 h 3035423"/>
              <a:gd name="connsiteX0-169" fmla="*/ 631407 w 2810273"/>
              <a:gd name="connsiteY0-170" fmla="*/ 2702644 h 3035423"/>
              <a:gd name="connsiteX1-171" fmla="*/ 0 w 2810273"/>
              <a:gd name="connsiteY1-172" fmla="*/ 1994023 h 3035423"/>
              <a:gd name="connsiteX2-173" fmla="*/ 1365246 w 2810273"/>
              <a:gd name="connsiteY2-174" fmla="*/ 0 h 3035423"/>
              <a:gd name="connsiteX3-175" fmla="*/ 2810273 w 2810273"/>
              <a:gd name="connsiteY3-176" fmla="*/ 2258144 h 3035423"/>
              <a:gd name="connsiteX4-177" fmla="*/ 1317678 w 2810273"/>
              <a:gd name="connsiteY4-178" fmla="*/ 3035423 h 3035423"/>
              <a:gd name="connsiteX5-179" fmla="*/ 631407 w 2810273"/>
              <a:gd name="connsiteY5-180" fmla="*/ 2702644 h 3035423"/>
              <a:gd name="connsiteX0-181" fmla="*/ 631407 w 2899173"/>
              <a:gd name="connsiteY0-182" fmla="*/ 2702644 h 3035423"/>
              <a:gd name="connsiteX1-183" fmla="*/ 0 w 2899173"/>
              <a:gd name="connsiteY1-184" fmla="*/ 1994023 h 3035423"/>
              <a:gd name="connsiteX2-185" fmla="*/ 1365246 w 2899173"/>
              <a:gd name="connsiteY2-186" fmla="*/ 0 h 3035423"/>
              <a:gd name="connsiteX3-187" fmla="*/ 2899173 w 2899173"/>
              <a:gd name="connsiteY3-188" fmla="*/ 2461344 h 3035423"/>
              <a:gd name="connsiteX4-189" fmla="*/ 1317678 w 2899173"/>
              <a:gd name="connsiteY4-190" fmla="*/ 3035423 h 3035423"/>
              <a:gd name="connsiteX5-191" fmla="*/ 631407 w 2899173"/>
              <a:gd name="connsiteY5-192" fmla="*/ 2702644 h 3035423"/>
              <a:gd name="connsiteX0-193" fmla="*/ 631407 w 2899173"/>
              <a:gd name="connsiteY0-194" fmla="*/ 2702644 h 3035423"/>
              <a:gd name="connsiteX1-195" fmla="*/ 0 w 2899173"/>
              <a:gd name="connsiteY1-196" fmla="*/ 1994023 h 3035423"/>
              <a:gd name="connsiteX2-197" fmla="*/ 1365246 w 2899173"/>
              <a:gd name="connsiteY2-198" fmla="*/ 0 h 3035423"/>
              <a:gd name="connsiteX3-199" fmla="*/ 2899173 w 2899173"/>
              <a:gd name="connsiteY3-200" fmla="*/ 2461344 h 3035423"/>
              <a:gd name="connsiteX4-201" fmla="*/ 1317678 w 2899173"/>
              <a:gd name="connsiteY4-202" fmla="*/ 3035423 h 3035423"/>
              <a:gd name="connsiteX5-203" fmla="*/ 631407 w 2899173"/>
              <a:gd name="connsiteY5-204" fmla="*/ 2702644 h 3035423"/>
              <a:gd name="connsiteX0-205" fmla="*/ 631407 w 2899173"/>
              <a:gd name="connsiteY0-206" fmla="*/ 2702644 h 3086223"/>
              <a:gd name="connsiteX1-207" fmla="*/ 0 w 2899173"/>
              <a:gd name="connsiteY1-208" fmla="*/ 1994023 h 3086223"/>
              <a:gd name="connsiteX2-209" fmla="*/ 1365246 w 2899173"/>
              <a:gd name="connsiteY2-210" fmla="*/ 0 h 3086223"/>
              <a:gd name="connsiteX3-211" fmla="*/ 2899173 w 2899173"/>
              <a:gd name="connsiteY3-212" fmla="*/ 2461344 h 3086223"/>
              <a:gd name="connsiteX4-213" fmla="*/ 1330378 w 2899173"/>
              <a:gd name="connsiteY4-214" fmla="*/ 3086223 h 3086223"/>
              <a:gd name="connsiteX5-215" fmla="*/ 631407 w 2899173"/>
              <a:gd name="connsiteY5-216" fmla="*/ 2702644 h 3086223"/>
              <a:gd name="connsiteX0-217" fmla="*/ 631407 w 2899173"/>
              <a:gd name="connsiteY0-218" fmla="*/ 2702644 h 3060823"/>
              <a:gd name="connsiteX1-219" fmla="*/ 0 w 2899173"/>
              <a:gd name="connsiteY1-220" fmla="*/ 1994023 h 3060823"/>
              <a:gd name="connsiteX2-221" fmla="*/ 1365246 w 2899173"/>
              <a:gd name="connsiteY2-222" fmla="*/ 0 h 3060823"/>
              <a:gd name="connsiteX3-223" fmla="*/ 2899173 w 2899173"/>
              <a:gd name="connsiteY3-224" fmla="*/ 2461344 h 3060823"/>
              <a:gd name="connsiteX4-225" fmla="*/ 1508178 w 2899173"/>
              <a:gd name="connsiteY4-226" fmla="*/ 3060823 h 3060823"/>
              <a:gd name="connsiteX5-227" fmla="*/ 631407 w 2899173"/>
              <a:gd name="connsiteY5-228" fmla="*/ 2702644 h 3060823"/>
              <a:gd name="connsiteX0-229" fmla="*/ 631407 w 2899173"/>
              <a:gd name="connsiteY0-230" fmla="*/ 2702644 h 3060823"/>
              <a:gd name="connsiteX1-231" fmla="*/ 0 w 2899173"/>
              <a:gd name="connsiteY1-232" fmla="*/ 1994023 h 3060823"/>
              <a:gd name="connsiteX2-233" fmla="*/ 1365246 w 2899173"/>
              <a:gd name="connsiteY2-234" fmla="*/ 0 h 3060823"/>
              <a:gd name="connsiteX3-235" fmla="*/ 2899173 w 2899173"/>
              <a:gd name="connsiteY3-236" fmla="*/ 2461344 h 3060823"/>
              <a:gd name="connsiteX4-237" fmla="*/ 1508178 w 2899173"/>
              <a:gd name="connsiteY4-238" fmla="*/ 3060823 h 3060823"/>
              <a:gd name="connsiteX5-239" fmla="*/ 631407 w 2899173"/>
              <a:gd name="connsiteY5-240" fmla="*/ 2702644 h 3060823"/>
              <a:gd name="connsiteX0-241" fmla="*/ 631407 w 2899173"/>
              <a:gd name="connsiteY0-242" fmla="*/ 2702644 h 3060823"/>
              <a:gd name="connsiteX1-243" fmla="*/ 0 w 2899173"/>
              <a:gd name="connsiteY1-244" fmla="*/ 1994023 h 3060823"/>
              <a:gd name="connsiteX2-245" fmla="*/ 1365246 w 2899173"/>
              <a:gd name="connsiteY2-246" fmla="*/ 0 h 3060823"/>
              <a:gd name="connsiteX3-247" fmla="*/ 2899173 w 2899173"/>
              <a:gd name="connsiteY3-248" fmla="*/ 2461344 h 3060823"/>
              <a:gd name="connsiteX4-249" fmla="*/ 1508178 w 2899173"/>
              <a:gd name="connsiteY4-250" fmla="*/ 3060823 h 3060823"/>
              <a:gd name="connsiteX5-251" fmla="*/ 631407 w 2899173"/>
              <a:gd name="connsiteY5-252" fmla="*/ 2702644 h 3060823"/>
              <a:gd name="connsiteX0-253" fmla="*/ 663159 w 2930925"/>
              <a:gd name="connsiteY0-254" fmla="*/ 2702644 h 3060823"/>
              <a:gd name="connsiteX1-255" fmla="*/ 0 w 2930925"/>
              <a:gd name="connsiteY1-256" fmla="*/ 2032204 h 3060823"/>
              <a:gd name="connsiteX2-257" fmla="*/ 1396998 w 2930925"/>
              <a:gd name="connsiteY2-258" fmla="*/ 0 h 3060823"/>
              <a:gd name="connsiteX3-259" fmla="*/ 2930925 w 2930925"/>
              <a:gd name="connsiteY3-260" fmla="*/ 2461344 h 3060823"/>
              <a:gd name="connsiteX4-261" fmla="*/ 1539930 w 2930925"/>
              <a:gd name="connsiteY4-262" fmla="*/ 3060823 h 3060823"/>
              <a:gd name="connsiteX5-263" fmla="*/ 663159 w 2930925"/>
              <a:gd name="connsiteY5-264" fmla="*/ 2702644 h 3060823"/>
              <a:gd name="connsiteX0-265" fmla="*/ 663159 w 2930925"/>
              <a:gd name="connsiteY0-266" fmla="*/ 2702644 h 3060823"/>
              <a:gd name="connsiteX1-267" fmla="*/ 0 w 2930925"/>
              <a:gd name="connsiteY1-268" fmla="*/ 2032204 h 3060823"/>
              <a:gd name="connsiteX2-269" fmla="*/ 1396998 w 2930925"/>
              <a:gd name="connsiteY2-270" fmla="*/ 0 h 3060823"/>
              <a:gd name="connsiteX3-271" fmla="*/ 2930925 w 2930925"/>
              <a:gd name="connsiteY3-272" fmla="*/ 2461344 h 3060823"/>
              <a:gd name="connsiteX4-273" fmla="*/ 1539930 w 2930925"/>
              <a:gd name="connsiteY4-274" fmla="*/ 3060823 h 3060823"/>
              <a:gd name="connsiteX5-275" fmla="*/ 663159 w 2930925"/>
              <a:gd name="connsiteY5-276" fmla="*/ 2702644 h 3060823"/>
              <a:gd name="connsiteX0-277" fmla="*/ 663159 w 2930925"/>
              <a:gd name="connsiteY0-278" fmla="*/ 2702644 h 3060823"/>
              <a:gd name="connsiteX1-279" fmla="*/ 0 w 2930925"/>
              <a:gd name="connsiteY1-280" fmla="*/ 2032204 h 3060823"/>
              <a:gd name="connsiteX2-281" fmla="*/ 1396998 w 2930925"/>
              <a:gd name="connsiteY2-282" fmla="*/ 0 h 3060823"/>
              <a:gd name="connsiteX3-283" fmla="*/ 2930925 w 2930925"/>
              <a:gd name="connsiteY3-284" fmla="*/ 2461344 h 3060823"/>
              <a:gd name="connsiteX4-285" fmla="*/ 1539930 w 2930925"/>
              <a:gd name="connsiteY4-286" fmla="*/ 3060823 h 3060823"/>
              <a:gd name="connsiteX5-287" fmla="*/ 663159 w 2930925"/>
              <a:gd name="connsiteY5-288" fmla="*/ 2702644 h 3060823"/>
              <a:gd name="connsiteX0-289" fmla="*/ 663159 w 2930925"/>
              <a:gd name="connsiteY0-290" fmla="*/ 2702644 h 3060823"/>
              <a:gd name="connsiteX1-291" fmla="*/ 0 w 2930925"/>
              <a:gd name="connsiteY1-292" fmla="*/ 2032204 h 3060823"/>
              <a:gd name="connsiteX2-293" fmla="*/ 1396998 w 2930925"/>
              <a:gd name="connsiteY2-294" fmla="*/ 0 h 3060823"/>
              <a:gd name="connsiteX3-295" fmla="*/ 2930925 w 2930925"/>
              <a:gd name="connsiteY3-296" fmla="*/ 2461344 h 3060823"/>
              <a:gd name="connsiteX4-297" fmla="*/ 1539930 w 2930925"/>
              <a:gd name="connsiteY4-298" fmla="*/ 3060823 h 3060823"/>
              <a:gd name="connsiteX5-299" fmla="*/ 663159 w 2930925"/>
              <a:gd name="connsiteY5-300" fmla="*/ 2702644 h 3060823"/>
              <a:gd name="connsiteX0-301" fmla="*/ 663159 w 2930925"/>
              <a:gd name="connsiteY0-302" fmla="*/ 2702644 h 2908539"/>
              <a:gd name="connsiteX1-303" fmla="*/ 0 w 2930925"/>
              <a:gd name="connsiteY1-304" fmla="*/ 2032204 h 2908539"/>
              <a:gd name="connsiteX2-305" fmla="*/ 1396998 w 2930925"/>
              <a:gd name="connsiteY2-306" fmla="*/ 0 h 2908539"/>
              <a:gd name="connsiteX3-307" fmla="*/ 2930925 w 2930925"/>
              <a:gd name="connsiteY3-308" fmla="*/ 2461344 h 2908539"/>
              <a:gd name="connsiteX4-309" fmla="*/ 1559196 w 2930925"/>
              <a:gd name="connsiteY4-310" fmla="*/ 2908539 h 2908539"/>
              <a:gd name="connsiteX5-311" fmla="*/ 663159 w 2930925"/>
              <a:gd name="connsiteY5-312" fmla="*/ 2702644 h 2908539"/>
              <a:gd name="connsiteX0-313" fmla="*/ 663159 w 2930925"/>
              <a:gd name="connsiteY0-314" fmla="*/ 2702644 h 2959458"/>
              <a:gd name="connsiteX1-315" fmla="*/ 0 w 2930925"/>
              <a:gd name="connsiteY1-316" fmla="*/ 2032204 h 2959458"/>
              <a:gd name="connsiteX2-317" fmla="*/ 1396998 w 2930925"/>
              <a:gd name="connsiteY2-318" fmla="*/ 0 h 2959458"/>
              <a:gd name="connsiteX3-319" fmla="*/ 2930925 w 2930925"/>
              <a:gd name="connsiteY3-320" fmla="*/ 2461344 h 2959458"/>
              <a:gd name="connsiteX4-321" fmla="*/ 1559412 w 2930925"/>
              <a:gd name="connsiteY4-322" fmla="*/ 2959458 h 2959458"/>
              <a:gd name="connsiteX5-323" fmla="*/ 663159 w 2930925"/>
              <a:gd name="connsiteY5-324" fmla="*/ 2702644 h 2959458"/>
              <a:gd name="connsiteX0-325" fmla="*/ 663159 w 2930925"/>
              <a:gd name="connsiteY0-326" fmla="*/ 2702644 h 2959458"/>
              <a:gd name="connsiteX1-327" fmla="*/ 0 w 2930925"/>
              <a:gd name="connsiteY1-328" fmla="*/ 2032204 h 2959458"/>
              <a:gd name="connsiteX2-329" fmla="*/ 1396998 w 2930925"/>
              <a:gd name="connsiteY2-330" fmla="*/ 0 h 2959458"/>
              <a:gd name="connsiteX3-331" fmla="*/ 2930925 w 2930925"/>
              <a:gd name="connsiteY3-332" fmla="*/ 2461344 h 2959458"/>
              <a:gd name="connsiteX4-333" fmla="*/ 1559412 w 2930925"/>
              <a:gd name="connsiteY4-334" fmla="*/ 2959458 h 2959458"/>
              <a:gd name="connsiteX5-335" fmla="*/ 663159 w 2930925"/>
              <a:gd name="connsiteY5-336" fmla="*/ 2702644 h 2959458"/>
              <a:gd name="connsiteX0-337" fmla="*/ 663159 w 2893222"/>
              <a:gd name="connsiteY0-338" fmla="*/ 2702644 h 2959458"/>
              <a:gd name="connsiteX1-339" fmla="*/ 0 w 2893222"/>
              <a:gd name="connsiteY1-340" fmla="*/ 2032204 h 2959458"/>
              <a:gd name="connsiteX2-341" fmla="*/ 1396998 w 2893222"/>
              <a:gd name="connsiteY2-342" fmla="*/ 0 h 2959458"/>
              <a:gd name="connsiteX3-343" fmla="*/ 2893222 w 2893222"/>
              <a:gd name="connsiteY3-344" fmla="*/ 2404291 h 2959458"/>
              <a:gd name="connsiteX4-345" fmla="*/ 1559412 w 2893222"/>
              <a:gd name="connsiteY4-346" fmla="*/ 2959458 h 2959458"/>
              <a:gd name="connsiteX5-347" fmla="*/ 663159 w 2893222"/>
              <a:gd name="connsiteY5-348" fmla="*/ 2702644 h 2959458"/>
              <a:gd name="connsiteX0-349" fmla="*/ 663159 w 2893222"/>
              <a:gd name="connsiteY0-350" fmla="*/ 2702644 h 2959458"/>
              <a:gd name="connsiteX1-351" fmla="*/ 0 w 2893222"/>
              <a:gd name="connsiteY1-352" fmla="*/ 2032204 h 2959458"/>
              <a:gd name="connsiteX2-353" fmla="*/ 1396998 w 2893222"/>
              <a:gd name="connsiteY2-354" fmla="*/ 0 h 2959458"/>
              <a:gd name="connsiteX3-355" fmla="*/ 2893222 w 2893222"/>
              <a:gd name="connsiteY3-356" fmla="*/ 2404291 h 2959458"/>
              <a:gd name="connsiteX4-357" fmla="*/ 1559412 w 2893222"/>
              <a:gd name="connsiteY4-358" fmla="*/ 2959458 h 2959458"/>
              <a:gd name="connsiteX5-359" fmla="*/ 663159 w 2893222"/>
              <a:gd name="connsiteY5-360" fmla="*/ 2702644 h 2959458"/>
              <a:gd name="connsiteX0-361" fmla="*/ 663159 w 2893222"/>
              <a:gd name="connsiteY0-362" fmla="*/ 2702644 h 2959458"/>
              <a:gd name="connsiteX1-363" fmla="*/ 0 w 2893222"/>
              <a:gd name="connsiteY1-364" fmla="*/ 2032204 h 2959458"/>
              <a:gd name="connsiteX2-365" fmla="*/ 1396998 w 2893222"/>
              <a:gd name="connsiteY2-366" fmla="*/ 0 h 2959458"/>
              <a:gd name="connsiteX3-367" fmla="*/ 2893222 w 2893222"/>
              <a:gd name="connsiteY3-368" fmla="*/ 2404291 h 2959458"/>
              <a:gd name="connsiteX4-369" fmla="*/ 1559412 w 2893222"/>
              <a:gd name="connsiteY4-370" fmla="*/ 2959458 h 2959458"/>
              <a:gd name="connsiteX5-371" fmla="*/ 663159 w 2893222"/>
              <a:gd name="connsiteY5-372" fmla="*/ 2702644 h 2959458"/>
            </a:gdLst>
            <a:ahLst/>
            <a:cxnLst>
              <a:cxn ang="0">
                <a:pos x="connsiteX0-1" y="connsiteY0-2"/>
              </a:cxn>
              <a:cxn ang="0">
                <a:pos x="connsiteX1-3" y="connsiteY1-4"/>
              </a:cxn>
              <a:cxn ang="0">
                <a:pos x="connsiteX2-5" y="connsiteY2-6"/>
              </a:cxn>
              <a:cxn ang="0">
                <a:pos x="connsiteX3-7" y="connsiteY3-8"/>
              </a:cxn>
              <a:cxn ang="0">
                <a:pos x="connsiteX4-25" y="connsiteY4-26"/>
              </a:cxn>
              <a:cxn ang="0">
                <a:pos x="connsiteX5-107" y="connsiteY5-108"/>
              </a:cxn>
            </a:cxnLst>
            <a:rect l="l" t="t" r="r" b="b"/>
            <a:pathLst>
              <a:path w="2893222" h="2959458">
                <a:moveTo>
                  <a:pt x="663159" y="2702644"/>
                </a:moveTo>
                <a:cubicBezTo>
                  <a:pt x="270694" y="2413616"/>
                  <a:pt x="297292" y="2480177"/>
                  <a:pt x="0" y="2032204"/>
                </a:cubicBezTo>
                <a:lnTo>
                  <a:pt x="1396998" y="0"/>
                </a:lnTo>
                <a:lnTo>
                  <a:pt x="2893222" y="2404291"/>
                </a:lnTo>
                <a:cubicBezTo>
                  <a:pt x="2180089" y="2991587"/>
                  <a:pt x="1930209" y="2931200"/>
                  <a:pt x="1559412" y="2959458"/>
                </a:cubicBezTo>
                <a:cubicBezTo>
                  <a:pt x="1254627" y="2941783"/>
                  <a:pt x="930144" y="2872952"/>
                  <a:pt x="663159" y="2702644"/>
                </a:cubicBezTo>
                <a:close/>
              </a:path>
            </a:pathLst>
          </a:custGeom>
          <a:solidFill>
            <a:schemeClr val="accent1">
              <a:alpha val="24000"/>
            </a:schemeClr>
          </a:solidFill>
          <a:ln w="12700" cmpd="sng">
            <a:solidFill>
              <a:schemeClr val="accent1"/>
            </a:solidFill>
            <a:miter lim="800000"/>
          </a:ln>
        </p:spPr>
        <p:txBody>
          <a:bodyPr anchor="ctr"/>
          <a:lstStyle/>
          <a:p>
            <a:endParaRPr lang="zh-CN" altLang="en-US">
              <a:ea typeface="微软雅黑" panose="020B0503020204020204" pitchFamily="34" charset="-122"/>
              <a:sym typeface="Arial" panose="020B0604020202020204" pitchFamily="34" charset="0"/>
            </a:endParaRPr>
          </a:p>
        </p:txBody>
      </p:sp>
      <p:sp>
        <p:nvSpPr>
          <p:cNvPr id="8" name="等腰三角形 21"/>
          <p:cNvSpPr/>
          <p:nvPr/>
        </p:nvSpPr>
        <p:spPr bwMode="auto">
          <a:xfrm rot="5400000">
            <a:off x="2404299" y="1662650"/>
            <a:ext cx="2128451" cy="2168038"/>
          </a:xfrm>
          <a:custGeom>
            <a:avLst/>
            <a:gdLst>
              <a:gd name="connsiteX0" fmla="*/ 0 w 3169466"/>
              <a:gd name="connsiteY0" fmla="*/ 3096344 h 3096344"/>
              <a:gd name="connsiteX1" fmla="*/ 1508539 w 3169466"/>
              <a:gd name="connsiteY1" fmla="*/ 0 h 3096344"/>
              <a:gd name="connsiteX2" fmla="*/ 3169466 w 3169466"/>
              <a:gd name="connsiteY2" fmla="*/ 3096344 h 3096344"/>
              <a:gd name="connsiteX3" fmla="*/ 0 w 3169466"/>
              <a:gd name="connsiteY3" fmla="*/ 3096344 h 3096344"/>
              <a:gd name="connsiteX0-1" fmla="*/ 0 w 3017066"/>
              <a:gd name="connsiteY0-2" fmla="*/ 3083644 h 3096344"/>
              <a:gd name="connsiteX1-3" fmla="*/ 1356139 w 3017066"/>
              <a:gd name="connsiteY1-4" fmla="*/ 0 h 3096344"/>
              <a:gd name="connsiteX2-5" fmla="*/ 3017066 w 3017066"/>
              <a:gd name="connsiteY2-6" fmla="*/ 3096344 h 3096344"/>
              <a:gd name="connsiteX3-7" fmla="*/ 0 w 3017066"/>
              <a:gd name="connsiteY3-8" fmla="*/ 3083644 h 3096344"/>
              <a:gd name="connsiteX0-9" fmla="*/ 0 w 3017066"/>
              <a:gd name="connsiteY0-10" fmla="*/ 3083644 h 3096344"/>
              <a:gd name="connsiteX1-11" fmla="*/ 181393 w 3017066"/>
              <a:gd name="connsiteY1-12" fmla="*/ 2273423 h 3096344"/>
              <a:gd name="connsiteX2-13" fmla="*/ 1356139 w 3017066"/>
              <a:gd name="connsiteY2-14" fmla="*/ 0 h 3096344"/>
              <a:gd name="connsiteX3-15" fmla="*/ 3017066 w 3017066"/>
              <a:gd name="connsiteY3-16" fmla="*/ 3096344 h 3096344"/>
              <a:gd name="connsiteX4" fmla="*/ 0 w 3017066"/>
              <a:gd name="connsiteY4" fmla="*/ 3083644 h 3096344"/>
              <a:gd name="connsiteX0-17" fmla="*/ 0 w 3017066"/>
              <a:gd name="connsiteY0-18" fmla="*/ 3083644 h 3096344"/>
              <a:gd name="connsiteX1-19" fmla="*/ 181393 w 3017066"/>
              <a:gd name="connsiteY1-20" fmla="*/ 2222623 h 3096344"/>
              <a:gd name="connsiteX2-21" fmla="*/ 1356139 w 3017066"/>
              <a:gd name="connsiteY2-22" fmla="*/ 0 h 3096344"/>
              <a:gd name="connsiteX3-23" fmla="*/ 3017066 w 3017066"/>
              <a:gd name="connsiteY3-24" fmla="*/ 3096344 h 3096344"/>
              <a:gd name="connsiteX4-25" fmla="*/ 0 w 3017066"/>
              <a:gd name="connsiteY4-26" fmla="*/ 3083644 h 3096344"/>
              <a:gd name="connsiteX0-27" fmla="*/ 0 w 3017066"/>
              <a:gd name="connsiteY0-28" fmla="*/ 3083644 h 3096344"/>
              <a:gd name="connsiteX1-29" fmla="*/ 105193 w 3017066"/>
              <a:gd name="connsiteY1-30" fmla="*/ 2425823 h 3096344"/>
              <a:gd name="connsiteX2-31" fmla="*/ 1356139 w 3017066"/>
              <a:gd name="connsiteY2-32" fmla="*/ 0 h 3096344"/>
              <a:gd name="connsiteX3-33" fmla="*/ 3017066 w 3017066"/>
              <a:gd name="connsiteY3-34" fmla="*/ 3096344 h 3096344"/>
              <a:gd name="connsiteX4-35" fmla="*/ 0 w 3017066"/>
              <a:gd name="connsiteY4-36" fmla="*/ 3083644 h 3096344"/>
              <a:gd name="connsiteX0-37" fmla="*/ 0 w 3017066"/>
              <a:gd name="connsiteY0-38" fmla="*/ 2601044 h 2613744"/>
              <a:gd name="connsiteX1-39" fmla="*/ 105193 w 3017066"/>
              <a:gd name="connsiteY1-40" fmla="*/ 1943223 h 2613744"/>
              <a:gd name="connsiteX2-41" fmla="*/ 1368839 w 3017066"/>
              <a:gd name="connsiteY2-42" fmla="*/ 0 h 2613744"/>
              <a:gd name="connsiteX3-43" fmla="*/ 3017066 w 3017066"/>
              <a:gd name="connsiteY3-44" fmla="*/ 2613744 h 2613744"/>
              <a:gd name="connsiteX4-45" fmla="*/ 0 w 3017066"/>
              <a:gd name="connsiteY4-46" fmla="*/ 2601044 h 2613744"/>
              <a:gd name="connsiteX0-47" fmla="*/ 537730 w 2919796"/>
              <a:gd name="connsiteY0-48" fmla="*/ 2702644 h 2702644"/>
              <a:gd name="connsiteX1-49" fmla="*/ 7923 w 2919796"/>
              <a:gd name="connsiteY1-50" fmla="*/ 1943223 h 2702644"/>
              <a:gd name="connsiteX2-51" fmla="*/ 1271569 w 2919796"/>
              <a:gd name="connsiteY2-52" fmla="*/ 0 h 2702644"/>
              <a:gd name="connsiteX3-53" fmla="*/ 2919796 w 2919796"/>
              <a:gd name="connsiteY3-54" fmla="*/ 2613744 h 2702644"/>
              <a:gd name="connsiteX4-55" fmla="*/ 537730 w 2919796"/>
              <a:gd name="connsiteY4-56" fmla="*/ 2702644 h 2702644"/>
              <a:gd name="connsiteX0-57" fmla="*/ 552634 w 2934700"/>
              <a:gd name="connsiteY0-58" fmla="*/ 2702644 h 2702644"/>
              <a:gd name="connsiteX1-59" fmla="*/ 22827 w 2934700"/>
              <a:gd name="connsiteY1-60" fmla="*/ 1943223 h 2702644"/>
              <a:gd name="connsiteX2-61" fmla="*/ 1286473 w 2934700"/>
              <a:gd name="connsiteY2-62" fmla="*/ 0 h 2702644"/>
              <a:gd name="connsiteX3-63" fmla="*/ 2934700 w 2934700"/>
              <a:gd name="connsiteY3-64" fmla="*/ 2613744 h 2702644"/>
              <a:gd name="connsiteX4-65" fmla="*/ 552634 w 2934700"/>
              <a:gd name="connsiteY4-66" fmla="*/ 2702644 h 2702644"/>
              <a:gd name="connsiteX0-67" fmla="*/ 529807 w 2911873"/>
              <a:gd name="connsiteY0-68" fmla="*/ 2702644 h 2702644"/>
              <a:gd name="connsiteX1-69" fmla="*/ 0 w 2911873"/>
              <a:gd name="connsiteY1-70" fmla="*/ 1943223 h 2702644"/>
              <a:gd name="connsiteX2-71" fmla="*/ 1263646 w 2911873"/>
              <a:gd name="connsiteY2-72" fmla="*/ 0 h 2702644"/>
              <a:gd name="connsiteX3-73" fmla="*/ 2911873 w 2911873"/>
              <a:gd name="connsiteY3-74" fmla="*/ 2613744 h 2702644"/>
              <a:gd name="connsiteX4-75" fmla="*/ 529807 w 2911873"/>
              <a:gd name="connsiteY4-76" fmla="*/ 2702644 h 2702644"/>
              <a:gd name="connsiteX0-77" fmla="*/ 529807 w 2911873"/>
              <a:gd name="connsiteY0-78" fmla="*/ 2702644 h 2702644"/>
              <a:gd name="connsiteX1-79" fmla="*/ 0 w 2911873"/>
              <a:gd name="connsiteY1-80" fmla="*/ 1943223 h 2702644"/>
              <a:gd name="connsiteX2-81" fmla="*/ 1263646 w 2911873"/>
              <a:gd name="connsiteY2-82" fmla="*/ 0 h 2702644"/>
              <a:gd name="connsiteX3-83" fmla="*/ 2911873 w 2911873"/>
              <a:gd name="connsiteY3-84" fmla="*/ 2613744 h 2702644"/>
              <a:gd name="connsiteX4-85" fmla="*/ 529807 w 2911873"/>
              <a:gd name="connsiteY4-86" fmla="*/ 2702644 h 2702644"/>
              <a:gd name="connsiteX0-87" fmla="*/ 529807 w 2911873"/>
              <a:gd name="connsiteY0-88" fmla="*/ 2702644 h 2844923"/>
              <a:gd name="connsiteX1-89" fmla="*/ 0 w 2911873"/>
              <a:gd name="connsiteY1-90" fmla="*/ 1943223 h 2844923"/>
              <a:gd name="connsiteX2-91" fmla="*/ 1263646 w 2911873"/>
              <a:gd name="connsiteY2-92" fmla="*/ 0 h 2844923"/>
              <a:gd name="connsiteX3-93" fmla="*/ 2911873 w 2911873"/>
              <a:gd name="connsiteY3-94" fmla="*/ 2613744 h 2844923"/>
              <a:gd name="connsiteX4-95" fmla="*/ 1241478 w 2911873"/>
              <a:gd name="connsiteY4-96" fmla="*/ 2844923 h 2844923"/>
              <a:gd name="connsiteX5" fmla="*/ 529807 w 2911873"/>
              <a:gd name="connsiteY5" fmla="*/ 2702644 h 2844923"/>
              <a:gd name="connsiteX0-97" fmla="*/ 529807 w 2619773"/>
              <a:gd name="connsiteY0-98" fmla="*/ 2702644 h 2844923"/>
              <a:gd name="connsiteX1-99" fmla="*/ 0 w 2619773"/>
              <a:gd name="connsiteY1-100" fmla="*/ 1943223 h 2844923"/>
              <a:gd name="connsiteX2-101" fmla="*/ 1263646 w 2619773"/>
              <a:gd name="connsiteY2-102" fmla="*/ 0 h 2844923"/>
              <a:gd name="connsiteX3-103" fmla="*/ 2619773 w 2619773"/>
              <a:gd name="connsiteY3-104" fmla="*/ 2143844 h 2844923"/>
              <a:gd name="connsiteX4-105" fmla="*/ 1241478 w 2619773"/>
              <a:gd name="connsiteY4-106" fmla="*/ 2844923 h 2844923"/>
              <a:gd name="connsiteX5-107" fmla="*/ 529807 w 2619773"/>
              <a:gd name="connsiteY5-108" fmla="*/ 2702644 h 2844923"/>
              <a:gd name="connsiteX0-109" fmla="*/ 529807 w 2619773"/>
              <a:gd name="connsiteY0-110" fmla="*/ 2702644 h 2959223"/>
              <a:gd name="connsiteX1-111" fmla="*/ 0 w 2619773"/>
              <a:gd name="connsiteY1-112" fmla="*/ 1943223 h 2959223"/>
              <a:gd name="connsiteX2-113" fmla="*/ 1263646 w 2619773"/>
              <a:gd name="connsiteY2-114" fmla="*/ 0 h 2959223"/>
              <a:gd name="connsiteX3-115" fmla="*/ 2619773 w 2619773"/>
              <a:gd name="connsiteY3-116" fmla="*/ 2143844 h 2959223"/>
              <a:gd name="connsiteX4-117" fmla="*/ 1216078 w 2619773"/>
              <a:gd name="connsiteY4-118" fmla="*/ 2959223 h 2959223"/>
              <a:gd name="connsiteX5-119" fmla="*/ 529807 w 2619773"/>
              <a:gd name="connsiteY5-120" fmla="*/ 2702644 h 2959223"/>
              <a:gd name="connsiteX0-121" fmla="*/ 529807 w 2619773"/>
              <a:gd name="connsiteY0-122" fmla="*/ 2702644 h 2959223"/>
              <a:gd name="connsiteX1-123" fmla="*/ 0 w 2619773"/>
              <a:gd name="connsiteY1-124" fmla="*/ 1943223 h 2959223"/>
              <a:gd name="connsiteX2-125" fmla="*/ 1263646 w 2619773"/>
              <a:gd name="connsiteY2-126" fmla="*/ 0 h 2959223"/>
              <a:gd name="connsiteX3-127" fmla="*/ 2619773 w 2619773"/>
              <a:gd name="connsiteY3-128" fmla="*/ 2143844 h 2959223"/>
              <a:gd name="connsiteX4-129" fmla="*/ 1216078 w 2619773"/>
              <a:gd name="connsiteY4-130" fmla="*/ 2959223 h 2959223"/>
              <a:gd name="connsiteX5-131" fmla="*/ 529807 w 2619773"/>
              <a:gd name="connsiteY5-132" fmla="*/ 2702644 h 2959223"/>
              <a:gd name="connsiteX0-133" fmla="*/ 529807 w 2619773"/>
              <a:gd name="connsiteY0-134" fmla="*/ 2702644 h 2959223"/>
              <a:gd name="connsiteX1-135" fmla="*/ 0 w 2619773"/>
              <a:gd name="connsiteY1-136" fmla="*/ 1943223 h 2959223"/>
              <a:gd name="connsiteX2-137" fmla="*/ 1263646 w 2619773"/>
              <a:gd name="connsiteY2-138" fmla="*/ 0 h 2959223"/>
              <a:gd name="connsiteX3-139" fmla="*/ 2619773 w 2619773"/>
              <a:gd name="connsiteY3-140" fmla="*/ 2143844 h 2959223"/>
              <a:gd name="connsiteX4-141" fmla="*/ 1216078 w 2619773"/>
              <a:gd name="connsiteY4-142" fmla="*/ 2959223 h 2959223"/>
              <a:gd name="connsiteX5-143" fmla="*/ 529807 w 2619773"/>
              <a:gd name="connsiteY5-144" fmla="*/ 2702644 h 2959223"/>
              <a:gd name="connsiteX0-145" fmla="*/ 529807 w 2708673"/>
              <a:gd name="connsiteY0-146" fmla="*/ 2702644 h 2959223"/>
              <a:gd name="connsiteX1-147" fmla="*/ 0 w 2708673"/>
              <a:gd name="connsiteY1-148" fmla="*/ 1943223 h 2959223"/>
              <a:gd name="connsiteX2-149" fmla="*/ 1263646 w 2708673"/>
              <a:gd name="connsiteY2-150" fmla="*/ 0 h 2959223"/>
              <a:gd name="connsiteX3-151" fmla="*/ 2708673 w 2708673"/>
              <a:gd name="connsiteY3-152" fmla="*/ 2258144 h 2959223"/>
              <a:gd name="connsiteX4-153" fmla="*/ 1216078 w 2708673"/>
              <a:gd name="connsiteY4-154" fmla="*/ 2959223 h 2959223"/>
              <a:gd name="connsiteX5-155" fmla="*/ 529807 w 2708673"/>
              <a:gd name="connsiteY5-156" fmla="*/ 2702644 h 2959223"/>
              <a:gd name="connsiteX0-157" fmla="*/ 529807 w 2708673"/>
              <a:gd name="connsiteY0-158" fmla="*/ 2702644 h 3035423"/>
              <a:gd name="connsiteX1-159" fmla="*/ 0 w 2708673"/>
              <a:gd name="connsiteY1-160" fmla="*/ 1943223 h 3035423"/>
              <a:gd name="connsiteX2-161" fmla="*/ 1263646 w 2708673"/>
              <a:gd name="connsiteY2-162" fmla="*/ 0 h 3035423"/>
              <a:gd name="connsiteX3-163" fmla="*/ 2708673 w 2708673"/>
              <a:gd name="connsiteY3-164" fmla="*/ 2258144 h 3035423"/>
              <a:gd name="connsiteX4-165" fmla="*/ 1216078 w 2708673"/>
              <a:gd name="connsiteY4-166" fmla="*/ 3035423 h 3035423"/>
              <a:gd name="connsiteX5-167" fmla="*/ 529807 w 2708673"/>
              <a:gd name="connsiteY5-168" fmla="*/ 2702644 h 3035423"/>
              <a:gd name="connsiteX0-169" fmla="*/ 631407 w 2810273"/>
              <a:gd name="connsiteY0-170" fmla="*/ 2702644 h 3035423"/>
              <a:gd name="connsiteX1-171" fmla="*/ 0 w 2810273"/>
              <a:gd name="connsiteY1-172" fmla="*/ 1994023 h 3035423"/>
              <a:gd name="connsiteX2-173" fmla="*/ 1365246 w 2810273"/>
              <a:gd name="connsiteY2-174" fmla="*/ 0 h 3035423"/>
              <a:gd name="connsiteX3-175" fmla="*/ 2810273 w 2810273"/>
              <a:gd name="connsiteY3-176" fmla="*/ 2258144 h 3035423"/>
              <a:gd name="connsiteX4-177" fmla="*/ 1317678 w 2810273"/>
              <a:gd name="connsiteY4-178" fmla="*/ 3035423 h 3035423"/>
              <a:gd name="connsiteX5-179" fmla="*/ 631407 w 2810273"/>
              <a:gd name="connsiteY5-180" fmla="*/ 2702644 h 3035423"/>
              <a:gd name="connsiteX0-181" fmla="*/ 631407 w 2899173"/>
              <a:gd name="connsiteY0-182" fmla="*/ 2702644 h 3035423"/>
              <a:gd name="connsiteX1-183" fmla="*/ 0 w 2899173"/>
              <a:gd name="connsiteY1-184" fmla="*/ 1994023 h 3035423"/>
              <a:gd name="connsiteX2-185" fmla="*/ 1365246 w 2899173"/>
              <a:gd name="connsiteY2-186" fmla="*/ 0 h 3035423"/>
              <a:gd name="connsiteX3-187" fmla="*/ 2899173 w 2899173"/>
              <a:gd name="connsiteY3-188" fmla="*/ 2461344 h 3035423"/>
              <a:gd name="connsiteX4-189" fmla="*/ 1317678 w 2899173"/>
              <a:gd name="connsiteY4-190" fmla="*/ 3035423 h 3035423"/>
              <a:gd name="connsiteX5-191" fmla="*/ 631407 w 2899173"/>
              <a:gd name="connsiteY5-192" fmla="*/ 2702644 h 3035423"/>
              <a:gd name="connsiteX0-193" fmla="*/ 631407 w 2899173"/>
              <a:gd name="connsiteY0-194" fmla="*/ 2702644 h 3035423"/>
              <a:gd name="connsiteX1-195" fmla="*/ 0 w 2899173"/>
              <a:gd name="connsiteY1-196" fmla="*/ 1994023 h 3035423"/>
              <a:gd name="connsiteX2-197" fmla="*/ 1365246 w 2899173"/>
              <a:gd name="connsiteY2-198" fmla="*/ 0 h 3035423"/>
              <a:gd name="connsiteX3-199" fmla="*/ 2899173 w 2899173"/>
              <a:gd name="connsiteY3-200" fmla="*/ 2461344 h 3035423"/>
              <a:gd name="connsiteX4-201" fmla="*/ 1317678 w 2899173"/>
              <a:gd name="connsiteY4-202" fmla="*/ 3035423 h 3035423"/>
              <a:gd name="connsiteX5-203" fmla="*/ 631407 w 2899173"/>
              <a:gd name="connsiteY5-204" fmla="*/ 2702644 h 3035423"/>
              <a:gd name="connsiteX0-205" fmla="*/ 631407 w 2899173"/>
              <a:gd name="connsiteY0-206" fmla="*/ 2702644 h 3086223"/>
              <a:gd name="connsiteX1-207" fmla="*/ 0 w 2899173"/>
              <a:gd name="connsiteY1-208" fmla="*/ 1994023 h 3086223"/>
              <a:gd name="connsiteX2-209" fmla="*/ 1365246 w 2899173"/>
              <a:gd name="connsiteY2-210" fmla="*/ 0 h 3086223"/>
              <a:gd name="connsiteX3-211" fmla="*/ 2899173 w 2899173"/>
              <a:gd name="connsiteY3-212" fmla="*/ 2461344 h 3086223"/>
              <a:gd name="connsiteX4-213" fmla="*/ 1330378 w 2899173"/>
              <a:gd name="connsiteY4-214" fmla="*/ 3086223 h 3086223"/>
              <a:gd name="connsiteX5-215" fmla="*/ 631407 w 2899173"/>
              <a:gd name="connsiteY5-216" fmla="*/ 2702644 h 3086223"/>
              <a:gd name="connsiteX0-217" fmla="*/ 631407 w 2899173"/>
              <a:gd name="connsiteY0-218" fmla="*/ 2702644 h 3060823"/>
              <a:gd name="connsiteX1-219" fmla="*/ 0 w 2899173"/>
              <a:gd name="connsiteY1-220" fmla="*/ 1994023 h 3060823"/>
              <a:gd name="connsiteX2-221" fmla="*/ 1365246 w 2899173"/>
              <a:gd name="connsiteY2-222" fmla="*/ 0 h 3060823"/>
              <a:gd name="connsiteX3-223" fmla="*/ 2899173 w 2899173"/>
              <a:gd name="connsiteY3-224" fmla="*/ 2461344 h 3060823"/>
              <a:gd name="connsiteX4-225" fmla="*/ 1508178 w 2899173"/>
              <a:gd name="connsiteY4-226" fmla="*/ 3060823 h 3060823"/>
              <a:gd name="connsiteX5-227" fmla="*/ 631407 w 2899173"/>
              <a:gd name="connsiteY5-228" fmla="*/ 2702644 h 3060823"/>
              <a:gd name="connsiteX0-229" fmla="*/ 631407 w 2899173"/>
              <a:gd name="connsiteY0-230" fmla="*/ 2702644 h 3060823"/>
              <a:gd name="connsiteX1-231" fmla="*/ 0 w 2899173"/>
              <a:gd name="connsiteY1-232" fmla="*/ 1994023 h 3060823"/>
              <a:gd name="connsiteX2-233" fmla="*/ 1365246 w 2899173"/>
              <a:gd name="connsiteY2-234" fmla="*/ 0 h 3060823"/>
              <a:gd name="connsiteX3-235" fmla="*/ 2899173 w 2899173"/>
              <a:gd name="connsiteY3-236" fmla="*/ 2461344 h 3060823"/>
              <a:gd name="connsiteX4-237" fmla="*/ 1508178 w 2899173"/>
              <a:gd name="connsiteY4-238" fmla="*/ 3060823 h 3060823"/>
              <a:gd name="connsiteX5-239" fmla="*/ 631407 w 2899173"/>
              <a:gd name="connsiteY5-240" fmla="*/ 2702644 h 3060823"/>
              <a:gd name="connsiteX0-241" fmla="*/ 631407 w 2899173"/>
              <a:gd name="connsiteY0-242" fmla="*/ 2702644 h 3060823"/>
              <a:gd name="connsiteX1-243" fmla="*/ 0 w 2899173"/>
              <a:gd name="connsiteY1-244" fmla="*/ 1994023 h 3060823"/>
              <a:gd name="connsiteX2-245" fmla="*/ 1365246 w 2899173"/>
              <a:gd name="connsiteY2-246" fmla="*/ 0 h 3060823"/>
              <a:gd name="connsiteX3-247" fmla="*/ 2899173 w 2899173"/>
              <a:gd name="connsiteY3-248" fmla="*/ 2461344 h 3060823"/>
              <a:gd name="connsiteX4-249" fmla="*/ 1508178 w 2899173"/>
              <a:gd name="connsiteY4-250" fmla="*/ 3060823 h 3060823"/>
              <a:gd name="connsiteX5-251" fmla="*/ 631407 w 2899173"/>
              <a:gd name="connsiteY5-252" fmla="*/ 2702644 h 3060823"/>
              <a:gd name="connsiteX0-253" fmla="*/ 663159 w 2930925"/>
              <a:gd name="connsiteY0-254" fmla="*/ 2702644 h 3060823"/>
              <a:gd name="connsiteX1-255" fmla="*/ 0 w 2930925"/>
              <a:gd name="connsiteY1-256" fmla="*/ 2032204 h 3060823"/>
              <a:gd name="connsiteX2-257" fmla="*/ 1396998 w 2930925"/>
              <a:gd name="connsiteY2-258" fmla="*/ 0 h 3060823"/>
              <a:gd name="connsiteX3-259" fmla="*/ 2930925 w 2930925"/>
              <a:gd name="connsiteY3-260" fmla="*/ 2461344 h 3060823"/>
              <a:gd name="connsiteX4-261" fmla="*/ 1539930 w 2930925"/>
              <a:gd name="connsiteY4-262" fmla="*/ 3060823 h 3060823"/>
              <a:gd name="connsiteX5-263" fmla="*/ 663159 w 2930925"/>
              <a:gd name="connsiteY5-264" fmla="*/ 2702644 h 3060823"/>
              <a:gd name="connsiteX0-265" fmla="*/ 663159 w 2930925"/>
              <a:gd name="connsiteY0-266" fmla="*/ 2702644 h 3060823"/>
              <a:gd name="connsiteX1-267" fmla="*/ 0 w 2930925"/>
              <a:gd name="connsiteY1-268" fmla="*/ 2032204 h 3060823"/>
              <a:gd name="connsiteX2-269" fmla="*/ 1396998 w 2930925"/>
              <a:gd name="connsiteY2-270" fmla="*/ 0 h 3060823"/>
              <a:gd name="connsiteX3-271" fmla="*/ 2930925 w 2930925"/>
              <a:gd name="connsiteY3-272" fmla="*/ 2461344 h 3060823"/>
              <a:gd name="connsiteX4-273" fmla="*/ 1539930 w 2930925"/>
              <a:gd name="connsiteY4-274" fmla="*/ 3060823 h 3060823"/>
              <a:gd name="connsiteX5-275" fmla="*/ 663159 w 2930925"/>
              <a:gd name="connsiteY5-276" fmla="*/ 2702644 h 3060823"/>
              <a:gd name="connsiteX0-277" fmla="*/ 663159 w 2930925"/>
              <a:gd name="connsiteY0-278" fmla="*/ 2702644 h 3060823"/>
              <a:gd name="connsiteX1-279" fmla="*/ 0 w 2930925"/>
              <a:gd name="connsiteY1-280" fmla="*/ 2032204 h 3060823"/>
              <a:gd name="connsiteX2-281" fmla="*/ 1396998 w 2930925"/>
              <a:gd name="connsiteY2-282" fmla="*/ 0 h 3060823"/>
              <a:gd name="connsiteX3-283" fmla="*/ 2930925 w 2930925"/>
              <a:gd name="connsiteY3-284" fmla="*/ 2461344 h 3060823"/>
              <a:gd name="connsiteX4-285" fmla="*/ 1539930 w 2930925"/>
              <a:gd name="connsiteY4-286" fmla="*/ 3060823 h 3060823"/>
              <a:gd name="connsiteX5-287" fmla="*/ 663159 w 2930925"/>
              <a:gd name="connsiteY5-288" fmla="*/ 2702644 h 3060823"/>
              <a:gd name="connsiteX0-289" fmla="*/ 663159 w 2930925"/>
              <a:gd name="connsiteY0-290" fmla="*/ 2702644 h 3060823"/>
              <a:gd name="connsiteX1-291" fmla="*/ 0 w 2930925"/>
              <a:gd name="connsiteY1-292" fmla="*/ 2032204 h 3060823"/>
              <a:gd name="connsiteX2-293" fmla="*/ 1396998 w 2930925"/>
              <a:gd name="connsiteY2-294" fmla="*/ 0 h 3060823"/>
              <a:gd name="connsiteX3-295" fmla="*/ 2930925 w 2930925"/>
              <a:gd name="connsiteY3-296" fmla="*/ 2461344 h 3060823"/>
              <a:gd name="connsiteX4-297" fmla="*/ 1539930 w 2930925"/>
              <a:gd name="connsiteY4-298" fmla="*/ 3060823 h 3060823"/>
              <a:gd name="connsiteX5-299" fmla="*/ 663159 w 2930925"/>
              <a:gd name="connsiteY5-300" fmla="*/ 2702644 h 3060823"/>
              <a:gd name="connsiteX0-301" fmla="*/ 663159 w 2930925"/>
              <a:gd name="connsiteY0-302" fmla="*/ 2702644 h 2908539"/>
              <a:gd name="connsiteX1-303" fmla="*/ 0 w 2930925"/>
              <a:gd name="connsiteY1-304" fmla="*/ 2032204 h 2908539"/>
              <a:gd name="connsiteX2-305" fmla="*/ 1396998 w 2930925"/>
              <a:gd name="connsiteY2-306" fmla="*/ 0 h 2908539"/>
              <a:gd name="connsiteX3-307" fmla="*/ 2930925 w 2930925"/>
              <a:gd name="connsiteY3-308" fmla="*/ 2461344 h 2908539"/>
              <a:gd name="connsiteX4-309" fmla="*/ 1559196 w 2930925"/>
              <a:gd name="connsiteY4-310" fmla="*/ 2908539 h 2908539"/>
              <a:gd name="connsiteX5-311" fmla="*/ 663159 w 2930925"/>
              <a:gd name="connsiteY5-312" fmla="*/ 2702644 h 2908539"/>
              <a:gd name="connsiteX0-313" fmla="*/ 663159 w 2930925"/>
              <a:gd name="connsiteY0-314" fmla="*/ 2702644 h 2959458"/>
              <a:gd name="connsiteX1-315" fmla="*/ 0 w 2930925"/>
              <a:gd name="connsiteY1-316" fmla="*/ 2032204 h 2959458"/>
              <a:gd name="connsiteX2-317" fmla="*/ 1396998 w 2930925"/>
              <a:gd name="connsiteY2-318" fmla="*/ 0 h 2959458"/>
              <a:gd name="connsiteX3-319" fmla="*/ 2930925 w 2930925"/>
              <a:gd name="connsiteY3-320" fmla="*/ 2461344 h 2959458"/>
              <a:gd name="connsiteX4-321" fmla="*/ 1559412 w 2930925"/>
              <a:gd name="connsiteY4-322" fmla="*/ 2959458 h 2959458"/>
              <a:gd name="connsiteX5-323" fmla="*/ 663159 w 2930925"/>
              <a:gd name="connsiteY5-324" fmla="*/ 2702644 h 2959458"/>
              <a:gd name="connsiteX0-325" fmla="*/ 663159 w 2930925"/>
              <a:gd name="connsiteY0-326" fmla="*/ 2702644 h 2959458"/>
              <a:gd name="connsiteX1-327" fmla="*/ 0 w 2930925"/>
              <a:gd name="connsiteY1-328" fmla="*/ 2032204 h 2959458"/>
              <a:gd name="connsiteX2-329" fmla="*/ 1396998 w 2930925"/>
              <a:gd name="connsiteY2-330" fmla="*/ 0 h 2959458"/>
              <a:gd name="connsiteX3-331" fmla="*/ 2930925 w 2930925"/>
              <a:gd name="connsiteY3-332" fmla="*/ 2461344 h 2959458"/>
              <a:gd name="connsiteX4-333" fmla="*/ 1559412 w 2930925"/>
              <a:gd name="connsiteY4-334" fmla="*/ 2959458 h 2959458"/>
              <a:gd name="connsiteX5-335" fmla="*/ 663159 w 2930925"/>
              <a:gd name="connsiteY5-336" fmla="*/ 2702644 h 2959458"/>
              <a:gd name="connsiteX0-337" fmla="*/ 663159 w 2893222"/>
              <a:gd name="connsiteY0-338" fmla="*/ 2702644 h 2959458"/>
              <a:gd name="connsiteX1-339" fmla="*/ 0 w 2893222"/>
              <a:gd name="connsiteY1-340" fmla="*/ 2032204 h 2959458"/>
              <a:gd name="connsiteX2-341" fmla="*/ 1396998 w 2893222"/>
              <a:gd name="connsiteY2-342" fmla="*/ 0 h 2959458"/>
              <a:gd name="connsiteX3-343" fmla="*/ 2893222 w 2893222"/>
              <a:gd name="connsiteY3-344" fmla="*/ 2404291 h 2959458"/>
              <a:gd name="connsiteX4-345" fmla="*/ 1559412 w 2893222"/>
              <a:gd name="connsiteY4-346" fmla="*/ 2959458 h 2959458"/>
              <a:gd name="connsiteX5-347" fmla="*/ 663159 w 2893222"/>
              <a:gd name="connsiteY5-348" fmla="*/ 2702644 h 2959458"/>
              <a:gd name="connsiteX0-349" fmla="*/ 663159 w 2893222"/>
              <a:gd name="connsiteY0-350" fmla="*/ 2702644 h 2959458"/>
              <a:gd name="connsiteX1-351" fmla="*/ 0 w 2893222"/>
              <a:gd name="connsiteY1-352" fmla="*/ 2032204 h 2959458"/>
              <a:gd name="connsiteX2-353" fmla="*/ 1396998 w 2893222"/>
              <a:gd name="connsiteY2-354" fmla="*/ 0 h 2959458"/>
              <a:gd name="connsiteX3-355" fmla="*/ 2893222 w 2893222"/>
              <a:gd name="connsiteY3-356" fmla="*/ 2404291 h 2959458"/>
              <a:gd name="connsiteX4-357" fmla="*/ 1559412 w 2893222"/>
              <a:gd name="connsiteY4-358" fmla="*/ 2959458 h 2959458"/>
              <a:gd name="connsiteX5-359" fmla="*/ 663159 w 2893222"/>
              <a:gd name="connsiteY5-360" fmla="*/ 2702644 h 2959458"/>
              <a:gd name="connsiteX0-361" fmla="*/ 663159 w 2893222"/>
              <a:gd name="connsiteY0-362" fmla="*/ 2702644 h 2959458"/>
              <a:gd name="connsiteX1-363" fmla="*/ 0 w 2893222"/>
              <a:gd name="connsiteY1-364" fmla="*/ 2032204 h 2959458"/>
              <a:gd name="connsiteX2-365" fmla="*/ 1396998 w 2893222"/>
              <a:gd name="connsiteY2-366" fmla="*/ 0 h 2959458"/>
              <a:gd name="connsiteX3-367" fmla="*/ 2893222 w 2893222"/>
              <a:gd name="connsiteY3-368" fmla="*/ 2404291 h 2959458"/>
              <a:gd name="connsiteX4-369" fmla="*/ 1559412 w 2893222"/>
              <a:gd name="connsiteY4-370" fmla="*/ 2959458 h 2959458"/>
              <a:gd name="connsiteX5-371" fmla="*/ 663159 w 2893222"/>
              <a:gd name="connsiteY5-372" fmla="*/ 2702644 h 2959458"/>
            </a:gdLst>
            <a:ahLst/>
            <a:cxnLst>
              <a:cxn ang="0">
                <a:pos x="connsiteX0-1" y="connsiteY0-2"/>
              </a:cxn>
              <a:cxn ang="0">
                <a:pos x="connsiteX1-3" y="connsiteY1-4"/>
              </a:cxn>
              <a:cxn ang="0">
                <a:pos x="connsiteX2-5" y="connsiteY2-6"/>
              </a:cxn>
              <a:cxn ang="0">
                <a:pos x="connsiteX3-7" y="connsiteY3-8"/>
              </a:cxn>
              <a:cxn ang="0">
                <a:pos x="connsiteX4-25" y="connsiteY4-26"/>
              </a:cxn>
              <a:cxn ang="0">
                <a:pos x="connsiteX5-107" y="connsiteY5-108"/>
              </a:cxn>
            </a:cxnLst>
            <a:rect l="l" t="t" r="r" b="b"/>
            <a:pathLst>
              <a:path w="2893222" h="2959458">
                <a:moveTo>
                  <a:pt x="663159" y="2702644"/>
                </a:moveTo>
                <a:cubicBezTo>
                  <a:pt x="270694" y="2413616"/>
                  <a:pt x="297292" y="2480177"/>
                  <a:pt x="0" y="2032204"/>
                </a:cubicBezTo>
                <a:lnTo>
                  <a:pt x="1396998" y="0"/>
                </a:lnTo>
                <a:lnTo>
                  <a:pt x="2893222" y="2404291"/>
                </a:lnTo>
                <a:cubicBezTo>
                  <a:pt x="2180089" y="2991587"/>
                  <a:pt x="1930209" y="2931200"/>
                  <a:pt x="1559412" y="2959458"/>
                </a:cubicBezTo>
                <a:cubicBezTo>
                  <a:pt x="1254627" y="2941783"/>
                  <a:pt x="930144" y="2872952"/>
                  <a:pt x="663159" y="2702644"/>
                </a:cubicBezTo>
                <a:close/>
              </a:path>
            </a:pathLst>
          </a:custGeom>
          <a:solidFill>
            <a:schemeClr val="accent1">
              <a:alpha val="24000"/>
            </a:schemeClr>
          </a:solidFill>
          <a:ln w="12700" cmpd="sng">
            <a:solidFill>
              <a:schemeClr val="accent1"/>
            </a:solidFill>
            <a:miter lim="800000"/>
          </a:ln>
        </p:spPr>
        <p:txBody>
          <a:bodyPr anchor="ctr"/>
          <a:lstStyle/>
          <a:p>
            <a:endParaRPr lang="zh-CN" altLang="en-US">
              <a:ea typeface="微软雅黑" panose="020B0503020204020204" pitchFamily="34" charset="-122"/>
              <a:sym typeface="Arial" panose="020B0604020202020204" pitchFamily="34" charset="0"/>
            </a:endParaRPr>
          </a:p>
        </p:txBody>
      </p:sp>
      <p:sp>
        <p:nvSpPr>
          <p:cNvPr id="9" name="椭圆 8"/>
          <p:cNvSpPr/>
          <p:nvPr/>
        </p:nvSpPr>
        <p:spPr bwMode="auto">
          <a:xfrm>
            <a:off x="2385846" y="1504902"/>
            <a:ext cx="2672612" cy="2684141"/>
          </a:xfrm>
          <a:prstGeom prst="ellipse">
            <a:avLst/>
          </a:prstGeom>
          <a:noFill/>
          <a:ln w="25400" cap="flat" cmpd="sng" algn="ctr">
            <a:solidFill>
              <a:schemeClr val="accent1"/>
            </a:solidFill>
            <a:prstDash val="solid"/>
          </a:ln>
          <a:effectLst/>
        </p:spPr>
        <p:txBody>
          <a:bodyPr lIns="67072" tIns="33536" rIns="67072" bIns="33536" anchor="ctr"/>
          <a:lstStyle/>
          <a:p>
            <a:pPr algn="ctr">
              <a:defRPr/>
            </a:pPr>
            <a:endParaRPr lang="zh-CN" altLang="en-US" kern="0" dirty="0">
              <a:solidFill>
                <a:sysClr val="window" lastClr="FFFFFF"/>
              </a:solidFill>
              <a:ea typeface="微软雅黑" panose="020B0503020204020204" pitchFamily="34" charset="-122"/>
              <a:sym typeface="Arial" panose="020B0604020202020204" pitchFamily="34" charset="0"/>
            </a:endParaRPr>
          </a:p>
        </p:txBody>
      </p:sp>
      <p:sp>
        <p:nvSpPr>
          <p:cNvPr id="10" name="椭圆 9"/>
          <p:cNvSpPr/>
          <p:nvPr/>
        </p:nvSpPr>
        <p:spPr bwMode="auto">
          <a:xfrm>
            <a:off x="3984994" y="1504902"/>
            <a:ext cx="2673775" cy="2684141"/>
          </a:xfrm>
          <a:prstGeom prst="ellipse">
            <a:avLst/>
          </a:prstGeom>
          <a:noFill/>
          <a:ln w="25400" cap="flat" cmpd="sng" algn="ctr">
            <a:solidFill>
              <a:schemeClr val="accent1"/>
            </a:solidFill>
            <a:prstDash val="solid"/>
          </a:ln>
          <a:effectLst/>
        </p:spPr>
        <p:txBody>
          <a:bodyPr lIns="67072" tIns="33536" rIns="67072" bIns="33536" anchor="ctr"/>
          <a:lstStyle/>
          <a:p>
            <a:pPr algn="ctr">
              <a:defRPr/>
            </a:pPr>
            <a:endParaRPr lang="zh-CN" altLang="en-US" kern="0" dirty="0">
              <a:solidFill>
                <a:sysClr val="window" lastClr="FFFFFF"/>
              </a:solidFill>
              <a:ea typeface="微软雅黑" panose="020B0503020204020204" pitchFamily="34" charset="-122"/>
              <a:sym typeface="Arial" panose="020B0604020202020204" pitchFamily="34" charset="0"/>
            </a:endParaRPr>
          </a:p>
        </p:txBody>
      </p:sp>
      <p:cxnSp>
        <p:nvCxnSpPr>
          <p:cNvPr id="11" name="直接连接符 10"/>
          <p:cNvCxnSpPr>
            <a:cxnSpLocks noChangeShapeType="1"/>
          </p:cNvCxnSpPr>
          <p:nvPr/>
        </p:nvCxnSpPr>
        <p:spPr bwMode="auto">
          <a:xfrm>
            <a:off x="3119709" y="2160169"/>
            <a:ext cx="418686" cy="197397"/>
          </a:xfrm>
          <a:prstGeom prst="line">
            <a:avLst/>
          </a:prstGeom>
          <a:noFill/>
          <a:ln w="28575" algn="ctr">
            <a:solidFill>
              <a:schemeClr val="accent1"/>
            </a:solidFill>
            <a:round/>
            <a:headEnd type="none" w="med" len="med"/>
            <a:tailEnd type="arrow" w="med" len="med"/>
          </a:ln>
        </p:spPr>
      </p:cxnSp>
      <p:cxnSp>
        <p:nvCxnSpPr>
          <p:cNvPr id="12" name="直接连接符 11"/>
          <p:cNvCxnSpPr>
            <a:cxnSpLocks noChangeShapeType="1"/>
          </p:cNvCxnSpPr>
          <p:nvPr/>
        </p:nvCxnSpPr>
        <p:spPr bwMode="auto">
          <a:xfrm>
            <a:off x="2896409" y="2766377"/>
            <a:ext cx="432642" cy="0"/>
          </a:xfrm>
          <a:prstGeom prst="line">
            <a:avLst/>
          </a:prstGeom>
          <a:noFill/>
          <a:ln w="28575" algn="ctr">
            <a:solidFill>
              <a:schemeClr val="accent1"/>
            </a:solidFill>
            <a:round/>
            <a:headEnd type="none" w="med" len="med"/>
            <a:tailEnd type="arrow" w="med" len="med"/>
          </a:ln>
        </p:spPr>
      </p:cxnSp>
      <p:cxnSp>
        <p:nvCxnSpPr>
          <p:cNvPr id="13" name="直接连接符 12"/>
          <p:cNvCxnSpPr>
            <a:cxnSpLocks noChangeShapeType="1"/>
          </p:cNvCxnSpPr>
          <p:nvPr/>
        </p:nvCxnSpPr>
        <p:spPr bwMode="auto">
          <a:xfrm flipV="1">
            <a:off x="3119708" y="3158837"/>
            <a:ext cx="432642" cy="230103"/>
          </a:xfrm>
          <a:prstGeom prst="line">
            <a:avLst/>
          </a:prstGeom>
          <a:noFill/>
          <a:ln w="28575" algn="ctr">
            <a:solidFill>
              <a:schemeClr val="accent1"/>
            </a:solidFill>
            <a:round/>
            <a:headEnd type="none" w="med" len="med"/>
            <a:tailEnd type="arrow" w="med" len="med"/>
          </a:ln>
        </p:spPr>
      </p:cxnSp>
      <p:cxnSp>
        <p:nvCxnSpPr>
          <p:cNvPr id="14" name="直接连接符 13"/>
          <p:cNvCxnSpPr>
            <a:cxnSpLocks noChangeShapeType="1"/>
          </p:cNvCxnSpPr>
          <p:nvPr/>
        </p:nvCxnSpPr>
        <p:spPr bwMode="auto">
          <a:xfrm flipH="1" flipV="1">
            <a:off x="5560880" y="3149493"/>
            <a:ext cx="432642" cy="230103"/>
          </a:xfrm>
          <a:prstGeom prst="line">
            <a:avLst/>
          </a:prstGeom>
          <a:noFill/>
          <a:ln w="28575" algn="ctr">
            <a:solidFill>
              <a:schemeClr val="accent1"/>
            </a:solidFill>
            <a:round/>
            <a:headEnd type="none" w="med" len="med"/>
            <a:tailEnd type="arrow" w="med" len="med"/>
          </a:ln>
        </p:spPr>
      </p:cxnSp>
      <p:cxnSp>
        <p:nvCxnSpPr>
          <p:cNvPr id="15" name="直接连接符 14"/>
          <p:cNvCxnSpPr>
            <a:cxnSpLocks noChangeShapeType="1"/>
          </p:cNvCxnSpPr>
          <p:nvPr/>
        </p:nvCxnSpPr>
        <p:spPr bwMode="auto">
          <a:xfrm flipH="1">
            <a:off x="5777201" y="2764041"/>
            <a:ext cx="432642" cy="0"/>
          </a:xfrm>
          <a:prstGeom prst="line">
            <a:avLst/>
          </a:prstGeom>
          <a:noFill/>
          <a:ln w="28575" algn="ctr">
            <a:solidFill>
              <a:schemeClr val="accent1"/>
            </a:solidFill>
            <a:round/>
            <a:headEnd type="none" w="med" len="med"/>
            <a:tailEnd type="arrow" w="med" len="med"/>
          </a:ln>
        </p:spPr>
      </p:cxnSp>
      <p:cxnSp>
        <p:nvCxnSpPr>
          <p:cNvPr id="16" name="直接连接符 15"/>
          <p:cNvCxnSpPr>
            <a:cxnSpLocks noChangeShapeType="1"/>
          </p:cNvCxnSpPr>
          <p:nvPr/>
        </p:nvCxnSpPr>
        <p:spPr bwMode="auto">
          <a:xfrm flipH="1">
            <a:off x="5574837" y="2160169"/>
            <a:ext cx="418686" cy="197397"/>
          </a:xfrm>
          <a:prstGeom prst="line">
            <a:avLst/>
          </a:prstGeom>
          <a:noFill/>
          <a:ln w="28575" algn="ctr">
            <a:solidFill>
              <a:schemeClr val="accent1"/>
            </a:solidFill>
            <a:round/>
            <a:headEnd type="none" w="med" len="med"/>
            <a:tailEnd type="arrow" w="med" len="med"/>
          </a:ln>
        </p:spPr>
      </p:cxnSp>
      <p:grpSp>
        <p:nvGrpSpPr>
          <p:cNvPr id="17" name="组合 16"/>
          <p:cNvGrpSpPr/>
          <p:nvPr/>
        </p:nvGrpSpPr>
        <p:grpSpPr>
          <a:xfrm>
            <a:off x="3752391" y="1996644"/>
            <a:ext cx="1542159" cy="1548812"/>
            <a:chOff x="5014912" y="2584450"/>
            <a:chExt cx="2105025" cy="2105025"/>
          </a:xfrm>
        </p:grpSpPr>
        <p:sp>
          <p:nvSpPr>
            <p:cNvPr id="18" name="Oval 19"/>
            <p:cNvSpPr>
              <a:spLocks noChangeArrowheads="1"/>
            </p:cNvSpPr>
            <p:nvPr/>
          </p:nvSpPr>
          <p:spPr bwMode="auto">
            <a:xfrm>
              <a:off x="5014912" y="2584450"/>
              <a:ext cx="2105025" cy="2105025"/>
            </a:xfrm>
            <a:prstGeom prst="ellipse">
              <a:avLst/>
            </a:prstGeom>
            <a:solidFill>
              <a:schemeClr val="accent1"/>
            </a:solidFill>
            <a:ln w="3175" cap="flat" cmpd="sng" algn="ctr">
              <a:noFill/>
              <a:prstDash val="solid"/>
            </a:ln>
            <a:effectLst/>
          </p:spPr>
          <p:txBody>
            <a:bodyPr anchor="ctr"/>
            <a:lstStyle/>
            <a:p>
              <a:pPr algn="ctr">
                <a:lnSpc>
                  <a:spcPct val="120000"/>
                </a:lnSpc>
                <a:defRPr/>
              </a:pPr>
              <a:endParaRPr lang="zh-CN" altLang="en-US" sz="700" kern="0" dirty="0">
                <a:solidFill>
                  <a:srgbClr val="4D4D4D"/>
                </a:solidFill>
                <a:ea typeface="微软雅黑" panose="020B0503020204020204" pitchFamily="34" charset="-122"/>
                <a:sym typeface="Arial" panose="020B0604020202020204" pitchFamily="34" charset="0"/>
              </a:endParaRPr>
            </a:p>
          </p:txBody>
        </p:sp>
        <p:sp>
          <p:nvSpPr>
            <p:cNvPr id="19" name="Oval 19"/>
            <p:cNvSpPr>
              <a:spLocks noChangeArrowheads="1"/>
            </p:cNvSpPr>
            <p:nvPr/>
          </p:nvSpPr>
          <p:spPr bwMode="auto">
            <a:xfrm>
              <a:off x="5497512" y="3066331"/>
              <a:ext cx="1139825" cy="1139825"/>
            </a:xfrm>
            <a:prstGeom prst="ellipse">
              <a:avLst/>
            </a:prstGeom>
            <a:solidFill>
              <a:schemeClr val="bg1"/>
            </a:solidFill>
            <a:ln w="3175" cap="flat" cmpd="sng" algn="ctr">
              <a:solidFill>
                <a:srgbClr val="D7D7D7"/>
              </a:solidFill>
              <a:prstDash val="solid"/>
            </a:ln>
            <a:effectLst/>
          </p:spPr>
          <p:txBody>
            <a:bodyPr anchor="ctr"/>
            <a:lstStyle/>
            <a:p>
              <a:pPr algn="ctr">
                <a:defRPr/>
              </a:pPr>
              <a:r>
                <a:rPr lang="zh-CN" altLang="en-US" sz="1600" kern="0" dirty="0">
                  <a:solidFill>
                    <a:schemeClr val="tx1">
                      <a:lumMod val="85000"/>
                      <a:lumOff val="15000"/>
                    </a:schemeClr>
                  </a:solidFill>
                  <a:ea typeface="微软雅黑" panose="020B0503020204020204" pitchFamily="34" charset="-122"/>
                  <a:sym typeface="Arial" panose="020B0604020202020204" pitchFamily="34" charset="0"/>
                </a:rPr>
                <a:t>工作计划</a:t>
              </a:r>
            </a:p>
          </p:txBody>
        </p:sp>
      </p:grpSp>
      <p:sp>
        <p:nvSpPr>
          <p:cNvPr id="20" name="Oval 19"/>
          <p:cNvSpPr>
            <a:spLocks noChangeArrowheads="1"/>
          </p:cNvSpPr>
          <p:nvPr/>
        </p:nvSpPr>
        <p:spPr bwMode="auto">
          <a:xfrm>
            <a:off x="2398638" y="1567976"/>
            <a:ext cx="726886" cy="730020"/>
          </a:xfrm>
          <a:prstGeom prst="ellipse">
            <a:avLst/>
          </a:prstGeom>
          <a:solidFill>
            <a:schemeClr val="accent1"/>
          </a:solidFill>
          <a:ln w="9525">
            <a:noFill/>
            <a:round/>
          </a:ln>
          <a:effectLst/>
        </p:spPr>
        <p:txBody>
          <a:bodyPr lIns="67072" tIns="33536" rIns="67072" bIns="33536" anchor="ctr"/>
          <a:lstStyle/>
          <a:p>
            <a:pPr algn="ctr">
              <a:lnSpc>
                <a:spcPct val="120000"/>
              </a:lnSpc>
              <a:defRPr/>
            </a:pPr>
            <a:r>
              <a:rPr lang="zh-CN" altLang="en-US" sz="1400" kern="0" dirty="0">
                <a:solidFill>
                  <a:sysClr val="window" lastClr="FFFFFF"/>
                </a:solidFill>
                <a:ea typeface="微软雅黑" panose="020B0503020204020204" pitchFamily="34" charset="-122"/>
                <a:sym typeface="Arial" panose="020B0604020202020204" pitchFamily="34" charset="0"/>
              </a:rPr>
              <a:t>添加文本</a:t>
            </a:r>
          </a:p>
        </p:txBody>
      </p:sp>
      <p:sp>
        <p:nvSpPr>
          <p:cNvPr id="21" name="Oval 19"/>
          <p:cNvSpPr>
            <a:spLocks noChangeArrowheads="1"/>
          </p:cNvSpPr>
          <p:nvPr/>
        </p:nvSpPr>
        <p:spPr bwMode="auto">
          <a:xfrm>
            <a:off x="5956307" y="1579656"/>
            <a:ext cx="726885" cy="731189"/>
          </a:xfrm>
          <a:prstGeom prst="ellipse">
            <a:avLst/>
          </a:prstGeom>
          <a:solidFill>
            <a:schemeClr val="accent1"/>
          </a:solidFill>
          <a:ln w="9525">
            <a:noFill/>
            <a:round/>
          </a:ln>
          <a:effectLst/>
        </p:spPr>
        <p:txBody>
          <a:bodyPr lIns="67072" tIns="33536" rIns="67072" bIns="33536" anchor="ctr"/>
          <a:lstStyle/>
          <a:p>
            <a:pPr algn="ctr">
              <a:lnSpc>
                <a:spcPct val="120000"/>
              </a:lnSpc>
              <a:defRPr/>
            </a:pPr>
            <a:r>
              <a:rPr lang="zh-CN" altLang="en-US" sz="1400" kern="0" dirty="0">
                <a:solidFill>
                  <a:schemeClr val="bg1"/>
                </a:solidFill>
                <a:ea typeface="微软雅黑" panose="020B0503020204020204" pitchFamily="34" charset="-122"/>
                <a:sym typeface="Arial" panose="020B0604020202020204" pitchFamily="34" charset="0"/>
              </a:rPr>
              <a:t>添加文本</a:t>
            </a:r>
          </a:p>
        </p:txBody>
      </p:sp>
      <p:sp>
        <p:nvSpPr>
          <p:cNvPr id="22" name="Oval 19"/>
          <p:cNvSpPr>
            <a:spLocks noChangeArrowheads="1"/>
          </p:cNvSpPr>
          <p:nvPr/>
        </p:nvSpPr>
        <p:spPr bwMode="auto">
          <a:xfrm>
            <a:off x="6286603" y="2427649"/>
            <a:ext cx="728048" cy="731189"/>
          </a:xfrm>
          <a:prstGeom prst="ellipse">
            <a:avLst/>
          </a:prstGeom>
          <a:solidFill>
            <a:schemeClr val="accent1"/>
          </a:solidFill>
          <a:ln w="9525">
            <a:noFill/>
            <a:round/>
          </a:ln>
          <a:effectLst/>
        </p:spPr>
        <p:txBody>
          <a:bodyPr lIns="67072" tIns="33536" rIns="67072" bIns="33536" anchor="ctr"/>
          <a:lstStyle/>
          <a:p>
            <a:pPr algn="ctr">
              <a:lnSpc>
                <a:spcPct val="120000"/>
              </a:lnSpc>
              <a:defRPr/>
            </a:pPr>
            <a:r>
              <a:rPr lang="zh-CN" altLang="en-US" sz="1400" kern="0" dirty="0">
                <a:solidFill>
                  <a:schemeClr val="bg1"/>
                </a:solidFill>
                <a:ea typeface="微软雅黑" panose="020B0503020204020204" pitchFamily="34" charset="-122"/>
                <a:sym typeface="Arial" panose="020B0604020202020204" pitchFamily="34" charset="0"/>
              </a:rPr>
              <a:t>添加文本</a:t>
            </a:r>
          </a:p>
        </p:txBody>
      </p:sp>
      <p:sp>
        <p:nvSpPr>
          <p:cNvPr id="23" name="Oval 19"/>
          <p:cNvSpPr>
            <a:spLocks noChangeArrowheads="1"/>
          </p:cNvSpPr>
          <p:nvPr/>
        </p:nvSpPr>
        <p:spPr bwMode="auto">
          <a:xfrm>
            <a:off x="5992359" y="3266296"/>
            <a:ext cx="728048" cy="731189"/>
          </a:xfrm>
          <a:prstGeom prst="ellipse">
            <a:avLst/>
          </a:prstGeom>
          <a:solidFill>
            <a:schemeClr val="accent1"/>
          </a:solidFill>
          <a:ln w="9525">
            <a:noFill/>
            <a:round/>
          </a:ln>
          <a:effectLst/>
        </p:spPr>
        <p:txBody>
          <a:bodyPr lIns="67072" tIns="33536" rIns="67072" bIns="33536" anchor="ctr"/>
          <a:lstStyle/>
          <a:p>
            <a:pPr algn="ctr">
              <a:lnSpc>
                <a:spcPct val="120000"/>
              </a:lnSpc>
              <a:defRPr/>
            </a:pPr>
            <a:r>
              <a:rPr lang="zh-CN" altLang="en-US" sz="1400" kern="0" dirty="0">
                <a:solidFill>
                  <a:schemeClr val="bg1"/>
                </a:solidFill>
                <a:ea typeface="微软雅黑" panose="020B0503020204020204" pitchFamily="34" charset="-122"/>
                <a:sym typeface="Arial" panose="020B0604020202020204" pitchFamily="34" charset="0"/>
              </a:rPr>
              <a:t>添加文本</a:t>
            </a:r>
          </a:p>
        </p:txBody>
      </p:sp>
      <p:sp>
        <p:nvSpPr>
          <p:cNvPr id="24" name="Oval 19"/>
          <p:cNvSpPr>
            <a:spLocks noChangeArrowheads="1"/>
          </p:cNvSpPr>
          <p:nvPr/>
        </p:nvSpPr>
        <p:spPr bwMode="auto">
          <a:xfrm>
            <a:off x="2072994" y="2399616"/>
            <a:ext cx="728048" cy="731189"/>
          </a:xfrm>
          <a:prstGeom prst="ellipse">
            <a:avLst/>
          </a:prstGeom>
          <a:solidFill>
            <a:schemeClr val="accent1"/>
          </a:solidFill>
          <a:ln w="9525">
            <a:noFill/>
            <a:round/>
          </a:ln>
          <a:effectLst/>
        </p:spPr>
        <p:txBody>
          <a:bodyPr lIns="67072" tIns="33536" rIns="67072" bIns="33536" anchor="ctr"/>
          <a:lstStyle/>
          <a:p>
            <a:pPr algn="ctr">
              <a:lnSpc>
                <a:spcPct val="120000"/>
              </a:lnSpc>
              <a:defRPr/>
            </a:pPr>
            <a:r>
              <a:rPr lang="zh-CN" altLang="en-US" sz="1400" kern="0" dirty="0">
                <a:solidFill>
                  <a:sysClr val="window" lastClr="FFFFFF"/>
                </a:solidFill>
                <a:ea typeface="微软雅黑" panose="020B0503020204020204" pitchFamily="34" charset="-122"/>
                <a:sym typeface="Arial" panose="020B0604020202020204" pitchFamily="34" charset="0"/>
              </a:rPr>
              <a:t>添加文本</a:t>
            </a:r>
          </a:p>
        </p:txBody>
      </p:sp>
      <p:sp>
        <p:nvSpPr>
          <p:cNvPr id="25" name="Oval 19"/>
          <p:cNvSpPr>
            <a:spLocks noChangeArrowheads="1"/>
          </p:cNvSpPr>
          <p:nvPr/>
        </p:nvSpPr>
        <p:spPr bwMode="auto">
          <a:xfrm>
            <a:off x="2370727" y="3261623"/>
            <a:ext cx="728048" cy="731189"/>
          </a:xfrm>
          <a:prstGeom prst="ellipse">
            <a:avLst/>
          </a:prstGeom>
          <a:solidFill>
            <a:schemeClr val="accent1"/>
          </a:solidFill>
          <a:ln w="9525">
            <a:noFill/>
            <a:round/>
          </a:ln>
          <a:effectLst/>
        </p:spPr>
        <p:txBody>
          <a:bodyPr lIns="67072" tIns="33536" rIns="67072" bIns="33536" anchor="ctr"/>
          <a:lstStyle/>
          <a:p>
            <a:pPr algn="ctr">
              <a:lnSpc>
                <a:spcPct val="120000"/>
              </a:lnSpc>
              <a:defRPr/>
            </a:pPr>
            <a:r>
              <a:rPr lang="zh-CN" altLang="en-US" sz="1400" kern="0" dirty="0">
                <a:solidFill>
                  <a:sysClr val="window" lastClr="FFFFFF"/>
                </a:solidFill>
                <a:ea typeface="微软雅黑" panose="020B0503020204020204" pitchFamily="34" charset="-122"/>
                <a:sym typeface="Arial" panose="020B0604020202020204" pitchFamily="34" charset="0"/>
              </a:rPr>
              <a:t>添加文本</a:t>
            </a:r>
          </a:p>
        </p:txBody>
      </p:sp>
      <p:sp>
        <p:nvSpPr>
          <p:cNvPr id="26" name="TextBox 22"/>
          <p:cNvSpPr txBox="1"/>
          <p:nvPr/>
        </p:nvSpPr>
        <p:spPr>
          <a:xfrm>
            <a:off x="618485" y="1590122"/>
            <a:ext cx="1593307" cy="486111"/>
          </a:xfrm>
          <a:prstGeom prst="rect">
            <a:avLst/>
          </a:prstGeom>
          <a:noFill/>
        </p:spPr>
        <p:txBody>
          <a:bodyPr wrap="square" lIns="67072" tIns="33536" rIns="67072" bIns="33536" rtlCol="0">
            <a:spAutoFit/>
          </a:bodyPr>
          <a:lstStyle/>
          <a:p>
            <a:pPr>
              <a:lnSpc>
                <a:spcPct val="130000"/>
              </a:lnSpc>
            </a:pPr>
            <a:r>
              <a:rPr lang="zh-CN" altLang="en-US" sz="1100" dirty="0">
                <a:solidFill>
                  <a:sysClr val="windowText" lastClr="000000"/>
                </a:solidFill>
                <a:ea typeface="微软雅黑" panose="020B0503020204020204" pitchFamily="34" charset="-122"/>
                <a:sym typeface="Arial" panose="020B0604020202020204" pitchFamily="34" charset="0"/>
              </a:rPr>
              <a:t>您的内容打在这里，或者通过复制您的文本后。</a:t>
            </a:r>
          </a:p>
        </p:txBody>
      </p:sp>
      <p:sp>
        <p:nvSpPr>
          <p:cNvPr id="27" name="TextBox 23"/>
          <p:cNvSpPr txBox="1"/>
          <p:nvPr/>
        </p:nvSpPr>
        <p:spPr>
          <a:xfrm>
            <a:off x="6844515" y="1590122"/>
            <a:ext cx="1571743" cy="486111"/>
          </a:xfrm>
          <a:prstGeom prst="rect">
            <a:avLst/>
          </a:prstGeom>
          <a:noFill/>
        </p:spPr>
        <p:txBody>
          <a:bodyPr wrap="square" lIns="67072" tIns="33536" rIns="67072" bIns="33536" rtlCol="0">
            <a:spAutoFit/>
          </a:bodyPr>
          <a:lstStyle/>
          <a:p>
            <a:pPr>
              <a:lnSpc>
                <a:spcPct val="130000"/>
              </a:lnSpc>
            </a:pPr>
            <a:r>
              <a:rPr lang="zh-CN" altLang="en-US" sz="1100" dirty="0">
                <a:solidFill>
                  <a:sysClr val="windowText" lastClr="000000"/>
                </a:solidFill>
                <a:ea typeface="微软雅黑" panose="020B0503020204020204" pitchFamily="34" charset="-122"/>
                <a:sym typeface="Arial" panose="020B0604020202020204" pitchFamily="34" charset="0"/>
              </a:rPr>
              <a:t>您的内容打在这里，或者通过复制您的</a:t>
            </a:r>
            <a:r>
              <a:rPr lang="zh-CN" altLang="en-US" sz="1100">
                <a:solidFill>
                  <a:sysClr val="windowText" lastClr="000000"/>
                </a:solidFill>
                <a:ea typeface="微软雅黑" panose="020B0503020204020204" pitchFamily="34" charset="-122"/>
                <a:sym typeface="Arial" panose="020B0604020202020204" pitchFamily="34" charset="0"/>
              </a:rPr>
              <a:t>文本后。</a:t>
            </a:r>
          </a:p>
        </p:txBody>
      </p:sp>
      <p:sp>
        <p:nvSpPr>
          <p:cNvPr id="28" name="TextBox 24"/>
          <p:cNvSpPr txBox="1"/>
          <p:nvPr/>
        </p:nvSpPr>
        <p:spPr>
          <a:xfrm>
            <a:off x="323528" y="2553202"/>
            <a:ext cx="1571743" cy="486111"/>
          </a:xfrm>
          <a:prstGeom prst="rect">
            <a:avLst/>
          </a:prstGeom>
          <a:noFill/>
        </p:spPr>
        <p:txBody>
          <a:bodyPr wrap="square" lIns="67072" tIns="33536" rIns="67072" bIns="33536" rtlCol="0">
            <a:spAutoFit/>
          </a:bodyPr>
          <a:lstStyle/>
          <a:p>
            <a:pPr>
              <a:lnSpc>
                <a:spcPct val="130000"/>
              </a:lnSpc>
            </a:pPr>
            <a:r>
              <a:rPr lang="zh-CN" altLang="en-US" sz="1100" dirty="0">
                <a:solidFill>
                  <a:sysClr val="windowText" lastClr="000000"/>
                </a:solidFill>
                <a:ea typeface="微软雅黑" panose="020B0503020204020204" pitchFamily="34" charset="-122"/>
                <a:sym typeface="Arial" panose="020B0604020202020204" pitchFamily="34" charset="0"/>
              </a:rPr>
              <a:t>您的内容打在这里，或者通过复制您的文本后。</a:t>
            </a:r>
          </a:p>
        </p:txBody>
      </p:sp>
      <p:sp>
        <p:nvSpPr>
          <p:cNvPr id="29" name="TextBox 25"/>
          <p:cNvSpPr txBox="1"/>
          <p:nvPr/>
        </p:nvSpPr>
        <p:spPr>
          <a:xfrm>
            <a:off x="7186942" y="2553202"/>
            <a:ext cx="1571743" cy="486111"/>
          </a:xfrm>
          <a:prstGeom prst="rect">
            <a:avLst/>
          </a:prstGeom>
          <a:noFill/>
        </p:spPr>
        <p:txBody>
          <a:bodyPr wrap="square" lIns="67072" tIns="33536" rIns="67072" bIns="33536" rtlCol="0">
            <a:spAutoFit/>
          </a:bodyPr>
          <a:lstStyle/>
          <a:p>
            <a:pPr>
              <a:lnSpc>
                <a:spcPct val="130000"/>
              </a:lnSpc>
            </a:pPr>
            <a:r>
              <a:rPr lang="zh-CN" altLang="en-US" sz="1100" dirty="0">
                <a:solidFill>
                  <a:sysClr val="windowText" lastClr="000000"/>
                </a:solidFill>
                <a:ea typeface="微软雅黑" panose="020B0503020204020204" pitchFamily="34" charset="-122"/>
                <a:sym typeface="Arial" panose="020B0604020202020204" pitchFamily="34" charset="0"/>
              </a:rPr>
              <a:t>您的内容打在这里，或者通过复制您的</a:t>
            </a:r>
            <a:r>
              <a:rPr lang="zh-CN" altLang="en-US" sz="1100">
                <a:solidFill>
                  <a:sysClr val="windowText" lastClr="000000"/>
                </a:solidFill>
                <a:ea typeface="微软雅黑" panose="020B0503020204020204" pitchFamily="34" charset="-122"/>
                <a:sym typeface="Arial" panose="020B0604020202020204" pitchFamily="34" charset="0"/>
              </a:rPr>
              <a:t>文本后。</a:t>
            </a:r>
          </a:p>
        </p:txBody>
      </p:sp>
      <p:sp>
        <p:nvSpPr>
          <p:cNvPr id="30" name="TextBox 26"/>
          <p:cNvSpPr txBox="1"/>
          <p:nvPr/>
        </p:nvSpPr>
        <p:spPr>
          <a:xfrm>
            <a:off x="6863420" y="3391850"/>
            <a:ext cx="1571743" cy="486111"/>
          </a:xfrm>
          <a:prstGeom prst="rect">
            <a:avLst/>
          </a:prstGeom>
          <a:noFill/>
        </p:spPr>
        <p:txBody>
          <a:bodyPr wrap="square" lIns="67072" tIns="33536" rIns="67072" bIns="33536" rtlCol="0">
            <a:spAutoFit/>
          </a:bodyPr>
          <a:lstStyle/>
          <a:p>
            <a:pPr>
              <a:lnSpc>
                <a:spcPct val="130000"/>
              </a:lnSpc>
            </a:pPr>
            <a:r>
              <a:rPr lang="zh-CN" altLang="en-US" sz="1100" dirty="0">
                <a:solidFill>
                  <a:sysClr val="windowText" lastClr="000000"/>
                </a:solidFill>
                <a:ea typeface="微软雅黑" panose="020B0503020204020204" pitchFamily="34" charset="-122"/>
                <a:sym typeface="Arial" panose="020B0604020202020204" pitchFamily="34" charset="0"/>
              </a:rPr>
              <a:t>您的内容打在这里，或者通过复制您的</a:t>
            </a:r>
            <a:r>
              <a:rPr lang="zh-CN" altLang="en-US" sz="1100">
                <a:solidFill>
                  <a:sysClr val="windowText" lastClr="000000"/>
                </a:solidFill>
                <a:ea typeface="微软雅黑" panose="020B0503020204020204" pitchFamily="34" charset="-122"/>
                <a:sym typeface="Arial" panose="020B0604020202020204" pitchFamily="34" charset="0"/>
              </a:rPr>
              <a:t>文本后。</a:t>
            </a:r>
          </a:p>
        </p:txBody>
      </p:sp>
      <p:sp>
        <p:nvSpPr>
          <p:cNvPr id="31" name="TextBox 27"/>
          <p:cNvSpPr txBox="1"/>
          <p:nvPr/>
        </p:nvSpPr>
        <p:spPr>
          <a:xfrm>
            <a:off x="618486" y="3391850"/>
            <a:ext cx="1571743" cy="486111"/>
          </a:xfrm>
          <a:prstGeom prst="rect">
            <a:avLst/>
          </a:prstGeom>
          <a:noFill/>
        </p:spPr>
        <p:txBody>
          <a:bodyPr wrap="square" lIns="67072" tIns="33536" rIns="67072" bIns="33536" rtlCol="0">
            <a:spAutoFit/>
          </a:bodyPr>
          <a:lstStyle/>
          <a:p>
            <a:pPr>
              <a:lnSpc>
                <a:spcPct val="130000"/>
              </a:lnSpc>
            </a:pPr>
            <a:r>
              <a:rPr lang="zh-CN" altLang="en-US" sz="1100" dirty="0">
                <a:solidFill>
                  <a:sysClr val="windowText" lastClr="000000"/>
                </a:solidFill>
                <a:ea typeface="微软雅黑" panose="020B0503020204020204" pitchFamily="34" charset="-122"/>
                <a:sym typeface="Arial" panose="020B0604020202020204" pitchFamily="34" charset="0"/>
              </a:rPr>
              <a:t>您的内容打在这里，或者通过复制您的</a:t>
            </a:r>
            <a:r>
              <a:rPr lang="zh-CN" altLang="en-US" sz="1100">
                <a:solidFill>
                  <a:sysClr val="windowText" lastClr="000000"/>
                </a:solidFill>
                <a:ea typeface="微软雅黑" panose="020B0503020204020204" pitchFamily="34" charset="-122"/>
                <a:sym typeface="Arial" panose="020B0604020202020204" pitchFamily="34" charset="0"/>
              </a:rPr>
              <a:t>文本后。</a:t>
            </a:r>
          </a:p>
        </p:txBody>
      </p:sp>
      <p:sp>
        <p:nvSpPr>
          <p:cNvPr id="32" name="矩形 31"/>
          <p:cNvSpPr/>
          <p:nvPr/>
        </p:nvSpPr>
        <p:spPr>
          <a:xfrm>
            <a:off x="0" y="33117"/>
            <a:ext cx="9144000"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 calcmode="lin" valueType="num">
                                      <p:cBhvr>
                                        <p:cTn id="9" dur="500" fill="hold"/>
                                        <p:tgtEl>
                                          <p:spTgt spid="17"/>
                                        </p:tgtEl>
                                        <p:attrNameLst>
                                          <p:attrName>style.rotation</p:attrName>
                                        </p:attrNameLst>
                                      </p:cBhvr>
                                      <p:tavLst>
                                        <p:tav tm="0">
                                          <p:val>
                                            <p:fltVal val="360"/>
                                          </p:val>
                                        </p:tav>
                                        <p:tav tm="100000">
                                          <p:val>
                                            <p:fltVal val="0"/>
                                          </p:val>
                                        </p:tav>
                                      </p:tavLst>
                                    </p:anim>
                                    <p:animEffect transition="in" filter="fade">
                                      <p:cBhvr>
                                        <p:cTn id="10" dur="500"/>
                                        <p:tgtEl>
                                          <p:spTgt spid="17"/>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left)">
                                      <p:cBhvr>
                                        <p:cTn id="14" dur="500"/>
                                        <p:tgtEl>
                                          <p:spTgt spid="10"/>
                                        </p:tgtEl>
                                      </p:cBhvr>
                                    </p:animEffect>
                                  </p:childTnLst>
                                </p:cTn>
                              </p:par>
                              <p:par>
                                <p:cTn id="15" presetID="22" presetClass="entr" presetSubtype="2"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right)">
                                      <p:cBhvr>
                                        <p:cTn id="17" dur="500"/>
                                        <p:tgtEl>
                                          <p:spTgt spid="9"/>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right)">
                                      <p:cBhvr>
                                        <p:cTn id="20" dur="500"/>
                                        <p:tgtEl>
                                          <p:spTgt spid="7"/>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right)">
                                      <p:cBhvr>
                                        <p:cTn id="23" dur="500"/>
                                        <p:tgtEl>
                                          <p:spTgt spid="8"/>
                                        </p:tgtEl>
                                      </p:cBhvr>
                                    </p:animEffect>
                                  </p:childTnLst>
                                </p:cTn>
                              </p:par>
                            </p:childTnLst>
                          </p:cTn>
                        </p:par>
                        <p:par>
                          <p:cTn id="24" fill="hold">
                            <p:stCondLst>
                              <p:cond delay="1000"/>
                            </p:stCondLst>
                            <p:childTnLst>
                              <p:par>
                                <p:cTn id="25" presetID="52" presetClass="entr" presetSubtype="0"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animScale>
                                      <p:cBhvr>
                                        <p:cTn id="27" dur="1000" decel="50000" fill="hold">
                                          <p:stCondLst>
                                            <p:cond delay="0"/>
                                          </p:stCondLst>
                                        </p:cTn>
                                        <p:tgtEl>
                                          <p:spTgt spid="2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20"/>
                                        </p:tgtEl>
                                        <p:attrNameLst>
                                          <p:attrName>ppt_x</p:attrName>
                                          <p:attrName>ppt_y</p:attrName>
                                        </p:attrNameLst>
                                      </p:cBhvr>
                                    </p:animMotion>
                                    <p:animEffect transition="in" filter="fade">
                                      <p:cBhvr>
                                        <p:cTn id="29" dur="1000"/>
                                        <p:tgtEl>
                                          <p:spTgt spid="20"/>
                                        </p:tgtEl>
                                      </p:cBhvr>
                                    </p:animEffect>
                                  </p:childTnLst>
                                </p:cTn>
                              </p:par>
                              <p:par>
                                <p:cTn id="30" presetID="52" presetClass="entr" presetSubtype="0" fill="hold" grpId="0" nodeType="withEffect">
                                  <p:stCondLst>
                                    <p:cond delay="200"/>
                                  </p:stCondLst>
                                  <p:childTnLst>
                                    <p:set>
                                      <p:cBhvr>
                                        <p:cTn id="31" dur="1" fill="hold">
                                          <p:stCondLst>
                                            <p:cond delay="0"/>
                                          </p:stCondLst>
                                        </p:cTn>
                                        <p:tgtEl>
                                          <p:spTgt spid="21"/>
                                        </p:tgtEl>
                                        <p:attrNameLst>
                                          <p:attrName>style.visibility</p:attrName>
                                        </p:attrNameLst>
                                      </p:cBhvr>
                                      <p:to>
                                        <p:strVal val="visible"/>
                                      </p:to>
                                    </p:set>
                                    <p:animScale>
                                      <p:cBhvr>
                                        <p:cTn id="32" dur="1000" decel="50000" fill="hold">
                                          <p:stCondLst>
                                            <p:cond delay="0"/>
                                          </p:stCondLst>
                                        </p:cTn>
                                        <p:tgtEl>
                                          <p:spTgt spid="2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21"/>
                                        </p:tgtEl>
                                        <p:attrNameLst>
                                          <p:attrName>ppt_x</p:attrName>
                                          <p:attrName>ppt_y</p:attrName>
                                        </p:attrNameLst>
                                      </p:cBhvr>
                                    </p:animMotion>
                                    <p:animEffect transition="in" filter="fade">
                                      <p:cBhvr>
                                        <p:cTn id="34" dur="1000"/>
                                        <p:tgtEl>
                                          <p:spTgt spid="21"/>
                                        </p:tgtEl>
                                      </p:cBhvr>
                                    </p:animEffect>
                                  </p:childTnLst>
                                </p:cTn>
                              </p:par>
                              <p:par>
                                <p:cTn id="35" presetID="52" presetClass="entr" presetSubtype="0" fill="hold" grpId="0" nodeType="withEffect">
                                  <p:stCondLst>
                                    <p:cond delay="400"/>
                                  </p:stCondLst>
                                  <p:childTnLst>
                                    <p:set>
                                      <p:cBhvr>
                                        <p:cTn id="36" dur="1" fill="hold">
                                          <p:stCondLst>
                                            <p:cond delay="0"/>
                                          </p:stCondLst>
                                        </p:cTn>
                                        <p:tgtEl>
                                          <p:spTgt spid="24"/>
                                        </p:tgtEl>
                                        <p:attrNameLst>
                                          <p:attrName>style.visibility</p:attrName>
                                        </p:attrNameLst>
                                      </p:cBhvr>
                                      <p:to>
                                        <p:strVal val="visible"/>
                                      </p:to>
                                    </p:set>
                                    <p:animScale>
                                      <p:cBhvr>
                                        <p:cTn id="37" dur="1000" decel="50000" fill="hold">
                                          <p:stCondLst>
                                            <p:cond delay="0"/>
                                          </p:stCondLst>
                                        </p:cTn>
                                        <p:tgtEl>
                                          <p:spTgt spid="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1000" decel="50000" fill="hold">
                                          <p:stCondLst>
                                            <p:cond delay="0"/>
                                          </p:stCondLst>
                                        </p:cTn>
                                        <p:tgtEl>
                                          <p:spTgt spid="24"/>
                                        </p:tgtEl>
                                        <p:attrNameLst>
                                          <p:attrName>ppt_x</p:attrName>
                                          <p:attrName>ppt_y</p:attrName>
                                        </p:attrNameLst>
                                      </p:cBhvr>
                                    </p:animMotion>
                                    <p:animEffect transition="in" filter="fade">
                                      <p:cBhvr>
                                        <p:cTn id="39" dur="1000"/>
                                        <p:tgtEl>
                                          <p:spTgt spid="24"/>
                                        </p:tgtEl>
                                      </p:cBhvr>
                                    </p:animEffect>
                                  </p:childTnLst>
                                </p:cTn>
                              </p:par>
                              <p:par>
                                <p:cTn id="40" presetID="52" presetClass="entr" presetSubtype="0" fill="hold" grpId="0" nodeType="withEffect">
                                  <p:stCondLst>
                                    <p:cond delay="600"/>
                                  </p:stCondLst>
                                  <p:childTnLst>
                                    <p:set>
                                      <p:cBhvr>
                                        <p:cTn id="41" dur="1" fill="hold">
                                          <p:stCondLst>
                                            <p:cond delay="0"/>
                                          </p:stCondLst>
                                        </p:cTn>
                                        <p:tgtEl>
                                          <p:spTgt spid="22"/>
                                        </p:tgtEl>
                                        <p:attrNameLst>
                                          <p:attrName>style.visibility</p:attrName>
                                        </p:attrNameLst>
                                      </p:cBhvr>
                                      <p:to>
                                        <p:strVal val="visible"/>
                                      </p:to>
                                    </p:set>
                                    <p:animScale>
                                      <p:cBhvr>
                                        <p:cTn id="42" dur="1000" decel="50000" fill="hold">
                                          <p:stCondLst>
                                            <p:cond delay="0"/>
                                          </p:stCondLst>
                                        </p:cTn>
                                        <p:tgtEl>
                                          <p:spTgt spid="2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22"/>
                                        </p:tgtEl>
                                        <p:attrNameLst>
                                          <p:attrName>ppt_x</p:attrName>
                                          <p:attrName>ppt_y</p:attrName>
                                        </p:attrNameLst>
                                      </p:cBhvr>
                                    </p:animMotion>
                                    <p:animEffect transition="in" filter="fade">
                                      <p:cBhvr>
                                        <p:cTn id="44" dur="1000"/>
                                        <p:tgtEl>
                                          <p:spTgt spid="22"/>
                                        </p:tgtEl>
                                      </p:cBhvr>
                                    </p:animEffect>
                                  </p:childTnLst>
                                </p:cTn>
                              </p:par>
                              <p:par>
                                <p:cTn id="45" presetID="52" presetClass="entr" presetSubtype="0" fill="hold" grpId="0" nodeType="withEffect">
                                  <p:stCondLst>
                                    <p:cond delay="800"/>
                                  </p:stCondLst>
                                  <p:childTnLst>
                                    <p:set>
                                      <p:cBhvr>
                                        <p:cTn id="46" dur="1" fill="hold">
                                          <p:stCondLst>
                                            <p:cond delay="0"/>
                                          </p:stCondLst>
                                        </p:cTn>
                                        <p:tgtEl>
                                          <p:spTgt spid="25"/>
                                        </p:tgtEl>
                                        <p:attrNameLst>
                                          <p:attrName>style.visibility</p:attrName>
                                        </p:attrNameLst>
                                      </p:cBhvr>
                                      <p:to>
                                        <p:strVal val="visible"/>
                                      </p:to>
                                    </p:set>
                                    <p:animScale>
                                      <p:cBhvr>
                                        <p:cTn id="47" dur="1000" decel="50000" fill="hold">
                                          <p:stCondLst>
                                            <p:cond delay="0"/>
                                          </p:stCondLst>
                                        </p:cTn>
                                        <p:tgtEl>
                                          <p:spTgt spid="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8" dur="1000" decel="50000" fill="hold">
                                          <p:stCondLst>
                                            <p:cond delay="0"/>
                                          </p:stCondLst>
                                        </p:cTn>
                                        <p:tgtEl>
                                          <p:spTgt spid="25"/>
                                        </p:tgtEl>
                                        <p:attrNameLst>
                                          <p:attrName>ppt_x</p:attrName>
                                          <p:attrName>ppt_y</p:attrName>
                                        </p:attrNameLst>
                                      </p:cBhvr>
                                    </p:animMotion>
                                    <p:animEffect transition="in" filter="fade">
                                      <p:cBhvr>
                                        <p:cTn id="49" dur="1000"/>
                                        <p:tgtEl>
                                          <p:spTgt spid="25"/>
                                        </p:tgtEl>
                                      </p:cBhvr>
                                    </p:animEffect>
                                  </p:childTnLst>
                                </p:cTn>
                              </p:par>
                              <p:par>
                                <p:cTn id="50" presetID="52" presetClass="entr" presetSubtype="0" fill="hold" grpId="0" nodeType="withEffect">
                                  <p:stCondLst>
                                    <p:cond delay="1000"/>
                                  </p:stCondLst>
                                  <p:childTnLst>
                                    <p:set>
                                      <p:cBhvr>
                                        <p:cTn id="51" dur="1" fill="hold">
                                          <p:stCondLst>
                                            <p:cond delay="0"/>
                                          </p:stCondLst>
                                        </p:cTn>
                                        <p:tgtEl>
                                          <p:spTgt spid="23"/>
                                        </p:tgtEl>
                                        <p:attrNameLst>
                                          <p:attrName>style.visibility</p:attrName>
                                        </p:attrNameLst>
                                      </p:cBhvr>
                                      <p:to>
                                        <p:strVal val="visible"/>
                                      </p:to>
                                    </p:set>
                                    <p:animScale>
                                      <p:cBhvr>
                                        <p:cTn id="52" dur="1000" decel="50000" fill="hold">
                                          <p:stCondLst>
                                            <p:cond delay="0"/>
                                          </p:stCondLst>
                                        </p:cTn>
                                        <p:tgtEl>
                                          <p:spTgt spid="2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3" dur="1000" decel="50000" fill="hold">
                                          <p:stCondLst>
                                            <p:cond delay="0"/>
                                          </p:stCondLst>
                                        </p:cTn>
                                        <p:tgtEl>
                                          <p:spTgt spid="23"/>
                                        </p:tgtEl>
                                        <p:attrNameLst>
                                          <p:attrName>ppt_x</p:attrName>
                                          <p:attrName>ppt_y</p:attrName>
                                        </p:attrNameLst>
                                      </p:cBhvr>
                                    </p:animMotion>
                                    <p:animEffect transition="in" filter="fade">
                                      <p:cBhvr>
                                        <p:cTn id="54" dur="1000"/>
                                        <p:tgtEl>
                                          <p:spTgt spid="23"/>
                                        </p:tgtEl>
                                      </p:cBhvr>
                                    </p:animEffect>
                                  </p:childTnLst>
                                </p:cTn>
                              </p:par>
                            </p:childTnLst>
                          </p:cTn>
                        </p:par>
                        <p:par>
                          <p:cTn id="55" fill="hold">
                            <p:stCondLst>
                              <p:cond delay="2000"/>
                            </p:stCondLst>
                            <p:childTnLst>
                              <p:par>
                                <p:cTn id="56" presetID="12" presetClass="entr" presetSubtype="8" fill="hold"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additive="base">
                                        <p:cTn id="58" dur="500"/>
                                        <p:tgtEl>
                                          <p:spTgt spid="11"/>
                                        </p:tgtEl>
                                        <p:attrNameLst>
                                          <p:attrName>ppt_x</p:attrName>
                                        </p:attrNameLst>
                                      </p:cBhvr>
                                      <p:tavLst>
                                        <p:tav tm="0">
                                          <p:val>
                                            <p:strVal val="#ppt_x-#ppt_w*1.125000"/>
                                          </p:val>
                                        </p:tav>
                                        <p:tav tm="100000">
                                          <p:val>
                                            <p:strVal val="#ppt_x"/>
                                          </p:val>
                                        </p:tav>
                                      </p:tavLst>
                                    </p:anim>
                                    <p:animEffect transition="in" filter="wipe(right)">
                                      <p:cBhvr>
                                        <p:cTn id="59" dur="500"/>
                                        <p:tgtEl>
                                          <p:spTgt spid="11"/>
                                        </p:tgtEl>
                                      </p:cBhvr>
                                    </p:animEffect>
                                  </p:childTnLst>
                                </p:cTn>
                              </p:par>
                              <p:par>
                                <p:cTn id="60" presetID="12" presetClass="entr" presetSubtype="8" fill="hold" nodeType="withEffect">
                                  <p:stCondLst>
                                    <p:cond delay="0"/>
                                  </p:stCondLst>
                                  <p:childTnLst>
                                    <p:set>
                                      <p:cBhvr>
                                        <p:cTn id="61" dur="1" fill="hold">
                                          <p:stCondLst>
                                            <p:cond delay="0"/>
                                          </p:stCondLst>
                                        </p:cTn>
                                        <p:tgtEl>
                                          <p:spTgt spid="12"/>
                                        </p:tgtEl>
                                        <p:attrNameLst>
                                          <p:attrName>style.visibility</p:attrName>
                                        </p:attrNameLst>
                                      </p:cBhvr>
                                      <p:to>
                                        <p:strVal val="visible"/>
                                      </p:to>
                                    </p:set>
                                    <p:anim calcmode="lin" valueType="num">
                                      <p:cBhvr additive="base">
                                        <p:cTn id="62" dur="500"/>
                                        <p:tgtEl>
                                          <p:spTgt spid="12"/>
                                        </p:tgtEl>
                                        <p:attrNameLst>
                                          <p:attrName>ppt_x</p:attrName>
                                        </p:attrNameLst>
                                      </p:cBhvr>
                                      <p:tavLst>
                                        <p:tav tm="0">
                                          <p:val>
                                            <p:strVal val="#ppt_x-#ppt_w*1.125000"/>
                                          </p:val>
                                        </p:tav>
                                        <p:tav tm="100000">
                                          <p:val>
                                            <p:strVal val="#ppt_x"/>
                                          </p:val>
                                        </p:tav>
                                      </p:tavLst>
                                    </p:anim>
                                    <p:animEffect transition="in" filter="wipe(right)">
                                      <p:cBhvr>
                                        <p:cTn id="63" dur="500"/>
                                        <p:tgtEl>
                                          <p:spTgt spid="12"/>
                                        </p:tgtEl>
                                      </p:cBhvr>
                                    </p:animEffect>
                                  </p:childTnLst>
                                </p:cTn>
                              </p:par>
                              <p:par>
                                <p:cTn id="64" presetID="12" presetClass="entr" presetSubtype="8" fill="hold" nodeType="with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additive="base">
                                        <p:cTn id="66" dur="500"/>
                                        <p:tgtEl>
                                          <p:spTgt spid="13"/>
                                        </p:tgtEl>
                                        <p:attrNameLst>
                                          <p:attrName>ppt_x</p:attrName>
                                        </p:attrNameLst>
                                      </p:cBhvr>
                                      <p:tavLst>
                                        <p:tav tm="0">
                                          <p:val>
                                            <p:strVal val="#ppt_x-#ppt_w*1.125000"/>
                                          </p:val>
                                        </p:tav>
                                        <p:tav tm="100000">
                                          <p:val>
                                            <p:strVal val="#ppt_x"/>
                                          </p:val>
                                        </p:tav>
                                      </p:tavLst>
                                    </p:anim>
                                    <p:animEffect transition="in" filter="wipe(right)">
                                      <p:cBhvr>
                                        <p:cTn id="67" dur="500"/>
                                        <p:tgtEl>
                                          <p:spTgt spid="13"/>
                                        </p:tgtEl>
                                      </p:cBhvr>
                                    </p:animEffect>
                                  </p:childTnLst>
                                </p:cTn>
                              </p:par>
                              <p:par>
                                <p:cTn id="68" presetID="12" presetClass="entr" presetSubtype="2" fill="hold" nodeType="withEffect">
                                  <p:stCondLst>
                                    <p:cond delay="0"/>
                                  </p:stCondLst>
                                  <p:childTnLst>
                                    <p:set>
                                      <p:cBhvr>
                                        <p:cTn id="69" dur="1" fill="hold">
                                          <p:stCondLst>
                                            <p:cond delay="0"/>
                                          </p:stCondLst>
                                        </p:cTn>
                                        <p:tgtEl>
                                          <p:spTgt spid="16"/>
                                        </p:tgtEl>
                                        <p:attrNameLst>
                                          <p:attrName>style.visibility</p:attrName>
                                        </p:attrNameLst>
                                      </p:cBhvr>
                                      <p:to>
                                        <p:strVal val="visible"/>
                                      </p:to>
                                    </p:set>
                                    <p:anim calcmode="lin" valueType="num">
                                      <p:cBhvr additive="base">
                                        <p:cTn id="70" dur="500"/>
                                        <p:tgtEl>
                                          <p:spTgt spid="16"/>
                                        </p:tgtEl>
                                        <p:attrNameLst>
                                          <p:attrName>ppt_x</p:attrName>
                                        </p:attrNameLst>
                                      </p:cBhvr>
                                      <p:tavLst>
                                        <p:tav tm="0">
                                          <p:val>
                                            <p:strVal val="#ppt_x+#ppt_w*1.125000"/>
                                          </p:val>
                                        </p:tav>
                                        <p:tav tm="100000">
                                          <p:val>
                                            <p:strVal val="#ppt_x"/>
                                          </p:val>
                                        </p:tav>
                                      </p:tavLst>
                                    </p:anim>
                                    <p:animEffect transition="in" filter="wipe(left)">
                                      <p:cBhvr>
                                        <p:cTn id="71" dur="500"/>
                                        <p:tgtEl>
                                          <p:spTgt spid="16"/>
                                        </p:tgtEl>
                                      </p:cBhvr>
                                    </p:animEffect>
                                  </p:childTnLst>
                                </p:cTn>
                              </p:par>
                              <p:par>
                                <p:cTn id="72" presetID="12" presetClass="entr" presetSubtype="2" fill="hold" nodeType="with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p:tgtEl>
                                          <p:spTgt spid="15"/>
                                        </p:tgtEl>
                                        <p:attrNameLst>
                                          <p:attrName>ppt_x</p:attrName>
                                        </p:attrNameLst>
                                      </p:cBhvr>
                                      <p:tavLst>
                                        <p:tav tm="0">
                                          <p:val>
                                            <p:strVal val="#ppt_x+#ppt_w*1.125000"/>
                                          </p:val>
                                        </p:tav>
                                        <p:tav tm="100000">
                                          <p:val>
                                            <p:strVal val="#ppt_x"/>
                                          </p:val>
                                        </p:tav>
                                      </p:tavLst>
                                    </p:anim>
                                    <p:animEffect transition="in" filter="wipe(left)">
                                      <p:cBhvr>
                                        <p:cTn id="75" dur="500"/>
                                        <p:tgtEl>
                                          <p:spTgt spid="15"/>
                                        </p:tgtEl>
                                      </p:cBhvr>
                                    </p:animEffect>
                                  </p:childTnLst>
                                </p:cTn>
                              </p:par>
                              <p:par>
                                <p:cTn id="76" presetID="12" presetClass="entr" presetSubtype="2" fill="hold" nodeType="withEffect">
                                  <p:stCondLst>
                                    <p:cond delay="0"/>
                                  </p:stCondLst>
                                  <p:childTnLst>
                                    <p:set>
                                      <p:cBhvr>
                                        <p:cTn id="77" dur="1" fill="hold">
                                          <p:stCondLst>
                                            <p:cond delay="0"/>
                                          </p:stCondLst>
                                        </p:cTn>
                                        <p:tgtEl>
                                          <p:spTgt spid="14"/>
                                        </p:tgtEl>
                                        <p:attrNameLst>
                                          <p:attrName>style.visibility</p:attrName>
                                        </p:attrNameLst>
                                      </p:cBhvr>
                                      <p:to>
                                        <p:strVal val="visible"/>
                                      </p:to>
                                    </p:set>
                                    <p:anim calcmode="lin" valueType="num">
                                      <p:cBhvr additive="base">
                                        <p:cTn id="78" dur="500"/>
                                        <p:tgtEl>
                                          <p:spTgt spid="14"/>
                                        </p:tgtEl>
                                        <p:attrNameLst>
                                          <p:attrName>ppt_x</p:attrName>
                                        </p:attrNameLst>
                                      </p:cBhvr>
                                      <p:tavLst>
                                        <p:tav tm="0">
                                          <p:val>
                                            <p:strVal val="#ppt_x+#ppt_w*1.125000"/>
                                          </p:val>
                                        </p:tav>
                                        <p:tav tm="100000">
                                          <p:val>
                                            <p:strVal val="#ppt_x"/>
                                          </p:val>
                                        </p:tav>
                                      </p:tavLst>
                                    </p:anim>
                                    <p:animEffect transition="in" filter="wipe(left)">
                                      <p:cBhvr>
                                        <p:cTn id="79" dur="500"/>
                                        <p:tgtEl>
                                          <p:spTgt spid="14"/>
                                        </p:tgtEl>
                                      </p:cBhvr>
                                    </p:animEffect>
                                  </p:childTnLst>
                                </p:cTn>
                              </p:par>
                            </p:childTnLst>
                          </p:cTn>
                        </p:par>
                        <p:par>
                          <p:cTn id="80" fill="hold">
                            <p:stCondLst>
                              <p:cond delay="2500"/>
                            </p:stCondLst>
                            <p:childTnLst>
                              <p:par>
                                <p:cTn id="81" presetID="22" presetClass="entr" presetSubtype="8" fill="hold" grpId="0" nodeType="afterEffect">
                                  <p:stCondLst>
                                    <p:cond delay="0"/>
                                  </p:stCondLst>
                                  <p:childTnLst>
                                    <p:set>
                                      <p:cBhvr>
                                        <p:cTn id="82" dur="1" fill="hold">
                                          <p:stCondLst>
                                            <p:cond delay="0"/>
                                          </p:stCondLst>
                                        </p:cTn>
                                        <p:tgtEl>
                                          <p:spTgt spid="26"/>
                                        </p:tgtEl>
                                        <p:attrNameLst>
                                          <p:attrName>style.visibility</p:attrName>
                                        </p:attrNameLst>
                                      </p:cBhvr>
                                      <p:to>
                                        <p:strVal val="visible"/>
                                      </p:to>
                                    </p:set>
                                    <p:animEffect transition="in" filter="wipe(left)">
                                      <p:cBhvr>
                                        <p:cTn id="83" dur="500"/>
                                        <p:tgtEl>
                                          <p:spTgt spid="26"/>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27"/>
                                        </p:tgtEl>
                                        <p:attrNameLst>
                                          <p:attrName>style.visibility</p:attrName>
                                        </p:attrNameLst>
                                      </p:cBhvr>
                                      <p:to>
                                        <p:strVal val="visible"/>
                                      </p:to>
                                    </p:set>
                                    <p:animEffect transition="in" filter="wipe(left)">
                                      <p:cBhvr>
                                        <p:cTn id="86" dur="500"/>
                                        <p:tgtEl>
                                          <p:spTgt spid="27"/>
                                        </p:tgtEl>
                                      </p:cBhvr>
                                    </p:animEffect>
                                  </p:childTnLst>
                                </p:cTn>
                              </p:par>
                              <p:par>
                                <p:cTn id="87" presetID="22" presetClass="entr" presetSubtype="8"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wipe(left)">
                                      <p:cBhvr>
                                        <p:cTn id="89" dur="500"/>
                                        <p:tgtEl>
                                          <p:spTgt spid="28"/>
                                        </p:tgtEl>
                                      </p:cBhvr>
                                    </p:animEffect>
                                  </p:childTnLst>
                                </p:cTn>
                              </p:par>
                              <p:par>
                                <p:cTn id="90" presetID="22" presetClass="entr" presetSubtype="8"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wipe(left)">
                                      <p:cBhvr>
                                        <p:cTn id="92" dur="500"/>
                                        <p:tgtEl>
                                          <p:spTgt spid="29"/>
                                        </p:tgtEl>
                                      </p:cBhvr>
                                    </p:animEffect>
                                  </p:childTnLst>
                                </p:cTn>
                              </p:par>
                              <p:par>
                                <p:cTn id="93" presetID="22" presetClass="entr" presetSubtype="8" fill="hold" grpId="0" nodeType="with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left)">
                                      <p:cBhvr>
                                        <p:cTn id="95" dur="500"/>
                                        <p:tgtEl>
                                          <p:spTgt spid="30"/>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31"/>
                                        </p:tgtEl>
                                        <p:attrNameLst>
                                          <p:attrName>style.visibility</p:attrName>
                                        </p:attrNameLst>
                                      </p:cBhvr>
                                      <p:to>
                                        <p:strVal val="visible"/>
                                      </p:to>
                                    </p:set>
                                    <p:animEffect transition="in" filter="wipe(left)">
                                      <p:cBhvr>
                                        <p:cTn id="9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20" grpId="0" animBg="1"/>
      <p:bldP spid="21" grpId="0" animBg="1"/>
      <p:bldP spid="22" grpId="0" animBg="1"/>
      <p:bldP spid="23" grpId="0" animBg="1"/>
      <p:bldP spid="24" grpId="0" animBg="1"/>
      <p:bldP spid="25" grpId="0" animBg="1"/>
      <p:bldP spid="26" grpId="0"/>
      <p:bldP spid="27" grpId="0"/>
      <p:bldP spid="28" grpId="0"/>
      <p:bldP spid="29" grpId="0"/>
      <p:bldP spid="30" grpId="0"/>
      <p:bldP spid="3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任意多边形 3"/>
          <p:cNvSpPr/>
          <p:nvPr>
            <p:custDataLst>
              <p:tags r:id="rId1"/>
            </p:custDataLst>
          </p:nvPr>
        </p:nvSpPr>
        <p:spPr>
          <a:xfrm>
            <a:off x="521545" y="459719"/>
            <a:ext cx="8622455" cy="22245"/>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1"/>
          </a:solidFill>
          <a:ln>
            <a:solidFill>
              <a:srgbClr val="88D27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6" tIns="34288" rIns="68576" bIns="34288" numCol="1" spcCol="0" rtlCol="0" fromWordArt="0" anchor="ctr" anchorCtr="0" forceAA="0" compatLnSpc="1">
            <a:noAutofit/>
          </a:bodyPr>
          <a:lstStyle/>
          <a:p>
            <a:pPr algn="ctr"/>
            <a:endParaRPr lang="zh-CN" altLang="en-US" sz="1420">
              <a:latin typeface="Arial" panose="020B0604020202020204" pitchFamily="34" charset="0"/>
              <a:ea typeface="微软雅黑" panose="020B0503020204020204" pitchFamily="34" charset="-122"/>
              <a:sym typeface="Arial" panose="020B0604020202020204" pitchFamily="34" charset="0"/>
            </a:endParaRPr>
          </a:p>
        </p:txBody>
      </p:sp>
      <p:sp>
        <p:nvSpPr>
          <p:cNvPr id="5" name="任意多边形 4"/>
          <p:cNvSpPr/>
          <p:nvPr>
            <p:custDataLst>
              <p:tags r:id="rId2"/>
            </p:custDataLst>
          </p:nvPr>
        </p:nvSpPr>
        <p:spPr>
          <a:xfrm>
            <a:off x="1" y="100217"/>
            <a:ext cx="410465" cy="381747"/>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6" tIns="34288" rIns="68576" bIns="34288" numCol="1" spcCol="0" rtlCol="0" fromWordArt="0" anchor="ctr" anchorCtr="0" forceAA="0" compatLnSpc="1">
            <a:noAutofit/>
          </a:bodyPr>
          <a:lstStyle/>
          <a:p>
            <a:pPr algn="ctr"/>
            <a:endParaRPr lang="zh-CN" altLang="en-US" sz="142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Content Placeholder 2"/>
          <p:cNvSpPr txBox="1"/>
          <p:nvPr/>
        </p:nvSpPr>
        <p:spPr>
          <a:xfrm>
            <a:off x="699345" y="161315"/>
            <a:ext cx="2181013" cy="246221"/>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1600" dirty="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点击添加小标题</a:t>
            </a:r>
            <a:endParaRPr lang="en-US" sz="1600" dirty="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7" name="Straight Connector 60"/>
          <p:cNvCxnSpPr/>
          <p:nvPr/>
        </p:nvCxnSpPr>
        <p:spPr>
          <a:xfrm>
            <a:off x="3727911" y="2283718"/>
            <a:ext cx="1349852" cy="0"/>
          </a:xfrm>
          <a:prstGeom prst="line">
            <a:avLst/>
          </a:prstGeom>
          <a:ln w="9525">
            <a:solidFill>
              <a:schemeClr val="bg1">
                <a:lumMod val="65000"/>
              </a:schemeClr>
            </a:solidFill>
            <a:prstDash val="sysDash"/>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8" name="Straight Connector 61"/>
          <p:cNvCxnSpPr/>
          <p:nvPr/>
        </p:nvCxnSpPr>
        <p:spPr>
          <a:xfrm>
            <a:off x="3727911" y="2837482"/>
            <a:ext cx="1349852" cy="0"/>
          </a:xfrm>
          <a:prstGeom prst="line">
            <a:avLst/>
          </a:prstGeom>
          <a:ln w="9525">
            <a:solidFill>
              <a:schemeClr val="bg1">
                <a:lumMod val="65000"/>
              </a:schemeClr>
            </a:solidFill>
            <a:prstDash val="sysDash"/>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9" name="Straight Connector 62"/>
          <p:cNvCxnSpPr/>
          <p:nvPr/>
        </p:nvCxnSpPr>
        <p:spPr>
          <a:xfrm>
            <a:off x="3727911" y="3334538"/>
            <a:ext cx="1349852" cy="0"/>
          </a:xfrm>
          <a:prstGeom prst="line">
            <a:avLst/>
          </a:prstGeom>
          <a:ln w="9525">
            <a:solidFill>
              <a:schemeClr val="bg1">
                <a:lumMod val="65000"/>
              </a:schemeClr>
            </a:solidFill>
            <a:prstDash val="sysDash"/>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0" name="Straight Connector 63"/>
          <p:cNvCxnSpPr/>
          <p:nvPr/>
        </p:nvCxnSpPr>
        <p:spPr>
          <a:xfrm>
            <a:off x="3737832" y="3874517"/>
            <a:ext cx="1349852" cy="0"/>
          </a:xfrm>
          <a:prstGeom prst="line">
            <a:avLst/>
          </a:prstGeom>
          <a:ln w="9525">
            <a:solidFill>
              <a:schemeClr val="bg1">
                <a:lumMod val="65000"/>
              </a:schemeClr>
            </a:solidFill>
            <a:prstDash val="sysDash"/>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1" name="Straight Connector 59"/>
          <p:cNvCxnSpPr/>
          <p:nvPr/>
        </p:nvCxnSpPr>
        <p:spPr>
          <a:xfrm>
            <a:off x="3713618" y="1768362"/>
            <a:ext cx="1349852" cy="0"/>
          </a:xfrm>
          <a:prstGeom prst="line">
            <a:avLst/>
          </a:prstGeom>
          <a:ln w="9525">
            <a:solidFill>
              <a:schemeClr val="bg1">
                <a:lumMod val="65000"/>
              </a:schemeClr>
            </a:solidFill>
            <a:prstDash val="sysDash"/>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2" name="Group 4"/>
          <p:cNvGrpSpPr/>
          <p:nvPr/>
        </p:nvGrpSpPr>
        <p:grpSpPr>
          <a:xfrm>
            <a:off x="1093888" y="1458173"/>
            <a:ext cx="3334550" cy="2725479"/>
            <a:chOff x="3932407" y="1734542"/>
            <a:chExt cx="4446555" cy="3634370"/>
          </a:xfrm>
        </p:grpSpPr>
        <p:sp>
          <p:nvSpPr>
            <p:cNvPr id="13" name="Freeform 5"/>
            <p:cNvSpPr/>
            <p:nvPr/>
          </p:nvSpPr>
          <p:spPr bwMode="auto">
            <a:xfrm flipH="1" flipV="1">
              <a:off x="4946861" y="1958954"/>
              <a:ext cx="1938404" cy="663533"/>
            </a:xfrm>
            <a:custGeom>
              <a:avLst/>
              <a:gdLst>
                <a:gd name="T0" fmla="*/ 1933 w 2191"/>
                <a:gd name="T1" fmla="*/ 0 h 750"/>
                <a:gd name="T2" fmla="*/ 0 w 2191"/>
                <a:gd name="T3" fmla="*/ 0 h 750"/>
                <a:gd name="T4" fmla="*/ 0 w 2191"/>
                <a:gd name="T5" fmla="*/ 750 h 750"/>
                <a:gd name="T6" fmla="*/ 1933 w 2191"/>
                <a:gd name="T7" fmla="*/ 750 h 750"/>
                <a:gd name="T8" fmla="*/ 2191 w 2191"/>
                <a:gd name="T9" fmla="*/ 376 h 750"/>
                <a:gd name="T10" fmla="*/ 1933 w 2191"/>
                <a:gd name="T11" fmla="*/ 0 h 750"/>
              </a:gdLst>
              <a:ahLst/>
              <a:cxnLst>
                <a:cxn ang="0">
                  <a:pos x="T0" y="T1"/>
                </a:cxn>
                <a:cxn ang="0">
                  <a:pos x="T2" y="T3"/>
                </a:cxn>
                <a:cxn ang="0">
                  <a:pos x="T4" y="T5"/>
                </a:cxn>
                <a:cxn ang="0">
                  <a:pos x="T6" y="T7"/>
                </a:cxn>
                <a:cxn ang="0">
                  <a:pos x="T8" y="T9"/>
                </a:cxn>
                <a:cxn ang="0">
                  <a:pos x="T10" y="T11"/>
                </a:cxn>
              </a:cxnLst>
              <a:rect l="0" t="0" r="r" b="b"/>
              <a:pathLst>
                <a:path w="2191" h="750">
                  <a:moveTo>
                    <a:pt x="1933" y="0"/>
                  </a:moveTo>
                  <a:lnTo>
                    <a:pt x="0" y="0"/>
                  </a:lnTo>
                  <a:lnTo>
                    <a:pt x="0" y="750"/>
                  </a:lnTo>
                  <a:lnTo>
                    <a:pt x="1933" y="750"/>
                  </a:lnTo>
                  <a:lnTo>
                    <a:pt x="2191" y="376"/>
                  </a:lnTo>
                  <a:lnTo>
                    <a:pt x="1933" y="0"/>
                  </a:lnTo>
                  <a:close/>
                </a:path>
              </a:pathLst>
            </a:custGeom>
            <a:solidFill>
              <a:schemeClr val="accent1"/>
            </a:solidFill>
            <a:ln>
              <a:noFill/>
            </a:ln>
          </p:spPr>
          <p:txBody>
            <a:bodyPr vert="horz" wrap="square" lIns="51430" tIns="25715" rIns="51430" bIns="25715" numCol="1" anchor="t" anchorCtr="0" compatLnSpc="1"/>
            <a:lstStyle/>
            <a:p>
              <a:pPr algn="just">
                <a:lnSpc>
                  <a:spcPct val="120000"/>
                </a:lnSpc>
              </a:pPr>
              <a:endParaRPr lang="id-ID" sz="570">
                <a:ea typeface="微软雅黑" panose="020B0503020204020204" pitchFamily="34" charset="-122"/>
                <a:cs typeface="+mn-ea"/>
                <a:sym typeface="Arial" panose="020B0604020202020204" pitchFamily="34" charset="0"/>
              </a:endParaRPr>
            </a:p>
          </p:txBody>
        </p:sp>
        <p:sp>
          <p:nvSpPr>
            <p:cNvPr id="14" name="Freeform 6"/>
            <p:cNvSpPr/>
            <p:nvPr/>
          </p:nvSpPr>
          <p:spPr bwMode="auto">
            <a:xfrm flipH="1" flipV="1">
              <a:off x="4441187" y="2599738"/>
              <a:ext cx="3016867" cy="663533"/>
            </a:xfrm>
            <a:custGeom>
              <a:avLst/>
              <a:gdLst>
                <a:gd name="T0" fmla="*/ 3152 w 3410"/>
                <a:gd name="T1" fmla="*/ 0 h 750"/>
                <a:gd name="T2" fmla="*/ 0 w 3410"/>
                <a:gd name="T3" fmla="*/ 0 h 750"/>
                <a:gd name="T4" fmla="*/ 0 w 3410"/>
                <a:gd name="T5" fmla="*/ 750 h 750"/>
                <a:gd name="T6" fmla="*/ 3152 w 3410"/>
                <a:gd name="T7" fmla="*/ 750 h 750"/>
                <a:gd name="T8" fmla="*/ 3410 w 3410"/>
                <a:gd name="T9" fmla="*/ 376 h 750"/>
                <a:gd name="T10" fmla="*/ 3152 w 3410"/>
                <a:gd name="T11" fmla="*/ 0 h 750"/>
              </a:gdLst>
              <a:ahLst/>
              <a:cxnLst>
                <a:cxn ang="0">
                  <a:pos x="T0" y="T1"/>
                </a:cxn>
                <a:cxn ang="0">
                  <a:pos x="T2" y="T3"/>
                </a:cxn>
                <a:cxn ang="0">
                  <a:pos x="T4" y="T5"/>
                </a:cxn>
                <a:cxn ang="0">
                  <a:pos x="T6" y="T7"/>
                </a:cxn>
                <a:cxn ang="0">
                  <a:pos x="T8" y="T9"/>
                </a:cxn>
                <a:cxn ang="0">
                  <a:pos x="T10" y="T11"/>
                </a:cxn>
              </a:cxnLst>
              <a:rect l="0" t="0" r="r" b="b"/>
              <a:pathLst>
                <a:path w="3410" h="750">
                  <a:moveTo>
                    <a:pt x="3152" y="0"/>
                  </a:moveTo>
                  <a:lnTo>
                    <a:pt x="0" y="0"/>
                  </a:lnTo>
                  <a:lnTo>
                    <a:pt x="0" y="750"/>
                  </a:lnTo>
                  <a:lnTo>
                    <a:pt x="3152" y="750"/>
                  </a:lnTo>
                  <a:lnTo>
                    <a:pt x="3410" y="376"/>
                  </a:lnTo>
                  <a:lnTo>
                    <a:pt x="3152" y="0"/>
                  </a:lnTo>
                  <a:close/>
                </a:path>
              </a:pathLst>
            </a:custGeom>
            <a:solidFill>
              <a:schemeClr val="accent2"/>
            </a:solidFill>
            <a:ln>
              <a:noFill/>
            </a:ln>
          </p:spPr>
          <p:txBody>
            <a:bodyPr vert="horz" wrap="square" lIns="51430" tIns="25715" rIns="51430" bIns="25715" numCol="1" anchor="t" anchorCtr="0" compatLnSpc="1"/>
            <a:lstStyle/>
            <a:p>
              <a:pPr algn="just">
                <a:lnSpc>
                  <a:spcPct val="120000"/>
                </a:lnSpc>
              </a:pPr>
              <a:endParaRPr lang="id-ID" sz="570">
                <a:ea typeface="微软雅黑" panose="020B0503020204020204" pitchFamily="34" charset="-122"/>
                <a:cs typeface="+mn-ea"/>
                <a:sym typeface="Arial" panose="020B0604020202020204" pitchFamily="34" charset="0"/>
              </a:endParaRPr>
            </a:p>
          </p:txBody>
        </p:sp>
        <p:sp>
          <p:nvSpPr>
            <p:cNvPr id="15" name="Freeform 7"/>
            <p:cNvSpPr/>
            <p:nvPr/>
          </p:nvSpPr>
          <p:spPr bwMode="auto">
            <a:xfrm flipH="1" flipV="1">
              <a:off x="3932407" y="3206102"/>
              <a:ext cx="3112106" cy="687219"/>
            </a:xfrm>
            <a:custGeom>
              <a:avLst/>
              <a:gdLst>
                <a:gd name="T0" fmla="*/ 3152 w 3410"/>
                <a:gd name="T1" fmla="*/ 0 h 753"/>
                <a:gd name="T2" fmla="*/ 0 w 3410"/>
                <a:gd name="T3" fmla="*/ 0 h 753"/>
                <a:gd name="T4" fmla="*/ 0 w 3410"/>
                <a:gd name="T5" fmla="*/ 753 h 753"/>
                <a:gd name="T6" fmla="*/ 3152 w 3410"/>
                <a:gd name="T7" fmla="*/ 753 h 753"/>
                <a:gd name="T8" fmla="*/ 3410 w 3410"/>
                <a:gd name="T9" fmla="*/ 376 h 753"/>
                <a:gd name="T10" fmla="*/ 3152 w 3410"/>
                <a:gd name="T11" fmla="*/ 0 h 753"/>
              </a:gdLst>
              <a:ahLst/>
              <a:cxnLst>
                <a:cxn ang="0">
                  <a:pos x="T0" y="T1"/>
                </a:cxn>
                <a:cxn ang="0">
                  <a:pos x="T2" y="T3"/>
                </a:cxn>
                <a:cxn ang="0">
                  <a:pos x="T4" y="T5"/>
                </a:cxn>
                <a:cxn ang="0">
                  <a:pos x="T6" y="T7"/>
                </a:cxn>
                <a:cxn ang="0">
                  <a:pos x="T8" y="T9"/>
                </a:cxn>
                <a:cxn ang="0">
                  <a:pos x="T10" y="T11"/>
                </a:cxn>
              </a:cxnLst>
              <a:rect l="0" t="0" r="r" b="b"/>
              <a:pathLst>
                <a:path w="3410" h="753">
                  <a:moveTo>
                    <a:pt x="3152" y="0"/>
                  </a:moveTo>
                  <a:lnTo>
                    <a:pt x="0" y="0"/>
                  </a:lnTo>
                  <a:lnTo>
                    <a:pt x="0" y="753"/>
                  </a:lnTo>
                  <a:lnTo>
                    <a:pt x="3152" y="753"/>
                  </a:lnTo>
                  <a:lnTo>
                    <a:pt x="3410" y="376"/>
                  </a:lnTo>
                  <a:lnTo>
                    <a:pt x="3152" y="0"/>
                  </a:lnTo>
                  <a:close/>
                </a:path>
              </a:pathLst>
            </a:custGeom>
            <a:solidFill>
              <a:schemeClr val="accent3"/>
            </a:solidFill>
            <a:ln>
              <a:noFill/>
            </a:ln>
          </p:spPr>
          <p:txBody>
            <a:bodyPr vert="horz" wrap="square" lIns="51430" tIns="25715" rIns="51430" bIns="25715" numCol="1" anchor="t" anchorCtr="0" compatLnSpc="1"/>
            <a:lstStyle/>
            <a:p>
              <a:pPr algn="just">
                <a:lnSpc>
                  <a:spcPct val="120000"/>
                </a:lnSpc>
              </a:pPr>
              <a:endParaRPr lang="id-ID" sz="570">
                <a:ea typeface="微软雅黑" panose="020B0503020204020204" pitchFamily="34" charset="-122"/>
                <a:cs typeface="+mn-ea"/>
                <a:sym typeface="Arial" panose="020B0604020202020204" pitchFamily="34" charset="0"/>
              </a:endParaRPr>
            </a:p>
          </p:txBody>
        </p:sp>
        <p:sp>
          <p:nvSpPr>
            <p:cNvPr id="16" name="Freeform 8"/>
            <p:cNvSpPr/>
            <p:nvPr/>
          </p:nvSpPr>
          <p:spPr bwMode="auto">
            <a:xfrm flipH="1" flipV="1">
              <a:off x="4476195" y="3893322"/>
              <a:ext cx="3018636" cy="663533"/>
            </a:xfrm>
            <a:custGeom>
              <a:avLst/>
              <a:gdLst>
                <a:gd name="T0" fmla="*/ 3154 w 3412"/>
                <a:gd name="T1" fmla="*/ 0 h 750"/>
                <a:gd name="T2" fmla="*/ 0 w 3412"/>
                <a:gd name="T3" fmla="*/ 0 h 750"/>
                <a:gd name="T4" fmla="*/ 0 w 3412"/>
                <a:gd name="T5" fmla="*/ 750 h 750"/>
                <a:gd name="T6" fmla="*/ 3154 w 3412"/>
                <a:gd name="T7" fmla="*/ 750 h 750"/>
                <a:gd name="T8" fmla="*/ 3412 w 3412"/>
                <a:gd name="T9" fmla="*/ 376 h 750"/>
                <a:gd name="T10" fmla="*/ 3154 w 3412"/>
                <a:gd name="T11" fmla="*/ 0 h 750"/>
              </a:gdLst>
              <a:ahLst/>
              <a:cxnLst>
                <a:cxn ang="0">
                  <a:pos x="T0" y="T1"/>
                </a:cxn>
                <a:cxn ang="0">
                  <a:pos x="T2" y="T3"/>
                </a:cxn>
                <a:cxn ang="0">
                  <a:pos x="T4" y="T5"/>
                </a:cxn>
                <a:cxn ang="0">
                  <a:pos x="T6" y="T7"/>
                </a:cxn>
                <a:cxn ang="0">
                  <a:pos x="T8" y="T9"/>
                </a:cxn>
                <a:cxn ang="0">
                  <a:pos x="T10" y="T11"/>
                </a:cxn>
              </a:cxnLst>
              <a:rect l="0" t="0" r="r" b="b"/>
              <a:pathLst>
                <a:path w="3412" h="750">
                  <a:moveTo>
                    <a:pt x="3154" y="0"/>
                  </a:moveTo>
                  <a:lnTo>
                    <a:pt x="0" y="0"/>
                  </a:lnTo>
                  <a:lnTo>
                    <a:pt x="0" y="750"/>
                  </a:lnTo>
                  <a:lnTo>
                    <a:pt x="3154" y="750"/>
                  </a:lnTo>
                  <a:lnTo>
                    <a:pt x="3412" y="376"/>
                  </a:lnTo>
                  <a:lnTo>
                    <a:pt x="3154" y="0"/>
                  </a:lnTo>
                  <a:close/>
                </a:path>
              </a:pathLst>
            </a:custGeom>
            <a:solidFill>
              <a:schemeClr val="accent4"/>
            </a:solidFill>
            <a:ln>
              <a:noFill/>
            </a:ln>
          </p:spPr>
          <p:txBody>
            <a:bodyPr vert="horz" wrap="square" lIns="51430" tIns="25715" rIns="51430" bIns="25715" numCol="1" anchor="t" anchorCtr="0" compatLnSpc="1"/>
            <a:lstStyle/>
            <a:p>
              <a:pPr algn="just">
                <a:lnSpc>
                  <a:spcPct val="120000"/>
                </a:lnSpc>
              </a:pPr>
              <a:endParaRPr lang="id-ID" sz="570">
                <a:ea typeface="微软雅黑" panose="020B0503020204020204" pitchFamily="34" charset="-122"/>
                <a:cs typeface="+mn-ea"/>
                <a:sym typeface="Arial" panose="020B0604020202020204" pitchFamily="34" charset="0"/>
              </a:endParaRPr>
            </a:p>
          </p:txBody>
        </p:sp>
        <p:sp>
          <p:nvSpPr>
            <p:cNvPr id="17" name="Freeform 9"/>
            <p:cNvSpPr/>
            <p:nvPr/>
          </p:nvSpPr>
          <p:spPr bwMode="auto">
            <a:xfrm flipH="1" flipV="1">
              <a:off x="4832070" y="4557018"/>
              <a:ext cx="2053196" cy="653503"/>
            </a:xfrm>
            <a:custGeom>
              <a:avLst/>
              <a:gdLst>
                <a:gd name="T0" fmla="*/ 1935 w 2193"/>
                <a:gd name="T1" fmla="*/ 0 h 698"/>
                <a:gd name="T2" fmla="*/ 0 w 2193"/>
                <a:gd name="T3" fmla="*/ 0 h 698"/>
                <a:gd name="T4" fmla="*/ 0 w 2193"/>
                <a:gd name="T5" fmla="*/ 698 h 698"/>
                <a:gd name="T6" fmla="*/ 1935 w 2193"/>
                <a:gd name="T7" fmla="*/ 698 h 698"/>
                <a:gd name="T8" fmla="*/ 2193 w 2193"/>
                <a:gd name="T9" fmla="*/ 348 h 698"/>
                <a:gd name="T10" fmla="*/ 1935 w 2193"/>
                <a:gd name="T11" fmla="*/ 0 h 698"/>
              </a:gdLst>
              <a:ahLst/>
              <a:cxnLst>
                <a:cxn ang="0">
                  <a:pos x="T0" y="T1"/>
                </a:cxn>
                <a:cxn ang="0">
                  <a:pos x="T2" y="T3"/>
                </a:cxn>
                <a:cxn ang="0">
                  <a:pos x="T4" y="T5"/>
                </a:cxn>
                <a:cxn ang="0">
                  <a:pos x="T6" y="T7"/>
                </a:cxn>
                <a:cxn ang="0">
                  <a:pos x="T8" y="T9"/>
                </a:cxn>
                <a:cxn ang="0">
                  <a:pos x="T10" y="T11"/>
                </a:cxn>
              </a:cxnLst>
              <a:rect l="0" t="0" r="r" b="b"/>
              <a:pathLst>
                <a:path w="2193" h="698">
                  <a:moveTo>
                    <a:pt x="1935" y="0"/>
                  </a:moveTo>
                  <a:lnTo>
                    <a:pt x="0" y="0"/>
                  </a:lnTo>
                  <a:lnTo>
                    <a:pt x="0" y="698"/>
                  </a:lnTo>
                  <a:lnTo>
                    <a:pt x="1935" y="698"/>
                  </a:lnTo>
                  <a:lnTo>
                    <a:pt x="2193" y="348"/>
                  </a:lnTo>
                  <a:lnTo>
                    <a:pt x="1935" y="0"/>
                  </a:lnTo>
                  <a:close/>
                </a:path>
              </a:pathLst>
            </a:custGeom>
            <a:solidFill>
              <a:schemeClr val="accent5"/>
            </a:solidFill>
            <a:ln>
              <a:noFill/>
            </a:ln>
          </p:spPr>
          <p:txBody>
            <a:bodyPr vert="horz" wrap="square" lIns="51430" tIns="25715" rIns="51430" bIns="25715" numCol="1" anchor="t" anchorCtr="0" compatLnSpc="1"/>
            <a:lstStyle/>
            <a:p>
              <a:pPr algn="just">
                <a:lnSpc>
                  <a:spcPct val="120000"/>
                </a:lnSpc>
              </a:pPr>
              <a:endParaRPr lang="id-ID" sz="570">
                <a:ea typeface="微软雅黑" panose="020B0503020204020204" pitchFamily="34" charset="-122"/>
                <a:cs typeface="+mn-ea"/>
                <a:sym typeface="Arial" panose="020B0604020202020204" pitchFamily="34" charset="0"/>
              </a:endParaRPr>
            </a:p>
          </p:txBody>
        </p:sp>
        <p:sp>
          <p:nvSpPr>
            <p:cNvPr id="18" name="Freeform 10"/>
            <p:cNvSpPr/>
            <p:nvPr/>
          </p:nvSpPr>
          <p:spPr bwMode="auto">
            <a:xfrm flipH="1" flipV="1">
              <a:off x="7551559" y="4237733"/>
              <a:ext cx="257252" cy="1131179"/>
            </a:xfrm>
            <a:custGeom>
              <a:avLst/>
              <a:gdLst>
                <a:gd name="T0" fmla="*/ 282 w 282"/>
                <a:gd name="T1" fmla="*/ 1240 h 1240"/>
                <a:gd name="T2" fmla="*/ 0 w 282"/>
                <a:gd name="T3" fmla="*/ 1140 h 1240"/>
                <a:gd name="T4" fmla="*/ 0 w 282"/>
                <a:gd name="T5" fmla="*/ 239 h 1240"/>
                <a:gd name="T6" fmla="*/ 282 w 282"/>
                <a:gd name="T7" fmla="*/ 0 h 1240"/>
                <a:gd name="T8" fmla="*/ 282 w 282"/>
                <a:gd name="T9" fmla="*/ 1240 h 1240"/>
              </a:gdLst>
              <a:ahLst/>
              <a:cxnLst>
                <a:cxn ang="0">
                  <a:pos x="T0" y="T1"/>
                </a:cxn>
                <a:cxn ang="0">
                  <a:pos x="T2" y="T3"/>
                </a:cxn>
                <a:cxn ang="0">
                  <a:pos x="T4" y="T5"/>
                </a:cxn>
                <a:cxn ang="0">
                  <a:pos x="T6" y="T7"/>
                </a:cxn>
                <a:cxn ang="0">
                  <a:pos x="T8" y="T9"/>
                </a:cxn>
              </a:cxnLst>
              <a:rect l="0" t="0" r="r" b="b"/>
              <a:pathLst>
                <a:path w="282" h="1240">
                  <a:moveTo>
                    <a:pt x="282" y="1240"/>
                  </a:moveTo>
                  <a:lnTo>
                    <a:pt x="0" y="1140"/>
                  </a:lnTo>
                  <a:lnTo>
                    <a:pt x="0" y="239"/>
                  </a:lnTo>
                  <a:lnTo>
                    <a:pt x="282" y="0"/>
                  </a:lnTo>
                  <a:lnTo>
                    <a:pt x="282" y="1240"/>
                  </a:lnTo>
                  <a:close/>
                </a:path>
              </a:pathLst>
            </a:custGeom>
            <a:solidFill>
              <a:schemeClr val="accent5"/>
            </a:solidFill>
            <a:ln>
              <a:noFill/>
            </a:ln>
          </p:spPr>
          <p:txBody>
            <a:bodyPr vert="horz" wrap="square" lIns="51430" tIns="25715" rIns="51430" bIns="25715" numCol="1" anchor="t" anchorCtr="0" compatLnSpc="1"/>
            <a:lstStyle/>
            <a:p>
              <a:pPr algn="just">
                <a:lnSpc>
                  <a:spcPct val="120000"/>
                </a:lnSpc>
              </a:pPr>
              <a:endParaRPr lang="id-ID" sz="570">
                <a:ea typeface="微软雅黑" panose="020B0503020204020204" pitchFamily="34" charset="-122"/>
                <a:cs typeface="+mn-ea"/>
                <a:sym typeface="Arial" panose="020B0604020202020204" pitchFamily="34" charset="0"/>
              </a:endParaRPr>
            </a:p>
          </p:txBody>
        </p:sp>
        <p:sp>
          <p:nvSpPr>
            <p:cNvPr id="19" name="Freeform 11"/>
            <p:cNvSpPr/>
            <p:nvPr/>
          </p:nvSpPr>
          <p:spPr bwMode="auto">
            <a:xfrm flipH="1" flipV="1">
              <a:off x="6855519" y="4237733"/>
              <a:ext cx="669585" cy="1131179"/>
            </a:xfrm>
            <a:custGeom>
              <a:avLst/>
              <a:gdLst>
                <a:gd name="T0" fmla="*/ 0 w 734"/>
                <a:gd name="T1" fmla="*/ 1240 h 1240"/>
                <a:gd name="T2" fmla="*/ 734 w 734"/>
                <a:gd name="T3" fmla="*/ 1140 h 1240"/>
                <a:gd name="T4" fmla="*/ 734 w 734"/>
                <a:gd name="T5" fmla="*/ 168 h 1240"/>
                <a:gd name="T6" fmla="*/ 0 w 734"/>
                <a:gd name="T7" fmla="*/ 0 h 1240"/>
                <a:gd name="T8" fmla="*/ 0 w 734"/>
                <a:gd name="T9" fmla="*/ 1240 h 1240"/>
              </a:gdLst>
              <a:ahLst/>
              <a:cxnLst>
                <a:cxn ang="0">
                  <a:pos x="T0" y="T1"/>
                </a:cxn>
                <a:cxn ang="0">
                  <a:pos x="T2" y="T3"/>
                </a:cxn>
                <a:cxn ang="0">
                  <a:pos x="T4" y="T5"/>
                </a:cxn>
                <a:cxn ang="0">
                  <a:pos x="T6" y="T7"/>
                </a:cxn>
                <a:cxn ang="0">
                  <a:pos x="T8" y="T9"/>
                </a:cxn>
              </a:cxnLst>
              <a:rect l="0" t="0" r="r" b="b"/>
              <a:pathLst>
                <a:path w="734" h="1240">
                  <a:moveTo>
                    <a:pt x="0" y="1240"/>
                  </a:moveTo>
                  <a:lnTo>
                    <a:pt x="734" y="1140"/>
                  </a:lnTo>
                  <a:lnTo>
                    <a:pt x="734" y="168"/>
                  </a:lnTo>
                  <a:lnTo>
                    <a:pt x="0" y="0"/>
                  </a:lnTo>
                  <a:lnTo>
                    <a:pt x="0" y="1240"/>
                  </a:lnTo>
                  <a:close/>
                </a:path>
              </a:pathLst>
            </a:custGeom>
            <a:solidFill>
              <a:schemeClr val="accent5">
                <a:lumMod val="75000"/>
              </a:schemeClr>
            </a:solidFill>
            <a:ln>
              <a:noFill/>
            </a:ln>
          </p:spPr>
          <p:txBody>
            <a:bodyPr vert="horz" wrap="square" lIns="51430" tIns="25715" rIns="51430" bIns="25715" numCol="1" anchor="t" anchorCtr="0" compatLnSpc="1"/>
            <a:lstStyle/>
            <a:p>
              <a:pPr algn="just">
                <a:lnSpc>
                  <a:spcPct val="120000"/>
                </a:lnSpc>
              </a:pPr>
              <a:endParaRPr lang="id-ID" sz="570">
                <a:ea typeface="微软雅黑" panose="020B0503020204020204" pitchFamily="34" charset="-122"/>
                <a:cs typeface="+mn-ea"/>
                <a:sym typeface="Arial" panose="020B0604020202020204" pitchFamily="34" charset="0"/>
              </a:endParaRPr>
            </a:p>
          </p:txBody>
        </p:sp>
        <p:sp>
          <p:nvSpPr>
            <p:cNvPr id="20" name="Rectangle 12"/>
            <p:cNvSpPr>
              <a:spLocks noChangeArrowheads="1"/>
            </p:cNvSpPr>
            <p:nvPr/>
          </p:nvSpPr>
          <p:spPr bwMode="auto">
            <a:xfrm flipH="1" flipV="1">
              <a:off x="7525103" y="4237733"/>
              <a:ext cx="26456" cy="1131179"/>
            </a:xfrm>
            <a:prstGeom prst="rect">
              <a:avLst/>
            </a:prstGeom>
            <a:solidFill>
              <a:schemeClr val="bg1">
                <a:lumMod val="95000"/>
              </a:schemeClr>
            </a:solidFill>
            <a:ln>
              <a:noFill/>
            </a:ln>
          </p:spPr>
          <p:txBody>
            <a:bodyPr vert="horz" wrap="square" lIns="51430" tIns="25715" rIns="51430" bIns="25715" numCol="1" anchor="t" anchorCtr="0" compatLnSpc="1"/>
            <a:lstStyle/>
            <a:p>
              <a:pPr algn="just">
                <a:lnSpc>
                  <a:spcPct val="120000"/>
                </a:lnSpc>
              </a:pPr>
              <a:endParaRPr lang="id-ID" sz="570">
                <a:ea typeface="微软雅黑" panose="020B0503020204020204" pitchFamily="34" charset="-122"/>
                <a:cs typeface="+mn-ea"/>
                <a:sym typeface="Arial" panose="020B0604020202020204" pitchFamily="34" charset="0"/>
              </a:endParaRPr>
            </a:p>
          </p:txBody>
        </p:sp>
        <p:sp>
          <p:nvSpPr>
            <p:cNvPr id="21" name="Freeform 13"/>
            <p:cNvSpPr/>
            <p:nvPr/>
          </p:nvSpPr>
          <p:spPr bwMode="auto">
            <a:xfrm flipH="1" flipV="1">
              <a:off x="7471281" y="3788910"/>
              <a:ext cx="635832" cy="936872"/>
            </a:xfrm>
            <a:custGeom>
              <a:avLst/>
              <a:gdLst>
                <a:gd name="T0" fmla="*/ 697 w 697"/>
                <a:gd name="T1" fmla="*/ 1027 h 1027"/>
                <a:gd name="T2" fmla="*/ 0 w 697"/>
                <a:gd name="T3" fmla="*/ 937 h 1027"/>
                <a:gd name="T4" fmla="*/ 0 w 697"/>
                <a:gd name="T5" fmla="*/ 260 h 1027"/>
                <a:gd name="T6" fmla="*/ 697 w 697"/>
                <a:gd name="T7" fmla="*/ 0 h 1027"/>
                <a:gd name="T8" fmla="*/ 697 w 697"/>
                <a:gd name="T9" fmla="*/ 1027 h 1027"/>
              </a:gdLst>
              <a:ahLst/>
              <a:cxnLst>
                <a:cxn ang="0">
                  <a:pos x="T0" y="T1"/>
                </a:cxn>
                <a:cxn ang="0">
                  <a:pos x="T2" y="T3"/>
                </a:cxn>
                <a:cxn ang="0">
                  <a:pos x="T4" y="T5"/>
                </a:cxn>
                <a:cxn ang="0">
                  <a:pos x="T6" y="T7"/>
                </a:cxn>
                <a:cxn ang="0">
                  <a:pos x="T8" y="T9"/>
                </a:cxn>
              </a:cxnLst>
              <a:rect l="0" t="0" r="r" b="b"/>
              <a:pathLst>
                <a:path w="697" h="1027">
                  <a:moveTo>
                    <a:pt x="697" y="1027"/>
                  </a:moveTo>
                  <a:lnTo>
                    <a:pt x="0" y="937"/>
                  </a:lnTo>
                  <a:lnTo>
                    <a:pt x="0" y="260"/>
                  </a:lnTo>
                  <a:lnTo>
                    <a:pt x="697" y="0"/>
                  </a:lnTo>
                  <a:lnTo>
                    <a:pt x="697" y="1027"/>
                  </a:lnTo>
                  <a:close/>
                </a:path>
              </a:pathLst>
            </a:custGeom>
            <a:solidFill>
              <a:schemeClr val="accent4"/>
            </a:solidFill>
            <a:ln>
              <a:noFill/>
            </a:ln>
          </p:spPr>
          <p:txBody>
            <a:bodyPr vert="horz" wrap="square" lIns="51430" tIns="25715" rIns="51430" bIns="25715" numCol="1" anchor="t" anchorCtr="0" compatLnSpc="1"/>
            <a:lstStyle/>
            <a:p>
              <a:pPr algn="just">
                <a:lnSpc>
                  <a:spcPct val="120000"/>
                </a:lnSpc>
              </a:pPr>
              <a:endParaRPr lang="id-ID" sz="570">
                <a:ea typeface="微软雅黑" panose="020B0503020204020204" pitchFamily="34" charset="-122"/>
                <a:cs typeface="+mn-ea"/>
                <a:sym typeface="Arial" panose="020B0604020202020204" pitchFamily="34" charset="0"/>
              </a:endParaRPr>
            </a:p>
          </p:txBody>
        </p:sp>
        <p:sp>
          <p:nvSpPr>
            <p:cNvPr id="22" name="Freeform 14"/>
            <p:cNvSpPr/>
            <p:nvPr/>
          </p:nvSpPr>
          <p:spPr bwMode="auto">
            <a:xfrm flipH="1" flipV="1">
              <a:off x="6557215" y="3788910"/>
              <a:ext cx="887612" cy="936872"/>
            </a:xfrm>
            <a:custGeom>
              <a:avLst/>
              <a:gdLst>
                <a:gd name="T0" fmla="*/ 0 w 973"/>
                <a:gd name="T1" fmla="*/ 1027 h 1027"/>
                <a:gd name="T2" fmla="*/ 973 w 973"/>
                <a:gd name="T3" fmla="*/ 937 h 1027"/>
                <a:gd name="T4" fmla="*/ 973 w 973"/>
                <a:gd name="T5" fmla="*/ 166 h 1027"/>
                <a:gd name="T6" fmla="*/ 0 w 973"/>
                <a:gd name="T7" fmla="*/ 0 h 1027"/>
                <a:gd name="T8" fmla="*/ 0 w 973"/>
                <a:gd name="T9" fmla="*/ 1027 h 1027"/>
              </a:gdLst>
              <a:ahLst/>
              <a:cxnLst>
                <a:cxn ang="0">
                  <a:pos x="T0" y="T1"/>
                </a:cxn>
                <a:cxn ang="0">
                  <a:pos x="T2" y="T3"/>
                </a:cxn>
                <a:cxn ang="0">
                  <a:pos x="T4" y="T5"/>
                </a:cxn>
                <a:cxn ang="0">
                  <a:pos x="T6" y="T7"/>
                </a:cxn>
                <a:cxn ang="0">
                  <a:pos x="T8" y="T9"/>
                </a:cxn>
              </a:cxnLst>
              <a:rect l="0" t="0" r="r" b="b"/>
              <a:pathLst>
                <a:path w="973" h="1027">
                  <a:moveTo>
                    <a:pt x="0" y="1027"/>
                  </a:moveTo>
                  <a:lnTo>
                    <a:pt x="973" y="937"/>
                  </a:lnTo>
                  <a:lnTo>
                    <a:pt x="973" y="166"/>
                  </a:lnTo>
                  <a:lnTo>
                    <a:pt x="0" y="0"/>
                  </a:lnTo>
                  <a:lnTo>
                    <a:pt x="0" y="1027"/>
                  </a:lnTo>
                  <a:close/>
                </a:path>
              </a:pathLst>
            </a:custGeom>
            <a:solidFill>
              <a:schemeClr val="accent4">
                <a:lumMod val="75000"/>
              </a:schemeClr>
            </a:solidFill>
            <a:ln>
              <a:noFill/>
            </a:ln>
          </p:spPr>
          <p:txBody>
            <a:bodyPr vert="horz" wrap="square" lIns="51430" tIns="25715" rIns="51430" bIns="25715" numCol="1" anchor="t" anchorCtr="0" compatLnSpc="1"/>
            <a:lstStyle/>
            <a:p>
              <a:pPr algn="just">
                <a:lnSpc>
                  <a:spcPct val="120000"/>
                </a:lnSpc>
              </a:pPr>
              <a:endParaRPr lang="id-ID" sz="570">
                <a:ea typeface="微软雅黑" panose="020B0503020204020204" pitchFamily="34" charset="-122"/>
                <a:cs typeface="+mn-ea"/>
                <a:sym typeface="Arial" panose="020B0604020202020204" pitchFamily="34" charset="0"/>
              </a:endParaRPr>
            </a:p>
          </p:txBody>
        </p:sp>
        <p:sp>
          <p:nvSpPr>
            <p:cNvPr id="23" name="Rectangle 15"/>
            <p:cNvSpPr>
              <a:spLocks noChangeArrowheads="1"/>
            </p:cNvSpPr>
            <p:nvPr/>
          </p:nvSpPr>
          <p:spPr bwMode="auto">
            <a:xfrm flipH="1" flipV="1">
              <a:off x="7444825" y="3788910"/>
              <a:ext cx="26456" cy="936872"/>
            </a:xfrm>
            <a:prstGeom prst="rect">
              <a:avLst/>
            </a:prstGeom>
            <a:solidFill>
              <a:schemeClr val="bg1">
                <a:lumMod val="95000"/>
              </a:schemeClr>
            </a:solidFill>
            <a:ln>
              <a:noFill/>
            </a:ln>
          </p:spPr>
          <p:txBody>
            <a:bodyPr vert="horz" wrap="square" lIns="51430" tIns="25715" rIns="51430" bIns="25715" numCol="1" anchor="t" anchorCtr="0" compatLnSpc="1"/>
            <a:lstStyle/>
            <a:p>
              <a:pPr algn="just">
                <a:lnSpc>
                  <a:spcPct val="120000"/>
                </a:lnSpc>
              </a:pPr>
              <a:endParaRPr lang="id-ID" sz="570">
                <a:ea typeface="微软雅黑" panose="020B0503020204020204" pitchFamily="34" charset="-122"/>
                <a:cs typeface="+mn-ea"/>
                <a:sym typeface="Arial" panose="020B0604020202020204" pitchFamily="34" charset="0"/>
              </a:endParaRPr>
            </a:p>
          </p:txBody>
        </p:sp>
        <p:sp>
          <p:nvSpPr>
            <p:cNvPr id="24" name="Freeform 16"/>
            <p:cNvSpPr/>
            <p:nvPr/>
          </p:nvSpPr>
          <p:spPr bwMode="auto">
            <a:xfrm flipH="1" flipV="1">
              <a:off x="6855520" y="1734543"/>
              <a:ext cx="259076" cy="1131179"/>
            </a:xfrm>
            <a:custGeom>
              <a:avLst/>
              <a:gdLst>
                <a:gd name="T0" fmla="*/ 0 w 284"/>
                <a:gd name="T1" fmla="*/ 0 h 1240"/>
                <a:gd name="T2" fmla="*/ 284 w 284"/>
                <a:gd name="T3" fmla="*/ 100 h 1240"/>
                <a:gd name="T4" fmla="*/ 284 w 284"/>
                <a:gd name="T5" fmla="*/ 1001 h 1240"/>
                <a:gd name="T6" fmla="*/ 0 w 284"/>
                <a:gd name="T7" fmla="*/ 1240 h 1240"/>
                <a:gd name="T8" fmla="*/ 0 w 284"/>
                <a:gd name="T9" fmla="*/ 0 h 1240"/>
              </a:gdLst>
              <a:ahLst/>
              <a:cxnLst>
                <a:cxn ang="0">
                  <a:pos x="T0" y="T1"/>
                </a:cxn>
                <a:cxn ang="0">
                  <a:pos x="T2" y="T3"/>
                </a:cxn>
                <a:cxn ang="0">
                  <a:pos x="T4" y="T5"/>
                </a:cxn>
                <a:cxn ang="0">
                  <a:pos x="T6" y="T7"/>
                </a:cxn>
                <a:cxn ang="0">
                  <a:pos x="T8" y="T9"/>
                </a:cxn>
              </a:cxnLst>
              <a:rect l="0" t="0" r="r" b="b"/>
              <a:pathLst>
                <a:path w="284" h="1240">
                  <a:moveTo>
                    <a:pt x="0" y="0"/>
                  </a:moveTo>
                  <a:lnTo>
                    <a:pt x="284" y="100"/>
                  </a:lnTo>
                  <a:lnTo>
                    <a:pt x="284" y="1001"/>
                  </a:lnTo>
                  <a:lnTo>
                    <a:pt x="0" y="1240"/>
                  </a:lnTo>
                  <a:lnTo>
                    <a:pt x="0" y="0"/>
                  </a:lnTo>
                  <a:close/>
                </a:path>
              </a:pathLst>
            </a:custGeom>
            <a:solidFill>
              <a:schemeClr val="accent1">
                <a:lumMod val="75000"/>
              </a:schemeClr>
            </a:solidFill>
            <a:ln>
              <a:noFill/>
            </a:ln>
          </p:spPr>
          <p:txBody>
            <a:bodyPr vert="horz" wrap="square" lIns="51430" tIns="25715" rIns="51430" bIns="25715" numCol="1" anchor="t" anchorCtr="0" compatLnSpc="1"/>
            <a:lstStyle/>
            <a:p>
              <a:pPr algn="just">
                <a:lnSpc>
                  <a:spcPct val="120000"/>
                </a:lnSpc>
              </a:pPr>
              <a:endParaRPr lang="id-ID" sz="570">
                <a:ea typeface="微软雅黑" panose="020B0503020204020204" pitchFamily="34" charset="-122"/>
                <a:cs typeface="+mn-ea"/>
                <a:sym typeface="Arial" panose="020B0604020202020204" pitchFamily="34" charset="0"/>
              </a:endParaRPr>
            </a:p>
          </p:txBody>
        </p:sp>
        <p:sp>
          <p:nvSpPr>
            <p:cNvPr id="25" name="Freeform 17"/>
            <p:cNvSpPr/>
            <p:nvPr/>
          </p:nvSpPr>
          <p:spPr bwMode="auto">
            <a:xfrm flipH="1" flipV="1">
              <a:off x="7140138" y="1734542"/>
              <a:ext cx="668674" cy="1131179"/>
            </a:xfrm>
            <a:custGeom>
              <a:avLst/>
              <a:gdLst>
                <a:gd name="T0" fmla="*/ 733 w 733"/>
                <a:gd name="T1" fmla="*/ 0 h 1240"/>
                <a:gd name="T2" fmla="*/ 0 w 733"/>
                <a:gd name="T3" fmla="*/ 100 h 1240"/>
                <a:gd name="T4" fmla="*/ 0 w 733"/>
                <a:gd name="T5" fmla="*/ 1072 h 1240"/>
                <a:gd name="T6" fmla="*/ 733 w 733"/>
                <a:gd name="T7" fmla="*/ 1240 h 1240"/>
                <a:gd name="T8" fmla="*/ 733 w 733"/>
                <a:gd name="T9" fmla="*/ 0 h 1240"/>
              </a:gdLst>
              <a:ahLst/>
              <a:cxnLst>
                <a:cxn ang="0">
                  <a:pos x="T0" y="T1"/>
                </a:cxn>
                <a:cxn ang="0">
                  <a:pos x="T2" y="T3"/>
                </a:cxn>
                <a:cxn ang="0">
                  <a:pos x="T4" y="T5"/>
                </a:cxn>
                <a:cxn ang="0">
                  <a:pos x="T6" y="T7"/>
                </a:cxn>
                <a:cxn ang="0">
                  <a:pos x="T8" y="T9"/>
                </a:cxn>
              </a:cxnLst>
              <a:rect l="0" t="0" r="r" b="b"/>
              <a:pathLst>
                <a:path w="733" h="1240">
                  <a:moveTo>
                    <a:pt x="733" y="0"/>
                  </a:moveTo>
                  <a:lnTo>
                    <a:pt x="0" y="100"/>
                  </a:lnTo>
                  <a:lnTo>
                    <a:pt x="0" y="1072"/>
                  </a:lnTo>
                  <a:lnTo>
                    <a:pt x="733" y="1240"/>
                  </a:lnTo>
                  <a:lnTo>
                    <a:pt x="733" y="0"/>
                  </a:lnTo>
                  <a:close/>
                </a:path>
              </a:pathLst>
            </a:custGeom>
            <a:solidFill>
              <a:schemeClr val="accent1"/>
            </a:solidFill>
            <a:ln>
              <a:noFill/>
            </a:ln>
          </p:spPr>
          <p:txBody>
            <a:bodyPr vert="horz" wrap="square" lIns="51430" tIns="25715" rIns="51430" bIns="25715" numCol="1" anchor="t" anchorCtr="0" compatLnSpc="1"/>
            <a:lstStyle/>
            <a:p>
              <a:pPr algn="just">
                <a:lnSpc>
                  <a:spcPct val="120000"/>
                </a:lnSpc>
              </a:pPr>
              <a:endParaRPr lang="id-ID" sz="570">
                <a:ea typeface="微软雅黑" panose="020B0503020204020204" pitchFamily="34" charset="-122"/>
                <a:cs typeface="+mn-ea"/>
                <a:sym typeface="Arial" panose="020B0604020202020204" pitchFamily="34" charset="0"/>
              </a:endParaRPr>
            </a:p>
          </p:txBody>
        </p:sp>
        <p:sp>
          <p:nvSpPr>
            <p:cNvPr id="26" name="Rectangle 18"/>
            <p:cNvSpPr>
              <a:spLocks noChangeArrowheads="1"/>
            </p:cNvSpPr>
            <p:nvPr/>
          </p:nvSpPr>
          <p:spPr bwMode="auto">
            <a:xfrm flipH="1" flipV="1">
              <a:off x="7114596" y="1734543"/>
              <a:ext cx="25543" cy="1131179"/>
            </a:xfrm>
            <a:prstGeom prst="rect">
              <a:avLst/>
            </a:prstGeom>
            <a:solidFill>
              <a:schemeClr val="bg1">
                <a:lumMod val="95000"/>
              </a:schemeClr>
            </a:solidFill>
            <a:ln>
              <a:noFill/>
            </a:ln>
          </p:spPr>
          <p:txBody>
            <a:bodyPr vert="horz" wrap="square" lIns="51430" tIns="25715" rIns="51430" bIns="25715" numCol="1" anchor="t" anchorCtr="0" compatLnSpc="1"/>
            <a:lstStyle/>
            <a:p>
              <a:pPr algn="just">
                <a:lnSpc>
                  <a:spcPct val="120000"/>
                </a:lnSpc>
              </a:pPr>
              <a:endParaRPr lang="id-ID" sz="570">
                <a:ea typeface="微软雅黑" panose="020B0503020204020204" pitchFamily="34" charset="-122"/>
                <a:cs typeface="+mn-ea"/>
                <a:sym typeface="Arial" panose="020B0604020202020204" pitchFamily="34" charset="0"/>
              </a:endParaRPr>
            </a:p>
          </p:txBody>
        </p:sp>
        <p:sp>
          <p:nvSpPr>
            <p:cNvPr id="27" name="Freeform 19"/>
            <p:cNvSpPr/>
            <p:nvPr/>
          </p:nvSpPr>
          <p:spPr bwMode="auto">
            <a:xfrm flipH="1" flipV="1">
              <a:off x="6557217" y="2377672"/>
              <a:ext cx="637657" cy="936872"/>
            </a:xfrm>
            <a:custGeom>
              <a:avLst/>
              <a:gdLst>
                <a:gd name="T0" fmla="*/ 0 w 699"/>
                <a:gd name="T1" fmla="*/ 0 h 1027"/>
                <a:gd name="T2" fmla="*/ 699 w 699"/>
                <a:gd name="T3" fmla="*/ 90 h 1027"/>
                <a:gd name="T4" fmla="*/ 699 w 699"/>
                <a:gd name="T5" fmla="*/ 767 h 1027"/>
                <a:gd name="T6" fmla="*/ 0 w 699"/>
                <a:gd name="T7" fmla="*/ 1027 h 1027"/>
                <a:gd name="T8" fmla="*/ 0 w 699"/>
                <a:gd name="T9" fmla="*/ 0 h 1027"/>
              </a:gdLst>
              <a:ahLst/>
              <a:cxnLst>
                <a:cxn ang="0">
                  <a:pos x="T0" y="T1"/>
                </a:cxn>
                <a:cxn ang="0">
                  <a:pos x="T2" y="T3"/>
                </a:cxn>
                <a:cxn ang="0">
                  <a:pos x="T4" y="T5"/>
                </a:cxn>
                <a:cxn ang="0">
                  <a:pos x="T6" y="T7"/>
                </a:cxn>
                <a:cxn ang="0">
                  <a:pos x="T8" y="T9"/>
                </a:cxn>
              </a:cxnLst>
              <a:rect l="0" t="0" r="r" b="b"/>
              <a:pathLst>
                <a:path w="699" h="1027">
                  <a:moveTo>
                    <a:pt x="0" y="0"/>
                  </a:moveTo>
                  <a:lnTo>
                    <a:pt x="699" y="90"/>
                  </a:lnTo>
                  <a:lnTo>
                    <a:pt x="699" y="767"/>
                  </a:lnTo>
                  <a:lnTo>
                    <a:pt x="0" y="1027"/>
                  </a:lnTo>
                  <a:lnTo>
                    <a:pt x="0" y="0"/>
                  </a:lnTo>
                  <a:close/>
                </a:path>
              </a:pathLst>
            </a:custGeom>
            <a:solidFill>
              <a:schemeClr val="accent2">
                <a:lumMod val="75000"/>
              </a:schemeClr>
            </a:solidFill>
            <a:ln>
              <a:noFill/>
            </a:ln>
          </p:spPr>
          <p:txBody>
            <a:bodyPr vert="horz" wrap="square" lIns="51430" tIns="25715" rIns="51430" bIns="25715" numCol="1" anchor="t" anchorCtr="0" compatLnSpc="1"/>
            <a:lstStyle/>
            <a:p>
              <a:pPr algn="just">
                <a:lnSpc>
                  <a:spcPct val="120000"/>
                </a:lnSpc>
              </a:pPr>
              <a:endParaRPr lang="id-ID" sz="570">
                <a:ea typeface="微软雅黑" panose="020B0503020204020204" pitchFamily="34" charset="-122"/>
                <a:cs typeface="+mn-ea"/>
                <a:sym typeface="Arial" panose="020B0604020202020204" pitchFamily="34" charset="0"/>
              </a:endParaRPr>
            </a:p>
          </p:txBody>
        </p:sp>
        <p:sp>
          <p:nvSpPr>
            <p:cNvPr id="28" name="Freeform 20"/>
            <p:cNvSpPr/>
            <p:nvPr/>
          </p:nvSpPr>
          <p:spPr bwMode="auto">
            <a:xfrm flipH="1" flipV="1">
              <a:off x="7220415" y="2377672"/>
              <a:ext cx="886699" cy="936872"/>
            </a:xfrm>
            <a:custGeom>
              <a:avLst/>
              <a:gdLst>
                <a:gd name="T0" fmla="*/ 972 w 972"/>
                <a:gd name="T1" fmla="*/ 0 h 1027"/>
                <a:gd name="T2" fmla="*/ 0 w 972"/>
                <a:gd name="T3" fmla="*/ 90 h 1027"/>
                <a:gd name="T4" fmla="*/ 0 w 972"/>
                <a:gd name="T5" fmla="*/ 862 h 1027"/>
                <a:gd name="T6" fmla="*/ 972 w 972"/>
                <a:gd name="T7" fmla="*/ 1027 h 1027"/>
                <a:gd name="T8" fmla="*/ 972 w 972"/>
                <a:gd name="T9" fmla="*/ 0 h 1027"/>
              </a:gdLst>
              <a:ahLst/>
              <a:cxnLst>
                <a:cxn ang="0">
                  <a:pos x="T0" y="T1"/>
                </a:cxn>
                <a:cxn ang="0">
                  <a:pos x="T2" y="T3"/>
                </a:cxn>
                <a:cxn ang="0">
                  <a:pos x="T4" y="T5"/>
                </a:cxn>
                <a:cxn ang="0">
                  <a:pos x="T6" y="T7"/>
                </a:cxn>
                <a:cxn ang="0">
                  <a:pos x="T8" y="T9"/>
                </a:cxn>
              </a:cxnLst>
              <a:rect l="0" t="0" r="r" b="b"/>
              <a:pathLst>
                <a:path w="972" h="1027">
                  <a:moveTo>
                    <a:pt x="972" y="0"/>
                  </a:moveTo>
                  <a:lnTo>
                    <a:pt x="0" y="90"/>
                  </a:lnTo>
                  <a:lnTo>
                    <a:pt x="0" y="862"/>
                  </a:lnTo>
                  <a:lnTo>
                    <a:pt x="972" y="1027"/>
                  </a:lnTo>
                  <a:lnTo>
                    <a:pt x="972" y="0"/>
                  </a:lnTo>
                  <a:close/>
                </a:path>
              </a:pathLst>
            </a:custGeom>
            <a:solidFill>
              <a:schemeClr val="accent2"/>
            </a:solidFill>
            <a:ln>
              <a:noFill/>
            </a:ln>
          </p:spPr>
          <p:txBody>
            <a:bodyPr vert="horz" wrap="square" lIns="51430" tIns="25715" rIns="51430" bIns="25715" numCol="1" anchor="t" anchorCtr="0" compatLnSpc="1"/>
            <a:lstStyle/>
            <a:p>
              <a:pPr algn="just">
                <a:lnSpc>
                  <a:spcPct val="120000"/>
                </a:lnSpc>
              </a:pPr>
              <a:endParaRPr lang="id-ID" sz="570">
                <a:ea typeface="微软雅黑" panose="020B0503020204020204" pitchFamily="34" charset="-122"/>
                <a:cs typeface="+mn-ea"/>
                <a:sym typeface="Arial" panose="020B0604020202020204" pitchFamily="34" charset="0"/>
              </a:endParaRPr>
            </a:p>
          </p:txBody>
        </p:sp>
        <p:sp>
          <p:nvSpPr>
            <p:cNvPr id="29" name="Rectangle 21"/>
            <p:cNvSpPr>
              <a:spLocks noChangeArrowheads="1"/>
            </p:cNvSpPr>
            <p:nvPr/>
          </p:nvSpPr>
          <p:spPr bwMode="auto">
            <a:xfrm flipH="1" flipV="1">
              <a:off x="7194873" y="2377672"/>
              <a:ext cx="25543" cy="936872"/>
            </a:xfrm>
            <a:prstGeom prst="rect">
              <a:avLst/>
            </a:prstGeom>
            <a:solidFill>
              <a:schemeClr val="bg1">
                <a:lumMod val="95000"/>
              </a:schemeClr>
            </a:solidFill>
            <a:ln>
              <a:noFill/>
            </a:ln>
          </p:spPr>
          <p:txBody>
            <a:bodyPr vert="horz" wrap="square" lIns="51430" tIns="25715" rIns="51430" bIns="25715" numCol="1" anchor="t" anchorCtr="0" compatLnSpc="1"/>
            <a:lstStyle/>
            <a:p>
              <a:pPr algn="just">
                <a:lnSpc>
                  <a:spcPct val="120000"/>
                </a:lnSpc>
              </a:pPr>
              <a:endParaRPr lang="id-ID" sz="570">
                <a:ea typeface="微软雅黑" panose="020B0503020204020204" pitchFamily="34" charset="-122"/>
                <a:cs typeface="+mn-ea"/>
                <a:sym typeface="Arial" panose="020B0604020202020204" pitchFamily="34" charset="0"/>
              </a:endParaRPr>
            </a:p>
          </p:txBody>
        </p:sp>
        <p:sp>
          <p:nvSpPr>
            <p:cNvPr id="30" name="Freeform 23"/>
            <p:cNvSpPr/>
            <p:nvPr/>
          </p:nvSpPr>
          <p:spPr bwMode="auto">
            <a:xfrm flipH="1" flipV="1">
              <a:off x="7345392" y="3117501"/>
              <a:ext cx="1033570" cy="870278"/>
            </a:xfrm>
            <a:custGeom>
              <a:avLst/>
              <a:gdLst>
                <a:gd name="T0" fmla="*/ 1133 w 1133"/>
                <a:gd name="T1" fmla="*/ 954 h 954"/>
                <a:gd name="T2" fmla="*/ 0 w 1133"/>
                <a:gd name="T3" fmla="*/ 852 h 954"/>
                <a:gd name="T4" fmla="*/ 0 w 1133"/>
                <a:gd name="T5" fmla="*/ 102 h 954"/>
                <a:gd name="T6" fmla="*/ 1133 w 1133"/>
                <a:gd name="T7" fmla="*/ 0 h 954"/>
                <a:gd name="T8" fmla="*/ 1133 w 1133"/>
                <a:gd name="T9" fmla="*/ 954 h 954"/>
              </a:gdLst>
              <a:ahLst/>
              <a:cxnLst>
                <a:cxn ang="0">
                  <a:pos x="T0" y="T1"/>
                </a:cxn>
                <a:cxn ang="0">
                  <a:pos x="T2" y="T3"/>
                </a:cxn>
                <a:cxn ang="0">
                  <a:pos x="T4" y="T5"/>
                </a:cxn>
                <a:cxn ang="0">
                  <a:pos x="T6" y="T7"/>
                </a:cxn>
                <a:cxn ang="0">
                  <a:pos x="T8" y="T9"/>
                </a:cxn>
              </a:cxnLst>
              <a:rect l="0" t="0" r="r" b="b"/>
              <a:pathLst>
                <a:path w="1133" h="954">
                  <a:moveTo>
                    <a:pt x="1133" y="954"/>
                  </a:moveTo>
                  <a:lnTo>
                    <a:pt x="0" y="852"/>
                  </a:lnTo>
                  <a:lnTo>
                    <a:pt x="0" y="102"/>
                  </a:lnTo>
                  <a:lnTo>
                    <a:pt x="1133" y="0"/>
                  </a:lnTo>
                  <a:lnTo>
                    <a:pt x="1133" y="954"/>
                  </a:lnTo>
                  <a:close/>
                </a:path>
              </a:pathLst>
            </a:custGeom>
            <a:solidFill>
              <a:schemeClr val="accent3"/>
            </a:solidFill>
            <a:ln>
              <a:noFill/>
            </a:ln>
          </p:spPr>
          <p:txBody>
            <a:bodyPr vert="horz" wrap="square" lIns="51430" tIns="25715" rIns="51430" bIns="25715" numCol="1" anchor="t" anchorCtr="0" compatLnSpc="1"/>
            <a:lstStyle/>
            <a:p>
              <a:pPr algn="just">
                <a:lnSpc>
                  <a:spcPct val="120000"/>
                </a:lnSpc>
              </a:pPr>
              <a:endParaRPr lang="id-ID" sz="570">
                <a:ea typeface="微软雅黑" panose="020B0503020204020204" pitchFamily="34" charset="-122"/>
                <a:cs typeface="+mn-ea"/>
                <a:sym typeface="Arial" panose="020B0604020202020204" pitchFamily="34" charset="0"/>
              </a:endParaRPr>
            </a:p>
          </p:txBody>
        </p:sp>
        <p:sp>
          <p:nvSpPr>
            <p:cNvPr id="31" name="Freeform 25"/>
            <p:cNvSpPr/>
            <p:nvPr/>
          </p:nvSpPr>
          <p:spPr bwMode="auto">
            <a:xfrm flipH="1" flipV="1">
              <a:off x="6286280" y="3117501"/>
              <a:ext cx="1033570" cy="870278"/>
            </a:xfrm>
            <a:custGeom>
              <a:avLst/>
              <a:gdLst>
                <a:gd name="T0" fmla="*/ 0 w 1133"/>
                <a:gd name="T1" fmla="*/ 954 h 954"/>
                <a:gd name="T2" fmla="*/ 1133 w 1133"/>
                <a:gd name="T3" fmla="*/ 852 h 954"/>
                <a:gd name="T4" fmla="*/ 1133 w 1133"/>
                <a:gd name="T5" fmla="*/ 102 h 954"/>
                <a:gd name="T6" fmla="*/ 0 w 1133"/>
                <a:gd name="T7" fmla="*/ 0 h 954"/>
                <a:gd name="T8" fmla="*/ 0 w 1133"/>
                <a:gd name="T9" fmla="*/ 954 h 954"/>
              </a:gdLst>
              <a:ahLst/>
              <a:cxnLst>
                <a:cxn ang="0">
                  <a:pos x="T0" y="T1"/>
                </a:cxn>
                <a:cxn ang="0">
                  <a:pos x="T2" y="T3"/>
                </a:cxn>
                <a:cxn ang="0">
                  <a:pos x="T4" y="T5"/>
                </a:cxn>
                <a:cxn ang="0">
                  <a:pos x="T6" y="T7"/>
                </a:cxn>
                <a:cxn ang="0">
                  <a:pos x="T8" y="T9"/>
                </a:cxn>
              </a:cxnLst>
              <a:rect l="0" t="0" r="r" b="b"/>
              <a:pathLst>
                <a:path w="1133" h="954">
                  <a:moveTo>
                    <a:pt x="0" y="954"/>
                  </a:moveTo>
                  <a:lnTo>
                    <a:pt x="1133" y="852"/>
                  </a:lnTo>
                  <a:lnTo>
                    <a:pt x="1133" y="102"/>
                  </a:lnTo>
                  <a:lnTo>
                    <a:pt x="0" y="0"/>
                  </a:lnTo>
                  <a:lnTo>
                    <a:pt x="0" y="954"/>
                  </a:lnTo>
                  <a:close/>
                </a:path>
              </a:pathLst>
            </a:custGeom>
            <a:solidFill>
              <a:schemeClr val="accent3">
                <a:lumMod val="75000"/>
              </a:schemeClr>
            </a:solidFill>
            <a:ln>
              <a:noFill/>
            </a:ln>
          </p:spPr>
          <p:txBody>
            <a:bodyPr vert="horz" wrap="square" lIns="51430" tIns="25715" rIns="51430" bIns="25715" numCol="1" anchor="t" anchorCtr="0" compatLnSpc="1"/>
            <a:lstStyle/>
            <a:p>
              <a:pPr algn="just">
                <a:lnSpc>
                  <a:spcPct val="120000"/>
                </a:lnSpc>
              </a:pPr>
              <a:endParaRPr lang="id-ID" sz="570">
                <a:ea typeface="微软雅黑" panose="020B0503020204020204" pitchFamily="34" charset="-122"/>
                <a:cs typeface="+mn-ea"/>
                <a:sym typeface="Arial" panose="020B0604020202020204" pitchFamily="34" charset="0"/>
              </a:endParaRPr>
            </a:p>
          </p:txBody>
        </p:sp>
        <p:sp>
          <p:nvSpPr>
            <p:cNvPr id="32" name="Rectangle 27"/>
            <p:cNvSpPr>
              <a:spLocks noChangeArrowheads="1"/>
            </p:cNvSpPr>
            <p:nvPr/>
          </p:nvSpPr>
          <p:spPr bwMode="auto">
            <a:xfrm flipH="1" flipV="1">
              <a:off x="7319850" y="3117501"/>
              <a:ext cx="25543" cy="870278"/>
            </a:xfrm>
            <a:prstGeom prst="rect">
              <a:avLst/>
            </a:prstGeom>
            <a:solidFill>
              <a:schemeClr val="bg1">
                <a:lumMod val="95000"/>
              </a:schemeClr>
            </a:solidFill>
            <a:ln>
              <a:noFill/>
            </a:ln>
          </p:spPr>
          <p:txBody>
            <a:bodyPr vert="horz" wrap="square" lIns="51430" tIns="25715" rIns="51430" bIns="25715" numCol="1" anchor="t" anchorCtr="0" compatLnSpc="1"/>
            <a:lstStyle/>
            <a:p>
              <a:pPr algn="just">
                <a:lnSpc>
                  <a:spcPct val="120000"/>
                </a:lnSpc>
              </a:pPr>
              <a:endParaRPr lang="id-ID" sz="570">
                <a:ea typeface="微软雅黑" panose="020B0503020204020204" pitchFamily="34" charset="-122"/>
                <a:cs typeface="+mn-ea"/>
                <a:sym typeface="Arial" panose="020B0604020202020204" pitchFamily="34" charset="0"/>
              </a:endParaRPr>
            </a:p>
          </p:txBody>
        </p:sp>
        <p:sp>
          <p:nvSpPr>
            <p:cNvPr id="33" name="Freeform 25"/>
            <p:cNvSpPr/>
            <p:nvPr/>
          </p:nvSpPr>
          <p:spPr bwMode="auto">
            <a:xfrm flipH="1" flipV="1">
              <a:off x="6855519" y="5144501"/>
              <a:ext cx="953293" cy="224411"/>
            </a:xfrm>
            <a:custGeom>
              <a:avLst/>
              <a:gdLst>
                <a:gd name="T0" fmla="*/ 0 w 1045"/>
                <a:gd name="T1" fmla="*/ 239 h 246"/>
                <a:gd name="T2" fmla="*/ 282 w 1045"/>
                <a:gd name="T3" fmla="*/ 0 h 246"/>
                <a:gd name="T4" fmla="*/ 311 w 1045"/>
                <a:gd name="T5" fmla="*/ 0 h 246"/>
                <a:gd name="T6" fmla="*/ 1045 w 1045"/>
                <a:gd name="T7" fmla="*/ 168 h 246"/>
                <a:gd name="T8" fmla="*/ 1045 w 1045"/>
                <a:gd name="T9" fmla="*/ 175 h 246"/>
                <a:gd name="T10" fmla="*/ 311 w 1045"/>
                <a:gd name="T11" fmla="*/ 14 h 246"/>
                <a:gd name="T12" fmla="*/ 282 w 1045"/>
                <a:gd name="T13" fmla="*/ 14 h 246"/>
                <a:gd name="T14" fmla="*/ 0 w 1045"/>
                <a:gd name="T15" fmla="*/ 246 h 246"/>
                <a:gd name="T16" fmla="*/ 0 w 1045"/>
                <a:gd name="T17" fmla="*/ 239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5" h="246">
                  <a:moveTo>
                    <a:pt x="0" y="239"/>
                  </a:moveTo>
                  <a:lnTo>
                    <a:pt x="282" y="0"/>
                  </a:lnTo>
                  <a:lnTo>
                    <a:pt x="311" y="0"/>
                  </a:lnTo>
                  <a:lnTo>
                    <a:pt x="1045" y="168"/>
                  </a:lnTo>
                  <a:lnTo>
                    <a:pt x="1045" y="175"/>
                  </a:lnTo>
                  <a:lnTo>
                    <a:pt x="311" y="14"/>
                  </a:lnTo>
                  <a:lnTo>
                    <a:pt x="282" y="14"/>
                  </a:lnTo>
                  <a:lnTo>
                    <a:pt x="0" y="246"/>
                  </a:lnTo>
                  <a:lnTo>
                    <a:pt x="0" y="239"/>
                  </a:lnTo>
                  <a:close/>
                </a:path>
              </a:pathLst>
            </a:custGeom>
            <a:solidFill>
              <a:schemeClr val="bg1">
                <a:lumMod val="95000"/>
                <a:alpha val="70000"/>
              </a:schemeClr>
            </a:solidFill>
            <a:ln>
              <a:noFill/>
            </a:ln>
          </p:spPr>
          <p:txBody>
            <a:bodyPr vert="horz" wrap="square" lIns="51430" tIns="25715" rIns="51430" bIns="25715" numCol="1" anchor="t" anchorCtr="0" compatLnSpc="1"/>
            <a:lstStyle/>
            <a:p>
              <a:pPr algn="just">
                <a:lnSpc>
                  <a:spcPct val="120000"/>
                </a:lnSpc>
              </a:pPr>
              <a:endParaRPr lang="id-ID" sz="570">
                <a:ea typeface="微软雅黑" panose="020B0503020204020204" pitchFamily="34" charset="-122"/>
                <a:cs typeface="+mn-ea"/>
                <a:sym typeface="Arial" panose="020B0604020202020204" pitchFamily="34" charset="0"/>
              </a:endParaRPr>
            </a:p>
          </p:txBody>
        </p:sp>
        <p:sp>
          <p:nvSpPr>
            <p:cNvPr id="34" name="Freeform 26"/>
            <p:cNvSpPr/>
            <p:nvPr/>
          </p:nvSpPr>
          <p:spPr bwMode="auto">
            <a:xfrm flipH="1" flipV="1">
              <a:off x="6855519" y="1734543"/>
              <a:ext cx="953293" cy="224411"/>
            </a:xfrm>
            <a:custGeom>
              <a:avLst/>
              <a:gdLst>
                <a:gd name="T0" fmla="*/ 1045 w 1045"/>
                <a:gd name="T1" fmla="*/ 7 h 246"/>
                <a:gd name="T2" fmla="*/ 761 w 1045"/>
                <a:gd name="T3" fmla="*/ 246 h 246"/>
                <a:gd name="T4" fmla="*/ 733 w 1045"/>
                <a:gd name="T5" fmla="*/ 246 h 246"/>
                <a:gd name="T6" fmla="*/ 0 w 1045"/>
                <a:gd name="T7" fmla="*/ 78 h 246"/>
                <a:gd name="T8" fmla="*/ 0 w 1045"/>
                <a:gd name="T9" fmla="*/ 71 h 246"/>
                <a:gd name="T10" fmla="*/ 733 w 1045"/>
                <a:gd name="T11" fmla="*/ 232 h 246"/>
                <a:gd name="T12" fmla="*/ 761 w 1045"/>
                <a:gd name="T13" fmla="*/ 232 h 246"/>
                <a:gd name="T14" fmla="*/ 1045 w 1045"/>
                <a:gd name="T15" fmla="*/ 0 h 246"/>
                <a:gd name="T16" fmla="*/ 1045 w 1045"/>
                <a:gd name="T17" fmla="*/ 7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5" h="246">
                  <a:moveTo>
                    <a:pt x="1045" y="7"/>
                  </a:moveTo>
                  <a:lnTo>
                    <a:pt x="761" y="246"/>
                  </a:lnTo>
                  <a:lnTo>
                    <a:pt x="733" y="246"/>
                  </a:lnTo>
                  <a:lnTo>
                    <a:pt x="0" y="78"/>
                  </a:lnTo>
                  <a:lnTo>
                    <a:pt x="0" y="71"/>
                  </a:lnTo>
                  <a:lnTo>
                    <a:pt x="733" y="232"/>
                  </a:lnTo>
                  <a:lnTo>
                    <a:pt x="761" y="232"/>
                  </a:lnTo>
                  <a:lnTo>
                    <a:pt x="1045" y="0"/>
                  </a:lnTo>
                  <a:lnTo>
                    <a:pt x="1045" y="7"/>
                  </a:lnTo>
                  <a:close/>
                </a:path>
              </a:pathLst>
            </a:custGeom>
            <a:solidFill>
              <a:schemeClr val="bg1">
                <a:alpha val="70000"/>
              </a:schemeClr>
            </a:solidFill>
            <a:ln>
              <a:noFill/>
            </a:ln>
          </p:spPr>
          <p:txBody>
            <a:bodyPr vert="horz" wrap="square" lIns="51430" tIns="25715" rIns="51430" bIns="25715" numCol="1" anchor="t" anchorCtr="0" compatLnSpc="1"/>
            <a:lstStyle/>
            <a:p>
              <a:pPr algn="just">
                <a:lnSpc>
                  <a:spcPct val="120000"/>
                </a:lnSpc>
              </a:pPr>
              <a:endParaRPr lang="id-ID" sz="570">
                <a:ea typeface="微软雅黑" panose="020B0503020204020204" pitchFamily="34" charset="-122"/>
                <a:cs typeface="+mn-ea"/>
                <a:sym typeface="Arial" panose="020B0604020202020204" pitchFamily="34" charset="0"/>
              </a:endParaRPr>
            </a:p>
          </p:txBody>
        </p:sp>
        <p:sp>
          <p:nvSpPr>
            <p:cNvPr id="35" name="Freeform 27"/>
            <p:cNvSpPr/>
            <p:nvPr/>
          </p:nvSpPr>
          <p:spPr bwMode="auto">
            <a:xfrm flipH="1" flipV="1">
              <a:off x="6557216" y="4474915"/>
              <a:ext cx="1549898" cy="250866"/>
            </a:xfrm>
            <a:custGeom>
              <a:avLst/>
              <a:gdLst>
                <a:gd name="T0" fmla="*/ 0 w 1699"/>
                <a:gd name="T1" fmla="*/ 260 h 275"/>
                <a:gd name="T2" fmla="*/ 697 w 1699"/>
                <a:gd name="T3" fmla="*/ 0 h 275"/>
                <a:gd name="T4" fmla="*/ 726 w 1699"/>
                <a:gd name="T5" fmla="*/ 0 h 275"/>
                <a:gd name="T6" fmla="*/ 1699 w 1699"/>
                <a:gd name="T7" fmla="*/ 166 h 275"/>
                <a:gd name="T8" fmla="*/ 1699 w 1699"/>
                <a:gd name="T9" fmla="*/ 180 h 275"/>
                <a:gd name="T10" fmla="*/ 726 w 1699"/>
                <a:gd name="T11" fmla="*/ 21 h 275"/>
                <a:gd name="T12" fmla="*/ 697 w 1699"/>
                <a:gd name="T13" fmla="*/ 21 h 275"/>
                <a:gd name="T14" fmla="*/ 0 w 1699"/>
                <a:gd name="T15" fmla="*/ 275 h 275"/>
                <a:gd name="T16" fmla="*/ 0 w 1699"/>
                <a:gd name="T17" fmla="*/ 260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9" h="275">
                  <a:moveTo>
                    <a:pt x="0" y="260"/>
                  </a:moveTo>
                  <a:lnTo>
                    <a:pt x="697" y="0"/>
                  </a:lnTo>
                  <a:lnTo>
                    <a:pt x="726" y="0"/>
                  </a:lnTo>
                  <a:lnTo>
                    <a:pt x="1699" y="166"/>
                  </a:lnTo>
                  <a:lnTo>
                    <a:pt x="1699" y="180"/>
                  </a:lnTo>
                  <a:lnTo>
                    <a:pt x="726" y="21"/>
                  </a:lnTo>
                  <a:lnTo>
                    <a:pt x="697" y="21"/>
                  </a:lnTo>
                  <a:lnTo>
                    <a:pt x="0" y="275"/>
                  </a:lnTo>
                  <a:lnTo>
                    <a:pt x="0" y="260"/>
                  </a:lnTo>
                  <a:close/>
                </a:path>
              </a:pathLst>
            </a:custGeom>
            <a:solidFill>
              <a:schemeClr val="bg1">
                <a:lumMod val="95000"/>
                <a:alpha val="70000"/>
              </a:schemeClr>
            </a:solidFill>
            <a:ln>
              <a:noFill/>
            </a:ln>
          </p:spPr>
          <p:txBody>
            <a:bodyPr vert="horz" wrap="square" lIns="51430" tIns="25715" rIns="51430" bIns="25715" numCol="1" anchor="t" anchorCtr="0" compatLnSpc="1"/>
            <a:lstStyle/>
            <a:p>
              <a:pPr algn="just">
                <a:lnSpc>
                  <a:spcPct val="120000"/>
                </a:lnSpc>
              </a:pPr>
              <a:endParaRPr lang="id-ID" sz="570">
                <a:ea typeface="微软雅黑" panose="020B0503020204020204" pitchFamily="34" charset="-122"/>
                <a:cs typeface="+mn-ea"/>
                <a:sym typeface="Arial" panose="020B0604020202020204" pitchFamily="34" charset="0"/>
              </a:endParaRPr>
            </a:p>
          </p:txBody>
        </p:sp>
        <p:sp>
          <p:nvSpPr>
            <p:cNvPr id="36" name="Freeform 28"/>
            <p:cNvSpPr/>
            <p:nvPr/>
          </p:nvSpPr>
          <p:spPr bwMode="auto">
            <a:xfrm flipH="1" flipV="1">
              <a:off x="6557216" y="2377673"/>
              <a:ext cx="1549898" cy="249954"/>
            </a:xfrm>
            <a:custGeom>
              <a:avLst/>
              <a:gdLst>
                <a:gd name="T0" fmla="*/ 1699 w 1699"/>
                <a:gd name="T1" fmla="*/ 14 h 274"/>
                <a:gd name="T2" fmla="*/ 1000 w 1699"/>
                <a:gd name="T3" fmla="*/ 274 h 274"/>
                <a:gd name="T4" fmla="*/ 972 w 1699"/>
                <a:gd name="T5" fmla="*/ 274 h 274"/>
                <a:gd name="T6" fmla="*/ 0 w 1699"/>
                <a:gd name="T7" fmla="*/ 109 h 274"/>
                <a:gd name="T8" fmla="*/ 0 w 1699"/>
                <a:gd name="T9" fmla="*/ 94 h 274"/>
                <a:gd name="T10" fmla="*/ 972 w 1699"/>
                <a:gd name="T11" fmla="*/ 253 h 274"/>
                <a:gd name="T12" fmla="*/ 1000 w 1699"/>
                <a:gd name="T13" fmla="*/ 253 h 274"/>
                <a:gd name="T14" fmla="*/ 1699 w 1699"/>
                <a:gd name="T15" fmla="*/ 0 h 274"/>
                <a:gd name="T16" fmla="*/ 1699 w 1699"/>
                <a:gd name="T17" fmla="*/ 1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9" h="274">
                  <a:moveTo>
                    <a:pt x="1699" y="14"/>
                  </a:moveTo>
                  <a:lnTo>
                    <a:pt x="1000" y="274"/>
                  </a:lnTo>
                  <a:lnTo>
                    <a:pt x="972" y="274"/>
                  </a:lnTo>
                  <a:lnTo>
                    <a:pt x="0" y="109"/>
                  </a:lnTo>
                  <a:lnTo>
                    <a:pt x="0" y="94"/>
                  </a:lnTo>
                  <a:lnTo>
                    <a:pt x="972" y="253"/>
                  </a:lnTo>
                  <a:lnTo>
                    <a:pt x="1000" y="253"/>
                  </a:lnTo>
                  <a:lnTo>
                    <a:pt x="1699" y="0"/>
                  </a:lnTo>
                  <a:lnTo>
                    <a:pt x="1699" y="14"/>
                  </a:lnTo>
                  <a:close/>
                </a:path>
              </a:pathLst>
            </a:custGeom>
            <a:solidFill>
              <a:schemeClr val="bg1">
                <a:lumMod val="95000"/>
                <a:alpha val="70000"/>
              </a:schemeClr>
            </a:solidFill>
            <a:ln>
              <a:noFill/>
            </a:ln>
          </p:spPr>
          <p:txBody>
            <a:bodyPr vert="horz" wrap="square" lIns="51430" tIns="25715" rIns="51430" bIns="25715" numCol="1" anchor="t" anchorCtr="0" compatLnSpc="1"/>
            <a:lstStyle/>
            <a:p>
              <a:pPr algn="just">
                <a:lnSpc>
                  <a:spcPct val="120000"/>
                </a:lnSpc>
              </a:pPr>
              <a:endParaRPr lang="id-ID" sz="570">
                <a:ea typeface="微软雅黑" panose="020B0503020204020204" pitchFamily="34" charset="-122"/>
                <a:cs typeface="+mn-ea"/>
                <a:sym typeface="Arial" panose="020B0604020202020204" pitchFamily="34" charset="0"/>
              </a:endParaRPr>
            </a:p>
          </p:txBody>
        </p:sp>
        <p:sp>
          <p:nvSpPr>
            <p:cNvPr id="37" name="Freeform 29"/>
            <p:cNvSpPr/>
            <p:nvPr/>
          </p:nvSpPr>
          <p:spPr bwMode="auto">
            <a:xfrm flipH="1" flipV="1">
              <a:off x="6286281" y="3883784"/>
              <a:ext cx="2092681" cy="103996"/>
            </a:xfrm>
            <a:custGeom>
              <a:avLst/>
              <a:gdLst>
                <a:gd name="T0" fmla="*/ 0 w 2294"/>
                <a:gd name="T1" fmla="*/ 102 h 114"/>
                <a:gd name="T2" fmla="*/ 1133 w 2294"/>
                <a:gd name="T3" fmla="*/ 0 h 114"/>
                <a:gd name="T4" fmla="*/ 1161 w 2294"/>
                <a:gd name="T5" fmla="*/ 0 h 114"/>
                <a:gd name="T6" fmla="*/ 2294 w 2294"/>
                <a:gd name="T7" fmla="*/ 102 h 114"/>
                <a:gd name="T8" fmla="*/ 2294 w 2294"/>
                <a:gd name="T9" fmla="*/ 114 h 114"/>
                <a:gd name="T10" fmla="*/ 1161 w 2294"/>
                <a:gd name="T11" fmla="*/ 19 h 114"/>
                <a:gd name="T12" fmla="*/ 1133 w 2294"/>
                <a:gd name="T13" fmla="*/ 19 h 114"/>
                <a:gd name="T14" fmla="*/ 0 w 2294"/>
                <a:gd name="T15" fmla="*/ 111 h 114"/>
                <a:gd name="T16" fmla="*/ 0 w 2294"/>
                <a:gd name="T17" fmla="*/ 10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94" h="114">
                  <a:moveTo>
                    <a:pt x="0" y="102"/>
                  </a:moveTo>
                  <a:lnTo>
                    <a:pt x="1133" y="0"/>
                  </a:lnTo>
                  <a:lnTo>
                    <a:pt x="1161" y="0"/>
                  </a:lnTo>
                  <a:lnTo>
                    <a:pt x="2294" y="102"/>
                  </a:lnTo>
                  <a:lnTo>
                    <a:pt x="2294" y="114"/>
                  </a:lnTo>
                  <a:lnTo>
                    <a:pt x="1161" y="19"/>
                  </a:lnTo>
                  <a:lnTo>
                    <a:pt x="1133" y="19"/>
                  </a:lnTo>
                  <a:lnTo>
                    <a:pt x="0" y="111"/>
                  </a:lnTo>
                  <a:lnTo>
                    <a:pt x="0" y="102"/>
                  </a:lnTo>
                  <a:close/>
                </a:path>
              </a:pathLst>
            </a:custGeom>
            <a:solidFill>
              <a:schemeClr val="bg1">
                <a:lumMod val="95000"/>
                <a:alpha val="70000"/>
              </a:schemeClr>
            </a:solidFill>
            <a:ln>
              <a:noFill/>
            </a:ln>
          </p:spPr>
          <p:txBody>
            <a:bodyPr vert="horz" wrap="square" lIns="51430" tIns="25715" rIns="51430" bIns="25715" numCol="1" anchor="t" anchorCtr="0" compatLnSpc="1"/>
            <a:lstStyle/>
            <a:p>
              <a:pPr algn="just">
                <a:lnSpc>
                  <a:spcPct val="120000"/>
                </a:lnSpc>
              </a:pPr>
              <a:endParaRPr lang="id-ID" sz="570">
                <a:ea typeface="微软雅黑" panose="020B0503020204020204" pitchFamily="34" charset="-122"/>
                <a:cs typeface="+mn-ea"/>
                <a:sym typeface="Arial" panose="020B0604020202020204" pitchFamily="34" charset="0"/>
              </a:endParaRPr>
            </a:p>
          </p:txBody>
        </p:sp>
        <p:grpSp>
          <p:nvGrpSpPr>
            <p:cNvPr id="38" name="Group 30"/>
            <p:cNvGrpSpPr/>
            <p:nvPr/>
          </p:nvGrpSpPr>
          <p:grpSpPr>
            <a:xfrm>
              <a:off x="7714048" y="3396959"/>
              <a:ext cx="311617" cy="266089"/>
              <a:chOff x="5975421" y="268364"/>
              <a:chExt cx="488950" cy="417513"/>
            </a:xfrm>
            <a:solidFill>
              <a:schemeClr val="bg1"/>
            </a:solidFill>
          </p:grpSpPr>
          <p:sp>
            <p:nvSpPr>
              <p:cNvPr id="54" name="Freeform 13"/>
              <p:cNvSpPr>
                <a:spLocks noEditPoints="1"/>
              </p:cNvSpPr>
              <p:nvPr/>
            </p:nvSpPr>
            <p:spPr bwMode="auto">
              <a:xfrm>
                <a:off x="6097659" y="376314"/>
                <a:ext cx="244475" cy="247650"/>
              </a:xfrm>
              <a:custGeom>
                <a:avLst/>
                <a:gdLst>
                  <a:gd name="T0" fmla="*/ 32 w 64"/>
                  <a:gd name="T1" fmla="*/ 0 h 64"/>
                  <a:gd name="T2" fmla="*/ 0 w 64"/>
                  <a:gd name="T3" fmla="*/ 32 h 64"/>
                  <a:gd name="T4" fmla="*/ 32 w 64"/>
                  <a:gd name="T5" fmla="*/ 64 h 64"/>
                  <a:gd name="T6" fmla="*/ 64 w 64"/>
                  <a:gd name="T7" fmla="*/ 32 h 64"/>
                  <a:gd name="T8" fmla="*/ 32 w 64"/>
                  <a:gd name="T9" fmla="*/ 0 h 64"/>
                  <a:gd name="T10" fmla="*/ 50 w 64"/>
                  <a:gd name="T11" fmla="*/ 48 h 64"/>
                  <a:gd name="T12" fmla="*/ 16 w 64"/>
                  <a:gd name="T13" fmla="*/ 50 h 64"/>
                  <a:gd name="T14" fmla="*/ 14 w 64"/>
                  <a:gd name="T15" fmla="*/ 16 h 64"/>
                  <a:gd name="T16" fmla="*/ 48 w 64"/>
                  <a:gd name="T17" fmla="*/ 14 h 64"/>
                  <a:gd name="T18" fmla="*/ 50 w 64"/>
                  <a:gd name="T19" fmla="*/ 4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0"/>
                    </a:moveTo>
                    <a:cubicBezTo>
                      <a:pt x="14" y="0"/>
                      <a:pt x="0" y="14"/>
                      <a:pt x="0" y="32"/>
                    </a:cubicBezTo>
                    <a:cubicBezTo>
                      <a:pt x="0" y="50"/>
                      <a:pt x="14" y="64"/>
                      <a:pt x="32" y="64"/>
                    </a:cubicBezTo>
                    <a:cubicBezTo>
                      <a:pt x="50" y="64"/>
                      <a:pt x="64" y="50"/>
                      <a:pt x="64" y="32"/>
                    </a:cubicBezTo>
                    <a:cubicBezTo>
                      <a:pt x="64" y="14"/>
                      <a:pt x="50" y="0"/>
                      <a:pt x="32" y="0"/>
                    </a:cubicBezTo>
                    <a:close/>
                    <a:moveTo>
                      <a:pt x="50" y="48"/>
                    </a:moveTo>
                    <a:cubicBezTo>
                      <a:pt x="42" y="58"/>
                      <a:pt x="26" y="59"/>
                      <a:pt x="16" y="50"/>
                    </a:cubicBezTo>
                    <a:cubicBezTo>
                      <a:pt x="6" y="42"/>
                      <a:pt x="5" y="26"/>
                      <a:pt x="14" y="16"/>
                    </a:cubicBezTo>
                    <a:cubicBezTo>
                      <a:pt x="22" y="6"/>
                      <a:pt x="38" y="5"/>
                      <a:pt x="48" y="14"/>
                    </a:cubicBezTo>
                    <a:cubicBezTo>
                      <a:pt x="58" y="22"/>
                      <a:pt x="59" y="38"/>
                      <a:pt x="5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51430" tIns="25715" rIns="51430" bIns="25715" numCol="1" anchor="t" anchorCtr="0" compatLnSpc="1"/>
              <a:lstStyle/>
              <a:p>
                <a:pPr algn="just">
                  <a:lnSpc>
                    <a:spcPct val="120000"/>
                  </a:lnSpc>
                </a:pPr>
                <a:endParaRPr lang="id-ID" sz="570">
                  <a:ea typeface="微软雅黑" panose="020B0503020204020204" pitchFamily="34" charset="-122"/>
                  <a:cs typeface="+mn-ea"/>
                  <a:sym typeface="Arial" panose="020B0604020202020204" pitchFamily="34" charset="0"/>
                </a:endParaRPr>
              </a:p>
            </p:txBody>
          </p:sp>
          <p:sp>
            <p:nvSpPr>
              <p:cNvPr id="55" name="Freeform 14"/>
              <p:cNvSpPr/>
              <p:nvPr/>
            </p:nvSpPr>
            <p:spPr bwMode="auto">
              <a:xfrm>
                <a:off x="6157984" y="438226"/>
                <a:ext cx="69850" cy="68263"/>
              </a:xfrm>
              <a:custGeom>
                <a:avLst/>
                <a:gdLst>
                  <a:gd name="T0" fmla="*/ 16 w 18"/>
                  <a:gd name="T1" fmla="*/ 0 h 18"/>
                  <a:gd name="T2" fmla="*/ 0 w 18"/>
                  <a:gd name="T3" fmla="*/ 16 h 18"/>
                  <a:gd name="T4" fmla="*/ 0 w 18"/>
                  <a:gd name="T5" fmla="*/ 16 h 18"/>
                  <a:gd name="T6" fmla="*/ 2 w 18"/>
                  <a:gd name="T7" fmla="*/ 18 h 18"/>
                  <a:gd name="T8" fmla="*/ 4 w 18"/>
                  <a:gd name="T9" fmla="*/ 16 h 18"/>
                  <a:gd name="T10" fmla="*/ 4 w 18"/>
                  <a:gd name="T11" fmla="*/ 16 h 18"/>
                  <a:gd name="T12" fmla="*/ 16 w 18"/>
                  <a:gd name="T13" fmla="*/ 4 h 18"/>
                  <a:gd name="T14" fmla="*/ 18 w 18"/>
                  <a:gd name="T15" fmla="*/ 2 h 18"/>
                  <a:gd name="T16" fmla="*/ 16 w 18"/>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8">
                    <a:moveTo>
                      <a:pt x="16" y="0"/>
                    </a:moveTo>
                    <a:cubicBezTo>
                      <a:pt x="7" y="0"/>
                      <a:pt x="0" y="7"/>
                      <a:pt x="0" y="16"/>
                    </a:cubicBezTo>
                    <a:cubicBezTo>
                      <a:pt x="0" y="16"/>
                      <a:pt x="0" y="16"/>
                      <a:pt x="0" y="16"/>
                    </a:cubicBezTo>
                    <a:cubicBezTo>
                      <a:pt x="0" y="17"/>
                      <a:pt x="1" y="18"/>
                      <a:pt x="2" y="18"/>
                    </a:cubicBezTo>
                    <a:cubicBezTo>
                      <a:pt x="3" y="18"/>
                      <a:pt x="4" y="17"/>
                      <a:pt x="4" y="16"/>
                    </a:cubicBezTo>
                    <a:cubicBezTo>
                      <a:pt x="4" y="16"/>
                      <a:pt x="4" y="16"/>
                      <a:pt x="4" y="16"/>
                    </a:cubicBezTo>
                    <a:cubicBezTo>
                      <a:pt x="4" y="9"/>
                      <a:pt x="9" y="4"/>
                      <a:pt x="16" y="4"/>
                    </a:cubicBezTo>
                    <a:cubicBezTo>
                      <a:pt x="17" y="4"/>
                      <a:pt x="18" y="3"/>
                      <a:pt x="18" y="2"/>
                    </a:cubicBezTo>
                    <a:cubicBezTo>
                      <a:pt x="18" y="1"/>
                      <a:pt x="17" y="0"/>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51430" tIns="25715" rIns="51430" bIns="25715" numCol="1" anchor="t" anchorCtr="0" compatLnSpc="1"/>
              <a:lstStyle/>
              <a:p>
                <a:pPr algn="just">
                  <a:lnSpc>
                    <a:spcPct val="120000"/>
                  </a:lnSpc>
                </a:pPr>
                <a:endParaRPr lang="id-ID" sz="570">
                  <a:ea typeface="微软雅黑" panose="020B0503020204020204" pitchFamily="34" charset="-122"/>
                  <a:cs typeface="+mn-ea"/>
                  <a:sym typeface="Arial" panose="020B0604020202020204" pitchFamily="34" charset="0"/>
                </a:endParaRPr>
              </a:p>
            </p:txBody>
          </p:sp>
          <p:sp>
            <p:nvSpPr>
              <p:cNvPr id="56" name="Freeform 15"/>
              <p:cNvSpPr>
                <a:spLocks noEditPoints="1"/>
              </p:cNvSpPr>
              <p:nvPr/>
            </p:nvSpPr>
            <p:spPr bwMode="auto">
              <a:xfrm>
                <a:off x="5975421" y="268364"/>
                <a:ext cx="488950" cy="417513"/>
              </a:xfrm>
              <a:custGeom>
                <a:avLst/>
                <a:gdLst>
                  <a:gd name="T0" fmla="*/ 118 w 128"/>
                  <a:gd name="T1" fmla="*/ 24 h 108"/>
                  <a:gd name="T2" fmla="*/ 101 w 128"/>
                  <a:gd name="T3" fmla="*/ 21 h 108"/>
                  <a:gd name="T4" fmla="*/ 95 w 128"/>
                  <a:gd name="T5" fmla="*/ 8 h 108"/>
                  <a:gd name="T6" fmla="*/ 84 w 128"/>
                  <a:gd name="T7" fmla="*/ 0 h 108"/>
                  <a:gd name="T8" fmla="*/ 44 w 128"/>
                  <a:gd name="T9" fmla="*/ 0 h 108"/>
                  <a:gd name="T10" fmla="*/ 33 w 128"/>
                  <a:gd name="T11" fmla="*/ 8 h 108"/>
                  <a:gd name="T12" fmla="*/ 27 w 128"/>
                  <a:gd name="T13" fmla="*/ 21 h 108"/>
                  <a:gd name="T14" fmla="*/ 10 w 128"/>
                  <a:gd name="T15" fmla="*/ 24 h 108"/>
                  <a:gd name="T16" fmla="*/ 0 w 128"/>
                  <a:gd name="T17" fmla="*/ 36 h 108"/>
                  <a:gd name="T18" fmla="*/ 0 w 128"/>
                  <a:gd name="T19" fmla="*/ 96 h 108"/>
                  <a:gd name="T20" fmla="*/ 12 w 128"/>
                  <a:gd name="T21" fmla="*/ 108 h 108"/>
                  <a:gd name="T22" fmla="*/ 116 w 128"/>
                  <a:gd name="T23" fmla="*/ 108 h 108"/>
                  <a:gd name="T24" fmla="*/ 128 w 128"/>
                  <a:gd name="T25" fmla="*/ 96 h 108"/>
                  <a:gd name="T26" fmla="*/ 128 w 128"/>
                  <a:gd name="T27" fmla="*/ 36 h 108"/>
                  <a:gd name="T28" fmla="*/ 118 w 128"/>
                  <a:gd name="T29" fmla="*/ 24 h 108"/>
                  <a:gd name="T30" fmla="*/ 120 w 128"/>
                  <a:gd name="T31" fmla="*/ 96 h 108"/>
                  <a:gd name="T32" fmla="*/ 116 w 128"/>
                  <a:gd name="T33" fmla="*/ 100 h 108"/>
                  <a:gd name="T34" fmla="*/ 12 w 128"/>
                  <a:gd name="T35" fmla="*/ 100 h 108"/>
                  <a:gd name="T36" fmla="*/ 8 w 128"/>
                  <a:gd name="T37" fmla="*/ 96 h 108"/>
                  <a:gd name="T38" fmla="*/ 8 w 128"/>
                  <a:gd name="T39" fmla="*/ 36 h 108"/>
                  <a:gd name="T40" fmla="*/ 11 w 128"/>
                  <a:gd name="T41" fmla="*/ 32 h 108"/>
                  <a:gd name="T42" fmla="*/ 33 w 128"/>
                  <a:gd name="T43" fmla="*/ 28 h 108"/>
                  <a:gd name="T44" fmla="*/ 40 w 128"/>
                  <a:gd name="T45" fmla="*/ 11 h 108"/>
                  <a:gd name="T46" fmla="*/ 44 w 128"/>
                  <a:gd name="T47" fmla="*/ 8 h 108"/>
                  <a:gd name="T48" fmla="*/ 84 w 128"/>
                  <a:gd name="T49" fmla="*/ 8 h 108"/>
                  <a:gd name="T50" fmla="*/ 88 w 128"/>
                  <a:gd name="T51" fmla="*/ 11 h 108"/>
                  <a:gd name="T52" fmla="*/ 95 w 128"/>
                  <a:gd name="T53" fmla="*/ 28 h 108"/>
                  <a:gd name="T54" fmla="*/ 117 w 128"/>
                  <a:gd name="T55" fmla="*/ 32 h 108"/>
                  <a:gd name="T56" fmla="*/ 120 w 128"/>
                  <a:gd name="T57" fmla="*/ 36 h 108"/>
                  <a:gd name="T58" fmla="*/ 120 w 128"/>
                  <a:gd name="T59" fmla="*/ 9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8" h="108">
                    <a:moveTo>
                      <a:pt x="118" y="24"/>
                    </a:moveTo>
                    <a:cubicBezTo>
                      <a:pt x="101" y="21"/>
                      <a:pt x="101" y="21"/>
                      <a:pt x="101" y="21"/>
                    </a:cubicBezTo>
                    <a:cubicBezTo>
                      <a:pt x="95" y="8"/>
                      <a:pt x="95" y="8"/>
                      <a:pt x="95" y="8"/>
                    </a:cubicBezTo>
                    <a:cubicBezTo>
                      <a:pt x="93" y="3"/>
                      <a:pt x="89" y="0"/>
                      <a:pt x="84" y="0"/>
                    </a:cubicBezTo>
                    <a:cubicBezTo>
                      <a:pt x="44" y="0"/>
                      <a:pt x="44" y="0"/>
                      <a:pt x="44" y="0"/>
                    </a:cubicBezTo>
                    <a:cubicBezTo>
                      <a:pt x="39" y="0"/>
                      <a:pt x="35" y="3"/>
                      <a:pt x="33" y="8"/>
                    </a:cubicBezTo>
                    <a:cubicBezTo>
                      <a:pt x="27" y="21"/>
                      <a:pt x="27" y="21"/>
                      <a:pt x="27" y="21"/>
                    </a:cubicBezTo>
                    <a:cubicBezTo>
                      <a:pt x="10" y="24"/>
                      <a:pt x="10" y="24"/>
                      <a:pt x="10" y="24"/>
                    </a:cubicBezTo>
                    <a:cubicBezTo>
                      <a:pt x="4" y="25"/>
                      <a:pt x="0" y="30"/>
                      <a:pt x="0" y="36"/>
                    </a:cubicBezTo>
                    <a:cubicBezTo>
                      <a:pt x="0" y="96"/>
                      <a:pt x="0" y="96"/>
                      <a:pt x="0" y="96"/>
                    </a:cubicBezTo>
                    <a:cubicBezTo>
                      <a:pt x="0" y="103"/>
                      <a:pt x="5" y="108"/>
                      <a:pt x="12" y="108"/>
                    </a:cubicBezTo>
                    <a:cubicBezTo>
                      <a:pt x="116" y="108"/>
                      <a:pt x="116" y="108"/>
                      <a:pt x="116" y="108"/>
                    </a:cubicBezTo>
                    <a:cubicBezTo>
                      <a:pt x="123" y="108"/>
                      <a:pt x="128" y="103"/>
                      <a:pt x="128" y="96"/>
                    </a:cubicBezTo>
                    <a:cubicBezTo>
                      <a:pt x="128" y="36"/>
                      <a:pt x="128" y="36"/>
                      <a:pt x="128" y="36"/>
                    </a:cubicBezTo>
                    <a:cubicBezTo>
                      <a:pt x="128" y="30"/>
                      <a:pt x="124" y="25"/>
                      <a:pt x="118" y="24"/>
                    </a:cubicBezTo>
                    <a:close/>
                    <a:moveTo>
                      <a:pt x="120" y="96"/>
                    </a:moveTo>
                    <a:cubicBezTo>
                      <a:pt x="120" y="98"/>
                      <a:pt x="118" y="100"/>
                      <a:pt x="116" y="100"/>
                    </a:cubicBezTo>
                    <a:cubicBezTo>
                      <a:pt x="12" y="100"/>
                      <a:pt x="12" y="100"/>
                      <a:pt x="12" y="100"/>
                    </a:cubicBezTo>
                    <a:cubicBezTo>
                      <a:pt x="10" y="100"/>
                      <a:pt x="8" y="98"/>
                      <a:pt x="8" y="96"/>
                    </a:cubicBezTo>
                    <a:cubicBezTo>
                      <a:pt x="8" y="36"/>
                      <a:pt x="8" y="36"/>
                      <a:pt x="8" y="36"/>
                    </a:cubicBezTo>
                    <a:cubicBezTo>
                      <a:pt x="8" y="34"/>
                      <a:pt x="9" y="32"/>
                      <a:pt x="11" y="32"/>
                    </a:cubicBezTo>
                    <a:cubicBezTo>
                      <a:pt x="33" y="28"/>
                      <a:pt x="33" y="28"/>
                      <a:pt x="33" y="28"/>
                    </a:cubicBezTo>
                    <a:cubicBezTo>
                      <a:pt x="40" y="11"/>
                      <a:pt x="40" y="11"/>
                      <a:pt x="40" y="11"/>
                    </a:cubicBezTo>
                    <a:cubicBezTo>
                      <a:pt x="41" y="9"/>
                      <a:pt x="42" y="8"/>
                      <a:pt x="44" y="8"/>
                    </a:cubicBezTo>
                    <a:cubicBezTo>
                      <a:pt x="84" y="8"/>
                      <a:pt x="84" y="8"/>
                      <a:pt x="84" y="8"/>
                    </a:cubicBezTo>
                    <a:cubicBezTo>
                      <a:pt x="86" y="8"/>
                      <a:pt x="87" y="9"/>
                      <a:pt x="88" y="11"/>
                    </a:cubicBezTo>
                    <a:cubicBezTo>
                      <a:pt x="95" y="28"/>
                      <a:pt x="95" y="28"/>
                      <a:pt x="95" y="28"/>
                    </a:cubicBezTo>
                    <a:cubicBezTo>
                      <a:pt x="117" y="32"/>
                      <a:pt x="117" y="32"/>
                      <a:pt x="117" y="32"/>
                    </a:cubicBezTo>
                    <a:cubicBezTo>
                      <a:pt x="119" y="32"/>
                      <a:pt x="120" y="34"/>
                      <a:pt x="120" y="36"/>
                    </a:cubicBezTo>
                    <a:lnTo>
                      <a:pt x="120" y="9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51430" tIns="25715" rIns="51430" bIns="25715" numCol="1" anchor="t" anchorCtr="0" compatLnSpc="1"/>
              <a:lstStyle/>
              <a:p>
                <a:pPr algn="just">
                  <a:lnSpc>
                    <a:spcPct val="120000"/>
                  </a:lnSpc>
                </a:pPr>
                <a:endParaRPr lang="id-ID" sz="570">
                  <a:ea typeface="微软雅黑" panose="020B0503020204020204" pitchFamily="34" charset="-122"/>
                  <a:cs typeface="+mn-ea"/>
                  <a:sym typeface="Arial" panose="020B0604020202020204" pitchFamily="34" charset="0"/>
                </a:endParaRPr>
              </a:p>
            </p:txBody>
          </p:sp>
        </p:grpSp>
        <p:sp>
          <p:nvSpPr>
            <p:cNvPr id="39" name="Freeform 19"/>
            <p:cNvSpPr>
              <a:spLocks noEditPoints="1"/>
            </p:cNvSpPr>
            <p:nvPr/>
          </p:nvSpPr>
          <p:spPr bwMode="auto">
            <a:xfrm>
              <a:off x="7014684" y="4770696"/>
              <a:ext cx="381000" cy="367903"/>
            </a:xfrm>
            <a:custGeom>
              <a:avLst/>
              <a:gdLst>
                <a:gd name="T0" fmla="*/ 94 w 132"/>
                <a:gd name="T1" fmla="*/ 0 h 128"/>
                <a:gd name="T2" fmla="*/ 56 w 132"/>
                <a:gd name="T3" fmla="*/ 27 h 128"/>
                <a:gd name="T4" fmla="*/ 55 w 132"/>
                <a:gd name="T5" fmla="*/ 27 h 128"/>
                <a:gd name="T6" fmla="*/ 14 w 132"/>
                <a:gd name="T7" fmla="*/ 69 h 128"/>
                <a:gd name="T8" fmla="*/ 1 w 132"/>
                <a:gd name="T9" fmla="*/ 110 h 128"/>
                <a:gd name="T10" fmla="*/ 14 w 132"/>
                <a:gd name="T11" fmla="*/ 128 h 128"/>
                <a:gd name="T12" fmla="*/ 53 w 132"/>
                <a:gd name="T13" fmla="*/ 118 h 128"/>
                <a:gd name="T14" fmla="*/ 120 w 132"/>
                <a:gd name="T15" fmla="*/ 53 h 128"/>
                <a:gd name="T16" fmla="*/ 64 w 132"/>
                <a:gd name="T17" fmla="*/ 95 h 128"/>
                <a:gd name="T18" fmla="*/ 99 w 132"/>
                <a:gd name="T19" fmla="*/ 47 h 128"/>
                <a:gd name="T20" fmla="*/ 95 w 132"/>
                <a:gd name="T21" fmla="*/ 67 h 128"/>
                <a:gd name="T22" fmla="*/ 64 w 132"/>
                <a:gd name="T23" fmla="*/ 98 h 128"/>
                <a:gd name="T24" fmla="*/ 59 w 132"/>
                <a:gd name="T25" fmla="*/ 81 h 128"/>
                <a:gd name="T26" fmla="*/ 46 w 132"/>
                <a:gd name="T27" fmla="*/ 68 h 128"/>
                <a:gd name="T28" fmla="*/ 92 w 132"/>
                <a:gd name="T29" fmla="*/ 36 h 128"/>
                <a:gd name="T30" fmla="*/ 59 w 132"/>
                <a:gd name="T31" fmla="*/ 81 h 128"/>
                <a:gd name="T32" fmla="*/ 30 w 132"/>
                <a:gd name="T33" fmla="*/ 64 h 128"/>
                <a:gd name="T34" fmla="*/ 80 w 132"/>
                <a:gd name="T35" fmla="*/ 29 h 128"/>
                <a:gd name="T36" fmla="*/ 17 w 132"/>
                <a:gd name="T37" fmla="*/ 119 h 128"/>
                <a:gd name="T38" fmla="*/ 8 w 132"/>
                <a:gd name="T39" fmla="*/ 114 h 128"/>
                <a:gd name="T40" fmla="*/ 13 w 132"/>
                <a:gd name="T41" fmla="*/ 96 h 128"/>
                <a:gd name="T42" fmla="*/ 32 w 132"/>
                <a:gd name="T43" fmla="*/ 116 h 128"/>
                <a:gd name="T44" fmla="*/ 35 w 132"/>
                <a:gd name="T45" fmla="*/ 115 h 128"/>
                <a:gd name="T46" fmla="*/ 14 w 132"/>
                <a:gd name="T47" fmla="*/ 92 h 128"/>
                <a:gd name="T48" fmla="*/ 19 w 132"/>
                <a:gd name="T49" fmla="*/ 75 h 128"/>
                <a:gd name="T50" fmla="*/ 52 w 132"/>
                <a:gd name="T51" fmla="*/ 110 h 128"/>
                <a:gd name="T52" fmla="*/ 35 w 132"/>
                <a:gd name="T53" fmla="*/ 115 h 128"/>
                <a:gd name="T54" fmla="*/ 108 w 132"/>
                <a:gd name="T55" fmla="*/ 54 h 128"/>
                <a:gd name="T56" fmla="*/ 98 w 132"/>
                <a:gd name="T57" fmla="*/ 30 h 128"/>
                <a:gd name="T58" fmla="*/ 81 w 132"/>
                <a:gd name="T59" fmla="*/ 13 h 128"/>
                <a:gd name="T60" fmla="*/ 112 w 132"/>
                <a:gd name="T61" fmla="*/ 16 h 128"/>
                <a:gd name="T62" fmla="*/ 115 w 132"/>
                <a:gd name="T63" fmla="*/ 47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2" h="128">
                  <a:moveTo>
                    <a:pt x="118" y="10"/>
                  </a:moveTo>
                  <a:cubicBezTo>
                    <a:pt x="111" y="4"/>
                    <a:pt x="102" y="0"/>
                    <a:pt x="94" y="0"/>
                  </a:cubicBezTo>
                  <a:cubicBezTo>
                    <a:pt x="87" y="0"/>
                    <a:pt x="80" y="3"/>
                    <a:pt x="75" y="8"/>
                  </a:cubicBezTo>
                  <a:cubicBezTo>
                    <a:pt x="56" y="27"/>
                    <a:pt x="56" y="27"/>
                    <a:pt x="56" y="27"/>
                  </a:cubicBezTo>
                  <a:cubicBezTo>
                    <a:pt x="56" y="27"/>
                    <a:pt x="56" y="27"/>
                    <a:pt x="55" y="27"/>
                  </a:cubicBezTo>
                  <a:cubicBezTo>
                    <a:pt x="55" y="27"/>
                    <a:pt x="55" y="27"/>
                    <a:pt x="55" y="27"/>
                  </a:cubicBezTo>
                  <a:cubicBezTo>
                    <a:pt x="55" y="27"/>
                    <a:pt x="55" y="27"/>
                    <a:pt x="55" y="27"/>
                  </a:cubicBezTo>
                  <a:cubicBezTo>
                    <a:pt x="14" y="69"/>
                    <a:pt x="14" y="69"/>
                    <a:pt x="14" y="69"/>
                  </a:cubicBezTo>
                  <a:cubicBezTo>
                    <a:pt x="12" y="71"/>
                    <a:pt x="11" y="73"/>
                    <a:pt x="10" y="76"/>
                  </a:cubicBezTo>
                  <a:cubicBezTo>
                    <a:pt x="1" y="110"/>
                    <a:pt x="1" y="110"/>
                    <a:pt x="1" y="110"/>
                  </a:cubicBezTo>
                  <a:cubicBezTo>
                    <a:pt x="1" y="110"/>
                    <a:pt x="0" y="113"/>
                    <a:pt x="0" y="114"/>
                  </a:cubicBezTo>
                  <a:cubicBezTo>
                    <a:pt x="0" y="122"/>
                    <a:pt x="6" y="128"/>
                    <a:pt x="14" y="128"/>
                  </a:cubicBezTo>
                  <a:cubicBezTo>
                    <a:pt x="16" y="128"/>
                    <a:pt x="19" y="127"/>
                    <a:pt x="19" y="127"/>
                  </a:cubicBezTo>
                  <a:cubicBezTo>
                    <a:pt x="53" y="118"/>
                    <a:pt x="53" y="118"/>
                    <a:pt x="53" y="118"/>
                  </a:cubicBezTo>
                  <a:cubicBezTo>
                    <a:pt x="55" y="118"/>
                    <a:pt x="57" y="116"/>
                    <a:pt x="59" y="114"/>
                  </a:cubicBezTo>
                  <a:cubicBezTo>
                    <a:pt x="120" y="53"/>
                    <a:pt x="120" y="53"/>
                    <a:pt x="120" y="53"/>
                  </a:cubicBezTo>
                  <a:cubicBezTo>
                    <a:pt x="132" y="42"/>
                    <a:pt x="130" y="23"/>
                    <a:pt x="118" y="10"/>
                  </a:cubicBezTo>
                  <a:close/>
                  <a:moveTo>
                    <a:pt x="64" y="95"/>
                  </a:moveTo>
                  <a:cubicBezTo>
                    <a:pt x="64" y="92"/>
                    <a:pt x="63" y="88"/>
                    <a:pt x="61" y="85"/>
                  </a:cubicBezTo>
                  <a:cubicBezTo>
                    <a:pt x="99" y="47"/>
                    <a:pt x="99" y="47"/>
                    <a:pt x="99" y="47"/>
                  </a:cubicBezTo>
                  <a:cubicBezTo>
                    <a:pt x="101" y="54"/>
                    <a:pt x="100" y="62"/>
                    <a:pt x="95" y="67"/>
                  </a:cubicBezTo>
                  <a:cubicBezTo>
                    <a:pt x="95" y="67"/>
                    <a:pt x="95" y="67"/>
                    <a:pt x="95" y="67"/>
                  </a:cubicBezTo>
                  <a:cubicBezTo>
                    <a:pt x="95" y="67"/>
                    <a:pt x="95" y="67"/>
                    <a:pt x="95" y="67"/>
                  </a:cubicBezTo>
                  <a:cubicBezTo>
                    <a:pt x="64" y="98"/>
                    <a:pt x="64" y="98"/>
                    <a:pt x="64" y="98"/>
                  </a:cubicBezTo>
                  <a:cubicBezTo>
                    <a:pt x="64" y="97"/>
                    <a:pt x="64" y="96"/>
                    <a:pt x="64" y="95"/>
                  </a:cubicBezTo>
                  <a:close/>
                  <a:moveTo>
                    <a:pt x="59" y="81"/>
                  </a:moveTo>
                  <a:cubicBezTo>
                    <a:pt x="58" y="79"/>
                    <a:pt x="56" y="76"/>
                    <a:pt x="54" y="74"/>
                  </a:cubicBezTo>
                  <a:cubicBezTo>
                    <a:pt x="51" y="72"/>
                    <a:pt x="49" y="70"/>
                    <a:pt x="46" y="68"/>
                  </a:cubicBezTo>
                  <a:cubicBezTo>
                    <a:pt x="84" y="30"/>
                    <a:pt x="84" y="30"/>
                    <a:pt x="84" y="30"/>
                  </a:cubicBezTo>
                  <a:cubicBezTo>
                    <a:pt x="87" y="31"/>
                    <a:pt x="90" y="33"/>
                    <a:pt x="92" y="36"/>
                  </a:cubicBezTo>
                  <a:cubicBezTo>
                    <a:pt x="94" y="38"/>
                    <a:pt x="96" y="40"/>
                    <a:pt x="97" y="43"/>
                  </a:cubicBezTo>
                  <a:lnTo>
                    <a:pt x="59" y="81"/>
                  </a:lnTo>
                  <a:close/>
                  <a:moveTo>
                    <a:pt x="42" y="66"/>
                  </a:moveTo>
                  <a:cubicBezTo>
                    <a:pt x="38" y="65"/>
                    <a:pt x="34" y="64"/>
                    <a:pt x="30" y="64"/>
                  </a:cubicBezTo>
                  <a:cubicBezTo>
                    <a:pt x="61" y="33"/>
                    <a:pt x="61" y="33"/>
                    <a:pt x="61" y="33"/>
                  </a:cubicBezTo>
                  <a:cubicBezTo>
                    <a:pt x="66" y="28"/>
                    <a:pt x="73" y="27"/>
                    <a:pt x="80" y="29"/>
                  </a:cubicBezTo>
                  <a:lnTo>
                    <a:pt x="42" y="66"/>
                  </a:lnTo>
                  <a:close/>
                  <a:moveTo>
                    <a:pt x="17" y="119"/>
                  </a:moveTo>
                  <a:cubicBezTo>
                    <a:pt x="16" y="120"/>
                    <a:pt x="15" y="120"/>
                    <a:pt x="14" y="120"/>
                  </a:cubicBezTo>
                  <a:cubicBezTo>
                    <a:pt x="11" y="120"/>
                    <a:pt x="8" y="117"/>
                    <a:pt x="8" y="114"/>
                  </a:cubicBezTo>
                  <a:cubicBezTo>
                    <a:pt x="8" y="113"/>
                    <a:pt x="8" y="112"/>
                    <a:pt x="8" y="112"/>
                  </a:cubicBezTo>
                  <a:cubicBezTo>
                    <a:pt x="13" y="96"/>
                    <a:pt x="13" y="96"/>
                    <a:pt x="13" y="96"/>
                  </a:cubicBezTo>
                  <a:cubicBezTo>
                    <a:pt x="17" y="96"/>
                    <a:pt x="22" y="98"/>
                    <a:pt x="26" y="102"/>
                  </a:cubicBezTo>
                  <a:cubicBezTo>
                    <a:pt x="30" y="106"/>
                    <a:pt x="32" y="111"/>
                    <a:pt x="32" y="116"/>
                  </a:cubicBezTo>
                  <a:lnTo>
                    <a:pt x="17" y="119"/>
                  </a:lnTo>
                  <a:close/>
                  <a:moveTo>
                    <a:pt x="35" y="115"/>
                  </a:moveTo>
                  <a:cubicBezTo>
                    <a:pt x="35" y="109"/>
                    <a:pt x="33" y="104"/>
                    <a:pt x="29" y="99"/>
                  </a:cubicBezTo>
                  <a:cubicBezTo>
                    <a:pt x="25" y="95"/>
                    <a:pt x="19" y="93"/>
                    <a:pt x="14" y="92"/>
                  </a:cubicBezTo>
                  <a:cubicBezTo>
                    <a:pt x="18" y="78"/>
                    <a:pt x="18" y="78"/>
                    <a:pt x="18" y="78"/>
                  </a:cubicBezTo>
                  <a:cubicBezTo>
                    <a:pt x="18" y="77"/>
                    <a:pt x="19" y="76"/>
                    <a:pt x="19" y="75"/>
                  </a:cubicBezTo>
                  <a:cubicBezTo>
                    <a:pt x="27" y="69"/>
                    <a:pt x="40" y="71"/>
                    <a:pt x="48" y="80"/>
                  </a:cubicBezTo>
                  <a:cubicBezTo>
                    <a:pt x="57" y="89"/>
                    <a:pt x="59" y="102"/>
                    <a:pt x="52" y="110"/>
                  </a:cubicBezTo>
                  <a:cubicBezTo>
                    <a:pt x="51" y="110"/>
                    <a:pt x="51" y="111"/>
                    <a:pt x="50" y="111"/>
                  </a:cubicBezTo>
                  <a:lnTo>
                    <a:pt x="35" y="115"/>
                  </a:lnTo>
                  <a:close/>
                  <a:moveTo>
                    <a:pt x="115" y="47"/>
                  </a:moveTo>
                  <a:cubicBezTo>
                    <a:pt x="108" y="54"/>
                    <a:pt x="108" y="54"/>
                    <a:pt x="108" y="54"/>
                  </a:cubicBezTo>
                  <a:cubicBezTo>
                    <a:pt x="108" y="53"/>
                    <a:pt x="108" y="52"/>
                    <a:pt x="108" y="51"/>
                  </a:cubicBezTo>
                  <a:cubicBezTo>
                    <a:pt x="107" y="43"/>
                    <a:pt x="104" y="36"/>
                    <a:pt x="98" y="30"/>
                  </a:cubicBezTo>
                  <a:cubicBezTo>
                    <a:pt x="91" y="24"/>
                    <a:pt x="83" y="20"/>
                    <a:pt x="74" y="20"/>
                  </a:cubicBezTo>
                  <a:cubicBezTo>
                    <a:pt x="81" y="13"/>
                    <a:pt x="81" y="13"/>
                    <a:pt x="81" y="13"/>
                  </a:cubicBezTo>
                  <a:cubicBezTo>
                    <a:pt x="84" y="10"/>
                    <a:pt x="89" y="8"/>
                    <a:pt x="94" y="8"/>
                  </a:cubicBezTo>
                  <a:cubicBezTo>
                    <a:pt x="100" y="8"/>
                    <a:pt x="107" y="11"/>
                    <a:pt x="112" y="16"/>
                  </a:cubicBezTo>
                  <a:cubicBezTo>
                    <a:pt x="117" y="21"/>
                    <a:pt x="120" y="27"/>
                    <a:pt x="120" y="33"/>
                  </a:cubicBezTo>
                  <a:cubicBezTo>
                    <a:pt x="120" y="38"/>
                    <a:pt x="118" y="43"/>
                    <a:pt x="115" y="47"/>
                  </a:cubicBezTo>
                  <a:close/>
                </a:path>
              </a:pathLst>
            </a:custGeom>
            <a:solidFill>
              <a:schemeClr val="bg1"/>
            </a:solidFill>
            <a:ln>
              <a:noFill/>
            </a:ln>
          </p:spPr>
          <p:txBody>
            <a:bodyPr vert="horz" wrap="square" lIns="51430" tIns="25715" rIns="51430" bIns="25715" numCol="1" anchor="t" anchorCtr="0" compatLnSpc="1"/>
            <a:lstStyle/>
            <a:p>
              <a:pPr algn="just">
                <a:lnSpc>
                  <a:spcPct val="120000"/>
                </a:lnSpc>
              </a:pPr>
              <a:endParaRPr lang="id-ID" sz="570">
                <a:ea typeface="微软雅黑" panose="020B0503020204020204" pitchFamily="34" charset="-122"/>
                <a:cs typeface="+mn-ea"/>
                <a:sym typeface="Arial" panose="020B0604020202020204" pitchFamily="34" charset="0"/>
              </a:endParaRPr>
            </a:p>
          </p:txBody>
        </p:sp>
        <p:sp>
          <p:nvSpPr>
            <p:cNvPr id="40" name="Freeform 23"/>
            <p:cNvSpPr>
              <a:spLocks noEditPoints="1"/>
            </p:cNvSpPr>
            <p:nvPr/>
          </p:nvSpPr>
          <p:spPr bwMode="auto">
            <a:xfrm>
              <a:off x="7479493" y="2712092"/>
              <a:ext cx="367904" cy="278606"/>
            </a:xfrm>
            <a:custGeom>
              <a:avLst/>
              <a:gdLst>
                <a:gd name="T0" fmla="*/ 105 w 128"/>
                <a:gd name="T1" fmla="*/ 2 h 96"/>
                <a:gd name="T2" fmla="*/ 28 w 128"/>
                <a:gd name="T3" fmla="*/ 0 h 96"/>
                <a:gd name="T4" fmla="*/ 2 w 128"/>
                <a:gd name="T5" fmla="*/ 23 h 96"/>
                <a:gd name="T6" fmla="*/ 2 w 128"/>
                <a:gd name="T7" fmla="*/ 34 h 96"/>
                <a:gd name="T8" fmla="*/ 64 w 128"/>
                <a:gd name="T9" fmla="*/ 96 h 96"/>
                <a:gd name="T10" fmla="*/ 126 w 128"/>
                <a:gd name="T11" fmla="*/ 34 h 96"/>
                <a:gd name="T12" fmla="*/ 126 w 128"/>
                <a:gd name="T13" fmla="*/ 23 h 96"/>
                <a:gd name="T14" fmla="*/ 55 w 128"/>
                <a:gd name="T15" fmla="*/ 28 h 96"/>
                <a:gd name="T16" fmla="*/ 73 w 128"/>
                <a:gd name="T17" fmla="*/ 28 h 96"/>
                <a:gd name="T18" fmla="*/ 78 w 128"/>
                <a:gd name="T19" fmla="*/ 9 h 96"/>
                <a:gd name="T20" fmla="*/ 76 w 128"/>
                <a:gd name="T21" fmla="*/ 25 h 96"/>
                <a:gd name="T22" fmla="*/ 52 w 128"/>
                <a:gd name="T23" fmla="*/ 25 h 96"/>
                <a:gd name="T24" fmla="*/ 50 w 128"/>
                <a:gd name="T25" fmla="*/ 9 h 96"/>
                <a:gd name="T26" fmla="*/ 52 w 128"/>
                <a:gd name="T27" fmla="*/ 25 h 96"/>
                <a:gd name="T28" fmla="*/ 64 w 128"/>
                <a:gd name="T29" fmla="*/ 82 h 96"/>
                <a:gd name="T30" fmla="*/ 74 w 128"/>
                <a:gd name="T31" fmla="*/ 32 h 96"/>
                <a:gd name="T32" fmla="*/ 98 w 128"/>
                <a:gd name="T33" fmla="*/ 32 h 96"/>
                <a:gd name="T34" fmla="*/ 78 w 128"/>
                <a:gd name="T35" fmla="*/ 32 h 96"/>
                <a:gd name="T36" fmla="*/ 89 w 128"/>
                <a:gd name="T37" fmla="*/ 20 h 96"/>
                <a:gd name="T38" fmla="*/ 79 w 128"/>
                <a:gd name="T39" fmla="*/ 28 h 96"/>
                <a:gd name="T40" fmla="*/ 97 w 128"/>
                <a:gd name="T41" fmla="*/ 8 h 96"/>
                <a:gd name="T42" fmla="*/ 83 w 128"/>
                <a:gd name="T43" fmla="*/ 8 h 96"/>
                <a:gd name="T44" fmla="*/ 55 w 128"/>
                <a:gd name="T45" fmla="*/ 8 h 96"/>
                <a:gd name="T46" fmla="*/ 64 w 128"/>
                <a:gd name="T47" fmla="*/ 15 h 96"/>
                <a:gd name="T48" fmla="*/ 31 w 128"/>
                <a:gd name="T49" fmla="*/ 8 h 96"/>
                <a:gd name="T50" fmla="*/ 39 w 128"/>
                <a:gd name="T51" fmla="*/ 14 h 96"/>
                <a:gd name="T52" fmla="*/ 49 w 128"/>
                <a:gd name="T53" fmla="*/ 28 h 96"/>
                <a:gd name="T54" fmla="*/ 39 w 128"/>
                <a:gd name="T55" fmla="*/ 20 h 96"/>
                <a:gd name="T56" fmla="*/ 60 w 128"/>
                <a:gd name="T57" fmla="*/ 81 h 96"/>
                <a:gd name="T58" fmla="*/ 50 w 128"/>
                <a:gd name="T59" fmla="*/ 32 h 96"/>
                <a:gd name="T60" fmla="*/ 11 w 128"/>
                <a:gd name="T61" fmla="*/ 32 h 96"/>
                <a:gd name="T62" fmla="*/ 51 w 128"/>
                <a:gd name="T63" fmla="*/ 74 h 96"/>
                <a:gd name="T64" fmla="*/ 117 w 128"/>
                <a:gd name="T65" fmla="*/ 32 h 96"/>
                <a:gd name="T66" fmla="*/ 102 w 128"/>
                <a:gd name="T67" fmla="*/ 32 h 96"/>
                <a:gd name="T68" fmla="*/ 92 w 128"/>
                <a:gd name="T69" fmla="*/ 17 h 96"/>
                <a:gd name="T70" fmla="*/ 120 w 128"/>
                <a:gd name="T71" fmla="*/ 28 h 96"/>
                <a:gd name="T72" fmla="*/ 27 w 128"/>
                <a:gd name="T73" fmla="*/ 10 h 96"/>
                <a:gd name="T74" fmla="*/ 25 w 128"/>
                <a:gd name="T75" fmla="*/ 28 h 96"/>
                <a:gd name="T76" fmla="*/ 27 w 128"/>
                <a:gd name="T77" fmla="*/ 1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8" h="96">
                  <a:moveTo>
                    <a:pt x="126" y="23"/>
                  </a:moveTo>
                  <a:cubicBezTo>
                    <a:pt x="105" y="2"/>
                    <a:pt x="105" y="2"/>
                    <a:pt x="105" y="2"/>
                  </a:cubicBezTo>
                  <a:cubicBezTo>
                    <a:pt x="104" y="1"/>
                    <a:pt x="102" y="0"/>
                    <a:pt x="100" y="0"/>
                  </a:cubicBezTo>
                  <a:cubicBezTo>
                    <a:pt x="28" y="0"/>
                    <a:pt x="28" y="0"/>
                    <a:pt x="28" y="0"/>
                  </a:cubicBezTo>
                  <a:cubicBezTo>
                    <a:pt x="26" y="0"/>
                    <a:pt x="24" y="1"/>
                    <a:pt x="23" y="2"/>
                  </a:cubicBezTo>
                  <a:cubicBezTo>
                    <a:pt x="2" y="23"/>
                    <a:pt x="2" y="23"/>
                    <a:pt x="2" y="23"/>
                  </a:cubicBezTo>
                  <a:cubicBezTo>
                    <a:pt x="1" y="24"/>
                    <a:pt x="0" y="26"/>
                    <a:pt x="0" y="28"/>
                  </a:cubicBezTo>
                  <a:cubicBezTo>
                    <a:pt x="0" y="30"/>
                    <a:pt x="1" y="32"/>
                    <a:pt x="2" y="34"/>
                  </a:cubicBezTo>
                  <a:cubicBezTo>
                    <a:pt x="58" y="93"/>
                    <a:pt x="58" y="93"/>
                    <a:pt x="58" y="93"/>
                  </a:cubicBezTo>
                  <a:cubicBezTo>
                    <a:pt x="60" y="95"/>
                    <a:pt x="62" y="96"/>
                    <a:pt x="64" y="96"/>
                  </a:cubicBezTo>
                  <a:cubicBezTo>
                    <a:pt x="66" y="96"/>
                    <a:pt x="68" y="95"/>
                    <a:pt x="70" y="93"/>
                  </a:cubicBezTo>
                  <a:cubicBezTo>
                    <a:pt x="126" y="34"/>
                    <a:pt x="126" y="34"/>
                    <a:pt x="126" y="34"/>
                  </a:cubicBezTo>
                  <a:cubicBezTo>
                    <a:pt x="127" y="32"/>
                    <a:pt x="128" y="30"/>
                    <a:pt x="128" y="28"/>
                  </a:cubicBezTo>
                  <a:cubicBezTo>
                    <a:pt x="128" y="26"/>
                    <a:pt x="127" y="24"/>
                    <a:pt x="126" y="23"/>
                  </a:cubicBezTo>
                  <a:close/>
                  <a:moveTo>
                    <a:pt x="73" y="28"/>
                  </a:moveTo>
                  <a:cubicBezTo>
                    <a:pt x="55" y="28"/>
                    <a:pt x="55" y="28"/>
                    <a:pt x="55" y="28"/>
                  </a:cubicBezTo>
                  <a:cubicBezTo>
                    <a:pt x="64" y="21"/>
                    <a:pt x="64" y="21"/>
                    <a:pt x="64" y="21"/>
                  </a:cubicBezTo>
                  <a:lnTo>
                    <a:pt x="73" y="28"/>
                  </a:lnTo>
                  <a:close/>
                  <a:moveTo>
                    <a:pt x="67" y="18"/>
                  </a:moveTo>
                  <a:cubicBezTo>
                    <a:pt x="78" y="9"/>
                    <a:pt x="78" y="9"/>
                    <a:pt x="78" y="9"/>
                  </a:cubicBezTo>
                  <a:cubicBezTo>
                    <a:pt x="86" y="17"/>
                    <a:pt x="86" y="17"/>
                    <a:pt x="86" y="17"/>
                  </a:cubicBezTo>
                  <a:cubicBezTo>
                    <a:pt x="76" y="25"/>
                    <a:pt x="76" y="25"/>
                    <a:pt x="76" y="25"/>
                  </a:cubicBezTo>
                  <a:lnTo>
                    <a:pt x="67" y="18"/>
                  </a:lnTo>
                  <a:close/>
                  <a:moveTo>
                    <a:pt x="52" y="25"/>
                  </a:moveTo>
                  <a:cubicBezTo>
                    <a:pt x="42" y="17"/>
                    <a:pt x="42" y="17"/>
                    <a:pt x="42" y="17"/>
                  </a:cubicBezTo>
                  <a:cubicBezTo>
                    <a:pt x="50" y="9"/>
                    <a:pt x="50" y="9"/>
                    <a:pt x="50" y="9"/>
                  </a:cubicBezTo>
                  <a:cubicBezTo>
                    <a:pt x="61" y="18"/>
                    <a:pt x="61" y="18"/>
                    <a:pt x="61" y="18"/>
                  </a:cubicBezTo>
                  <a:lnTo>
                    <a:pt x="52" y="25"/>
                  </a:lnTo>
                  <a:close/>
                  <a:moveTo>
                    <a:pt x="74" y="32"/>
                  </a:moveTo>
                  <a:cubicBezTo>
                    <a:pt x="64" y="82"/>
                    <a:pt x="64" y="82"/>
                    <a:pt x="64" y="82"/>
                  </a:cubicBezTo>
                  <a:cubicBezTo>
                    <a:pt x="54" y="32"/>
                    <a:pt x="54" y="32"/>
                    <a:pt x="54" y="32"/>
                  </a:cubicBezTo>
                  <a:lnTo>
                    <a:pt x="74" y="32"/>
                  </a:lnTo>
                  <a:close/>
                  <a:moveTo>
                    <a:pt x="78" y="32"/>
                  </a:moveTo>
                  <a:cubicBezTo>
                    <a:pt x="98" y="32"/>
                    <a:pt x="98" y="32"/>
                    <a:pt x="98" y="32"/>
                  </a:cubicBezTo>
                  <a:cubicBezTo>
                    <a:pt x="68" y="81"/>
                    <a:pt x="68" y="81"/>
                    <a:pt x="68" y="81"/>
                  </a:cubicBezTo>
                  <a:lnTo>
                    <a:pt x="78" y="32"/>
                  </a:lnTo>
                  <a:close/>
                  <a:moveTo>
                    <a:pt x="79" y="28"/>
                  </a:moveTo>
                  <a:cubicBezTo>
                    <a:pt x="89" y="20"/>
                    <a:pt x="89" y="20"/>
                    <a:pt x="89" y="20"/>
                  </a:cubicBezTo>
                  <a:cubicBezTo>
                    <a:pt x="97" y="28"/>
                    <a:pt x="97" y="28"/>
                    <a:pt x="97" y="28"/>
                  </a:cubicBezTo>
                  <a:lnTo>
                    <a:pt x="79" y="28"/>
                  </a:lnTo>
                  <a:close/>
                  <a:moveTo>
                    <a:pt x="83" y="8"/>
                  </a:moveTo>
                  <a:cubicBezTo>
                    <a:pt x="97" y="8"/>
                    <a:pt x="97" y="8"/>
                    <a:pt x="97" y="8"/>
                  </a:cubicBezTo>
                  <a:cubicBezTo>
                    <a:pt x="89" y="14"/>
                    <a:pt x="89" y="14"/>
                    <a:pt x="89" y="14"/>
                  </a:cubicBezTo>
                  <a:lnTo>
                    <a:pt x="83" y="8"/>
                  </a:lnTo>
                  <a:close/>
                  <a:moveTo>
                    <a:pt x="64" y="15"/>
                  </a:moveTo>
                  <a:cubicBezTo>
                    <a:pt x="55" y="8"/>
                    <a:pt x="55" y="8"/>
                    <a:pt x="55" y="8"/>
                  </a:cubicBezTo>
                  <a:cubicBezTo>
                    <a:pt x="73" y="8"/>
                    <a:pt x="73" y="8"/>
                    <a:pt x="73" y="8"/>
                  </a:cubicBezTo>
                  <a:lnTo>
                    <a:pt x="64" y="15"/>
                  </a:lnTo>
                  <a:close/>
                  <a:moveTo>
                    <a:pt x="39" y="14"/>
                  </a:moveTo>
                  <a:cubicBezTo>
                    <a:pt x="31" y="8"/>
                    <a:pt x="31" y="8"/>
                    <a:pt x="31" y="8"/>
                  </a:cubicBezTo>
                  <a:cubicBezTo>
                    <a:pt x="45" y="8"/>
                    <a:pt x="45" y="8"/>
                    <a:pt x="45" y="8"/>
                  </a:cubicBezTo>
                  <a:lnTo>
                    <a:pt x="39" y="14"/>
                  </a:lnTo>
                  <a:close/>
                  <a:moveTo>
                    <a:pt x="39" y="20"/>
                  </a:moveTo>
                  <a:cubicBezTo>
                    <a:pt x="49" y="28"/>
                    <a:pt x="49" y="28"/>
                    <a:pt x="49" y="28"/>
                  </a:cubicBezTo>
                  <a:cubicBezTo>
                    <a:pt x="31" y="28"/>
                    <a:pt x="31" y="28"/>
                    <a:pt x="31" y="28"/>
                  </a:cubicBezTo>
                  <a:lnTo>
                    <a:pt x="39" y="20"/>
                  </a:lnTo>
                  <a:close/>
                  <a:moveTo>
                    <a:pt x="50" y="32"/>
                  </a:moveTo>
                  <a:cubicBezTo>
                    <a:pt x="60" y="81"/>
                    <a:pt x="60" y="81"/>
                    <a:pt x="60" y="81"/>
                  </a:cubicBezTo>
                  <a:cubicBezTo>
                    <a:pt x="30" y="32"/>
                    <a:pt x="30" y="32"/>
                    <a:pt x="30" y="32"/>
                  </a:cubicBezTo>
                  <a:lnTo>
                    <a:pt x="50" y="32"/>
                  </a:lnTo>
                  <a:close/>
                  <a:moveTo>
                    <a:pt x="51" y="74"/>
                  </a:moveTo>
                  <a:cubicBezTo>
                    <a:pt x="11" y="32"/>
                    <a:pt x="11" y="32"/>
                    <a:pt x="11" y="32"/>
                  </a:cubicBezTo>
                  <a:cubicBezTo>
                    <a:pt x="26" y="32"/>
                    <a:pt x="26" y="32"/>
                    <a:pt x="26" y="32"/>
                  </a:cubicBezTo>
                  <a:lnTo>
                    <a:pt x="51" y="74"/>
                  </a:lnTo>
                  <a:close/>
                  <a:moveTo>
                    <a:pt x="102" y="32"/>
                  </a:moveTo>
                  <a:cubicBezTo>
                    <a:pt x="117" y="32"/>
                    <a:pt x="117" y="32"/>
                    <a:pt x="117" y="32"/>
                  </a:cubicBezTo>
                  <a:cubicBezTo>
                    <a:pt x="77" y="74"/>
                    <a:pt x="77" y="74"/>
                    <a:pt x="77" y="74"/>
                  </a:cubicBezTo>
                  <a:lnTo>
                    <a:pt x="102" y="32"/>
                  </a:lnTo>
                  <a:close/>
                  <a:moveTo>
                    <a:pt x="103" y="28"/>
                  </a:moveTo>
                  <a:cubicBezTo>
                    <a:pt x="92" y="17"/>
                    <a:pt x="92" y="17"/>
                    <a:pt x="92" y="17"/>
                  </a:cubicBezTo>
                  <a:cubicBezTo>
                    <a:pt x="101" y="10"/>
                    <a:pt x="101" y="10"/>
                    <a:pt x="101" y="10"/>
                  </a:cubicBezTo>
                  <a:cubicBezTo>
                    <a:pt x="120" y="28"/>
                    <a:pt x="120" y="28"/>
                    <a:pt x="120" y="28"/>
                  </a:cubicBezTo>
                  <a:lnTo>
                    <a:pt x="103" y="28"/>
                  </a:lnTo>
                  <a:close/>
                  <a:moveTo>
                    <a:pt x="27" y="10"/>
                  </a:moveTo>
                  <a:cubicBezTo>
                    <a:pt x="36" y="17"/>
                    <a:pt x="36" y="17"/>
                    <a:pt x="36" y="17"/>
                  </a:cubicBezTo>
                  <a:cubicBezTo>
                    <a:pt x="25" y="28"/>
                    <a:pt x="25" y="28"/>
                    <a:pt x="25" y="28"/>
                  </a:cubicBezTo>
                  <a:cubicBezTo>
                    <a:pt x="8" y="28"/>
                    <a:pt x="8" y="28"/>
                    <a:pt x="8" y="28"/>
                  </a:cubicBezTo>
                  <a:lnTo>
                    <a:pt x="27" y="10"/>
                  </a:lnTo>
                  <a:close/>
                </a:path>
              </a:pathLst>
            </a:custGeom>
            <a:solidFill>
              <a:schemeClr val="bg1"/>
            </a:solidFill>
            <a:ln>
              <a:noFill/>
            </a:ln>
          </p:spPr>
          <p:txBody>
            <a:bodyPr vert="horz" wrap="square" lIns="51430" tIns="25715" rIns="51430" bIns="25715" numCol="1" anchor="t" anchorCtr="0" compatLnSpc="1"/>
            <a:lstStyle/>
            <a:p>
              <a:pPr algn="just">
                <a:lnSpc>
                  <a:spcPct val="120000"/>
                </a:lnSpc>
              </a:pPr>
              <a:endParaRPr lang="id-ID" sz="570">
                <a:ea typeface="微软雅黑" panose="020B0503020204020204" pitchFamily="34" charset="-122"/>
                <a:cs typeface="+mn-ea"/>
                <a:sym typeface="Arial" panose="020B0604020202020204" pitchFamily="34" charset="0"/>
              </a:endParaRPr>
            </a:p>
          </p:txBody>
        </p:sp>
        <p:grpSp>
          <p:nvGrpSpPr>
            <p:cNvPr id="41" name="Group 33"/>
            <p:cNvGrpSpPr/>
            <p:nvPr/>
          </p:nvGrpSpPr>
          <p:grpSpPr>
            <a:xfrm>
              <a:off x="6838983" y="4077834"/>
              <a:ext cx="375047" cy="367904"/>
              <a:chOff x="6786562" y="796925"/>
              <a:chExt cx="500063" cy="490538"/>
            </a:xfrm>
            <a:solidFill>
              <a:schemeClr val="bg1"/>
            </a:solidFill>
          </p:grpSpPr>
          <p:sp>
            <p:nvSpPr>
              <p:cNvPr id="50" name="Freeform 27"/>
              <p:cNvSpPr>
                <a:spLocks noEditPoints="1"/>
              </p:cNvSpPr>
              <p:nvPr/>
            </p:nvSpPr>
            <p:spPr bwMode="auto">
              <a:xfrm>
                <a:off x="6786562" y="796925"/>
                <a:ext cx="500063" cy="490538"/>
              </a:xfrm>
              <a:custGeom>
                <a:avLst/>
                <a:gdLst>
                  <a:gd name="T0" fmla="*/ 127 w 130"/>
                  <a:gd name="T1" fmla="*/ 42 h 128"/>
                  <a:gd name="T2" fmla="*/ 87 w 130"/>
                  <a:gd name="T3" fmla="*/ 2 h 128"/>
                  <a:gd name="T4" fmla="*/ 79 w 130"/>
                  <a:gd name="T5" fmla="*/ 0 h 128"/>
                  <a:gd name="T6" fmla="*/ 75 w 130"/>
                  <a:gd name="T7" fmla="*/ 2 h 128"/>
                  <a:gd name="T8" fmla="*/ 73 w 130"/>
                  <a:gd name="T9" fmla="*/ 6 h 128"/>
                  <a:gd name="T10" fmla="*/ 64 w 130"/>
                  <a:gd name="T11" fmla="*/ 21 h 128"/>
                  <a:gd name="T12" fmla="*/ 41 w 130"/>
                  <a:gd name="T13" fmla="*/ 37 h 128"/>
                  <a:gd name="T14" fmla="*/ 15 w 130"/>
                  <a:gd name="T15" fmla="*/ 55 h 128"/>
                  <a:gd name="T16" fmla="*/ 1 w 130"/>
                  <a:gd name="T17" fmla="*/ 78 h 128"/>
                  <a:gd name="T18" fmla="*/ 3 w 130"/>
                  <a:gd name="T19" fmla="*/ 86 h 128"/>
                  <a:gd name="T20" fmla="*/ 43 w 130"/>
                  <a:gd name="T21" fmla="*/ 126 h 128"/>
                  <a:gd name="T22" fmla="*/ 51 w 130"/>
                  <a:gd name="T23" fmla="*/ 128 h 128"/>
                  <a:gd name="T24" fmla="*/ 55 w 130"/>
                  <a:gd name="T25" fmla="*/ 126 h 128"/>
                  <a:gd name="T26" fmla="*/ 57 w 130"/>
                  <a:gd name="T27" fmla="*/ 122 h 128"/>
                  <a:gd name="T28" fmla="*/ 66 w 130"/>
                  <a:gd name="T29" fmla="*/ 107 h 128"/>
                  <a:gd name="T30" fmla="*/ 89 w 130"/>
                  <a:gd name="T31" fmla="*/ 91 h 128"/>
                  <a:gd name="T32" fmla="*/ 115 w 130"/>
                  <a:gd name="T33" fmla="*/ 73 h 128"/>
                  <a:gd name="T34" fmla="*/ 129 w 130"/>
                  <a:gd name="T35" fmla="*/ 50 h 128"/>
                  <a:gd name="T36" fmla="*/ 127 w 130"/>
                  <a:gd name="T37" fmla="*/ 42 h 128"/>
                  <a:gd name="T38" fmla="*/ 49 w 130"/>
                  <a:gd name="T39" fmla="*/ 120 h 128"/>
                  <a:gd name="T40" fmla="*/ 9 w 130"/>
                  <a:gd name="T41" fmla="*/ 80 h 128"/>
                  <a:gd name="T42" fmla="*/ 81 w 130"/>
                  <a:gd name="T43" fmla="*/ 8 h 128"/>
                  <a:gd name="T44" fmla="*/ 121 w 130"/>
                  <a:gd name="T45" fmla="*/ 48 h 128"/>
                  <a:gd name="T46" fmla="*/ 49 w 130"/>
                  <a:gd name="T47"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0" h="128">
                    <a:moveTo>
                      <a:pt x="127" y="42"/>
                    </a:moveTo>
                    <a:cubicBezTo>
                      <a:pt x="87" y="2"/>
                      <a:pt x="87" y="2"/>
                      <a:pt x="87" y="2"/>
                    </a:cubicBezTo>
                    <a:cubicBezTo>
                      <a:pt x="85" y="0"/>
                      <a:pt x="82" y="0"/>
                      <a:pt x="79" y="0"/>
                    </a:cubicBezTo>
                    <a:cubicBezTo>
                      <a:pt x="78" y="1"/>
                      <a:pt x="76" y="1"/>
                      <a:pt x="75" y="2"/>
                    </a:cubicBezTo>
                    <a:cubicBezTo>
                      <a:pt x="74" y="3"/>
                      <a:pt x="74" y="4"/>
                      <a:pt x="73" y="6"/>
                    </a:cubicBezTo>
                    <a:cubicBezTo>
                      <a:pt x="72" y="12"/>
                      <a:pt x="68" y="17"/>
                      <a:pt x="64" y="21"/>
                    </a:cubicBezTo>
                    <a:cubicBezTo>
                      <a:pt x="58" y="27"/>
                      <a:pt x="50" y="32"/>
                      <a:pt x="41" y="37"/>
                    </a:cubicBezTo>
                    <a:cubicBezTo>
                      <a:pt x="32" y="42"/>
                      <a:pt x="23" y="48"/>
                      <a:pt x="15" y="55"/>
                    </a:cubicBezTo>
                    <a:cubicBezTo>
                      <a:pt x="8" y="62"/>
                      <a:pt x="4" y="69"/>
                      <a:pt x="1" y="78"/>
                    </a:cubicBezTo>
                    <a:cubicBezTo>
                      <a:pt x="0" y="80"/>
                      <a:pt x="1" y="84"/>
                      <a:pt x="3" y="86"/>
                    </a:cubicBezTo>
                    <a:cubicBezTo>
                      <a:pt x="43" y="126"/>
                      <a:pt x="43" y="126"/>
                      <a:pt x="43" y="126"/>
                    </a:cubicBezTo>
                    <a:cubicBezTo>
                      <a:pt x="45" y="128"/>
                      <a:pt x="48" y="128"/>
                      <a:pt x="51" y="128"/>
                    </a:cubicBezTo>
                    <a:cubicBezTo>
                      <a:pt x="52" y="127"/>
                      <a:pt x="54" y="127"/>
                      <a:pt x="55" y="126"/>
                    </a:cubicBezTo>
                    <a:cubicBezTo>
                      <a:pt x="56" y="125"/>
                      <a:pt x="56" y="124"/>
                      <a:pt x="57" y="122"/>
                    </a:cubicBezTo>
                    <a:cubicBezTo>
                      <a:pt x="58" y="116"/>
                      <a:pt x="62" y="111"/>
                      <a:pt x="66" y="107"/>
                    </a:cubicBezTo>
                    <a:cubicBezTo>
                      <a:pt x="72" y="101"/>
                      <a:pt x="80" y="96"/>
                      <a:pt x="89" y="91"/>
                    </a:cubicBezTo>
                    <a:cubicBezTo>
                      <a:pt x="98" y="86"/>
                      <a:pt x="107" y="80"/>
                      <a:pt x="115" y="73"/>
                    </a:cubicBezTo>
                    <a:cubicBezTo>
                      <a:pt x="122" y="66"/>
                      <a:pt x="126" y="59"/>
                      <a:pt x="129" y="50"/>
                    </a:cubicBezTo>
                    <a:cubicBezTo>
                      <a:pt x="130" y="48"/>
                      <a:pt x="129" y="44"/>
                      <a:pt x="127" y="42"/>
                    </a:cubicBezTo>
                    <a:close/>
                    <a:moveTo>
                      <a:pt x="49" y="120"/>
                    </a:moveTo>
                    <a:cubicBezTo>
                      <a:pt x="36" y="107"/>
                      <a:pt x="22" y="93"/>
                      <a:pt x="9" y="80"/>
                    </a:cubicBezTo>
                    <a:cubicBezTo>
                      <a:pt x="20" y="43"/>
                      <a:pt x="70" y="45"/>
                      <a:pt x="81" y="8"/>
                    </a:cubicBezTo>
                    <a:cubicBezTo>
                      <a:pt x="94" y="21"/>
                      <a:pt x="108" y="35"/>
                      <a:pt x="121" y="48"/>
                    </a:cubicBezTo>
                    <a:cubicBezTo>
                      <a:pt x="110" y="85"/>
                      <a:pt x="60" y="83"/>
                      <a:pt x="49" y="1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51430" tIns="25715" rIns="51430" bIns="25715" numCol="1" anchor="t" anchorCtr="0" compatLnSpc="1"/>
              <a:lstStyle/>
              <a:p>
                <a:pPr algn="just">
                  <a:lnSpc>
                    <a:spcPct val="120000"/>
                  </a:lnSpc>
                </a:pPr>
                <a:endParaRPr lang="id-ID" sz="570">
                  <a:ea typeface="微软雅黑" panose="020B0503020204020204" pitchFamily="34" charset="-122"/>
                  <a:cs typeface="+mn-ea"/>
                  <a:sym typeface="Arial" panose="020B0604020202020204" pitchFamily="34" charset="0"/>
                </a:endParaRPr>
              </a:p>
            </p:txBody>
          </p:sp>
          <p:sp>
            <p:nvSpPr>
              <p:cNvPr id="51" name="Freeform 28"/>
              <p:cNvSpPr>
                <a:spLocks noEditPoints="1"/>
              </p:cNvSpPr>
              <p:nvPr/>
            </p:nvSpPr>
            <p:spPr bwMode="auto">
              <a:xfrm>
                <a:off x="6967538" y="969963"/>
                <a:ext cx="134938" cy="138113"/>
              </a:xfrm>
              <a:custGeom>
                <a:avLst/>
                <a:gdLst>
                  <a:gd name="T0" fmla="*/ 28 w 35"/>
                  <a:gd name="T1" fmla="*/ 12 h 36"/>
                  <a:gd name="T2" fmla="*/ 20 w 35"/>
                  <a:gd name="T3" fmla="*/ 13 h 36"/>
                  <a:gd name="T4" fmla="*/ 10 w 35"/>
                  <a:gd name="T5" fmla="*/ 7 h 36"/>
                  <a:gd name="T6" fmla="*/ 15 w 35"/>
                  <a:gd name="T7" fmla="*/ 6 h 36"/>
                  <a:gd name="T8" fmla="*/ 19 w 35"/>
                  <a:gd name="T9" fmla="*/ 6 h 36"/>
                  <a:gd name="T10" fmla="*/ 20 w 35"/>
                  <a:gd name="T11" fmla="*/ 2 h 36"/>
                  <a:gd name="T12" fmla="*/ 13 w 35"/>
                  <a:gd name="T13" fmla="*/ 1 h 36"/>
                  <a:gd name="T14" fmla="*/ 6 w 35"/>
                  <a:gd name="T15" fmla="*/ 4 h 36"/>
                  <a:gd name="T16" fmla="*/ 5 w 35"/>
                  <a:gd name="T17" fmla="*/ 3 h 36"/>
                  <a:gd name="T18" fmla="*/ 3 w 35"/>
                  <a:gd name="T19" fmla="*/ 5 h 36"/>
                  <a:gd name="T20" fmla="*/ 4 w 35"/>
                  <a:gd name="T21" fmla="*/ 6 h 36"/>
                  <a:gd name="T22" fmla="*/ 1 w 35"/>
                  <a:gd name="T23" fmla="*/ 15 h 36"/>
                  <a:gd name="T24" fmla="*/ 3 w 35"/>
                  <a:gd name="T25" fmla="*/ 22 h 36"/>
                  <a:gd name="T26" fmla="*/ 18 w 35"/>
                  <a:gd name="T27" fmla="*/ 21 h 36"/>
                  <a:gd name="T28" fmla="*/ 23 w 35"/>
                  <a:gd name="T29" fmla="*/ 31 h 36"/>
                  <a:gd name="T30" fmla="*/ 19 w 35"/>
                  <a:gd name="T31" fmla="*/ 30 h 36"/>
                  <a:gd name="T32" fmla="*/ 16 w 35"/>
                  <a:gd name="T33" fmla="*/ 28 h 36"/>
                  <a:gd name="T34" fmla="*/ 13 w 35"/>
                  <a:gd name="T35" fmla="*/ 31 h 36"/>
                  <a:gd name="T36" fmla="*/ 17 w 35"/>
                  <a:gd name="T37" fmla="*/ 35 h 36"/>
                  <a:gd name="T38" fmla="*/ 25 w 35"/>
                  <a:gd name="T39" fmla="*/ 36 h 36"/>
                  <a:gd name="T40" fmla="*/ 31 w 35"/>
                  <a:gd name="T41" fmla="*/ 35 h 36"/>
                  <a:gd name="T42" fmla="*/ 33 w 35"/>
                  <a:gd name="T43" fmla="*/ 34 h 36"/>
                  <a:gd name="T44" fmla="*/ 33 w 35"/>
                  <a:gd name="T45" fmla="*/ 32 h 36"/>
                  <a:gd name="T46" fmla="*/ 34 w 35"/>
                  <a:gd name="T47" fmla="*/ 26 h 36"/>
                  <a:gd name="T48" fmla="*/ 35 w 35"/>
                  <a:gd name="T49" fmla="*/ 18 h 36"/>
                  <a:gd name="T50" fmla="*/ 10 w 35"/>
                  <a:gd name="T51" fmla="*/ 17 h 36"/>
                  <a:gd name="T52" fmla="*/ 6 w 35"/>
                  <a:gd name="T53" fmla="*/ 15 h 36"/>
                  <a:gd name="T54" fmla="*/ 7 w 35"/>
                  <a:gd name="T55" fmla="*/ 11 h 36"/>
                  <a:gd name="T56" fmla="*/ 14 w 35"/>
                  <a:gd name="T57" fmla="*/ 16 h 36"/>
                  <a:gd name="T58" fmla="*/ 29 w 35"/>
                  <a:gd name="T59" fmla="*/ 25 h 36"/>
                  <a:gd name="T60" fmla="*/ 21 w 35"/>
                  <a:gd name="T61" fmla="*/ 20 h 36"/>
                  <a:gd name="T62" fmla="*/ 25 w 35"/>
                  <a:gd name="T63" fmla="*/ 18 h 36"/>
                  <a:gd name="T64" fmla="*/ 28 w 35"/>
                  <a:gd name="T65" fmla="*/ 20 h 36"/>
                  <a:gd name="T66" fmla="*/ 29 w 35"/>
                  <a:gd name="T67" fmla="*/ 2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36">
                    <a:moveTo>
                      <a:pt x="32" y="15"/>
                    </a:moveTo>
                    <a:cubicBezTo>
                      <a:pt x="31" y="14"/>
                      <a:pt x="30" y="13"/>
                      <a:pt x="28" y="12"/>
                    </a:cubicBezTo>
                    <a:cubicBezTo>
                      <a:pt x="27" y="12"/>
                      <a:pt x="26" y="12"/>
                      <a:pt x="24" y="12"/>
                    </a:cubicBezTo>
                    <a:cubicBezTo>
                      <a:pt x="23" y="12"/>
                      <a:pt x="22" y="12"/>
                      <a:pt x="20" y="13"/>
                    </a:cubicBezTo>
                    <a:cubicBezTo>
                      <a:pt x="19" y="13"/>
                      <a:pt x="18" y="14"/>
                      <a:pt x="16" y="15"/>
                    </a:cubicBezTo>
                    <a:cubicBezTo>
                      <a:pt x="14" y="12"/>
                      <a:pt x="12" y="10"/>
                      <a:pt x="10" y="7"/>
                    </a:cubicBezTo>
                    <a:cubicBezTo>
                      <a:pt x="11" y="7"/>
                      <a:pt x="12" y="6"/>
                      <a:pt x="13" y="6"/>
                    </a:cubicBezTo>
                    <a:cubicBezTo>
                      <a:pt x="14" y="6"/>
                      <a:pt x="14" y="6"/>
                      <a:pt x="15" y="6"/>
                    </a:cubicBezTo>
                    <a:cubicBezTo>
                      <a:pt x="16" y="7"/>
                      <a:pt x="17" y="7"/>
                      <a:pt x="18" y="7"/>
                    </a:cubicBezTo>
                    <a:cubicBezTo>
                      <a:pt x="18" y="7"/>
                      <a:pt x="19" y="7"/>
                      <a:pt x="19" y="6"/>
                    </a:cubicBezTo>
                    <a:cubicBezTo>
                      <a:pt x="20" y="6"/>
                      <a:pt x="20" y="5"/>
                      <a:pt x="20" y="5"/>
                    </a:cubicBezTo>
                    <a:cubicBezTo>
                      <a:pt x="20" y="4"/>
                      <a:pt x="20" y="3"/>
                      <a:pt x="20" y="2"/>
                    </a:cubicBezTo>
                    <a:cubicBezTo>
                      <a:pt x="19" y="1"/>
                      <a:pt x="18" y="1"/>
                      <a:pt x="16" y="0"/>
                    </a:cubicBezTo>
                    <a:cubicBezTo>
                      <a:pt x="15" y="0"/>
                      <a:pt x="14" y="0"/>
                      <a:pt x="13" y="1"/>
                    </a:cubicBezTo>
                    <a:cubicBezTo>
                      <a:pt x="11" y="1"/>
                      <a:pt x="10" y="1"/>
                      <a:pt x="9" y="2"/>
                    </a:cubicBezTo>
                    <a:cubicBezTo>
                      <a:pt x="8" y="3"/>
                      <a:pt x="7" y="3"/>
                      <a:pt x="6" y="4"/>
                    </a:cubicBezTo>
                    <a:cubicBezTo>
                      <a:pt x="6" y="4"/>
                      <a:pt x="6" y="3"/>
                      <a:pt x="6" y="3"/>
                    </a:cubicBezTo>
                    <a:cubicBezTo>
                      <a:pt x="5" y="3"/>
                      <a:pt x="5" y="3"/>
                      <a:pt x="5" y="3"/>
                    </a:cubicBezTo>
                    <a:cubicBezTo>
                      <a:pt x="4" y="3"/>
                      <a:pt x="4" y="3"/>
                      <a:pt x="3" y="3"/>
                    </a:cubicBezTo>
                    <a:cubicBezTo>
                      <a:pt x="3" y="4"/>
                      <a:pt x="3" y="4"/>
                      <a:pt x="3" y="5"/>
                    </a:cubicBezTo>
                    <a:cubicBezTo>
                      <a:pt x="3" y="5"/>
                      <a:pt x="3" y="5"/>
                      <a:pt x="4" y="6"/>
                    </a:cubicBezTo>
                    <a:cubicBezTo>
                      <a:pt x="4" y="6"/>
                      <a:pt x="4" y="6"/>
                      <a:pt x="4" y="6"/>
                    </a:cubicBezTo>
                    <a:cubicBezTo>
                      <a:pt x="3" y="7"/>
                      <a:pt x="2" y="9"/>
                      <a:pt x="2" y="10"/>
                    </a:cubicBezTo>
                    <a:cubicBezTo>
                      <a:pt x="1" y="12"/>
                      <a:pt x="1" y="13"/>
                      <a:pt x="1" y="15"/>
                    </a:cubicBezTo>
                    <a:cubicBezTo>
                      <a:pt x="0" y="16"/>
                      <a:pt x="1" y="17"/>
                      <a:pt x="1" y="18"/>
                    </a:cubicBezTo>
                    <a:cubicBezTo>
                      <a:pt x="1" y="20"/>
                      <a:pt x="2" y="21"/>
                      <a:pt x="3" y="22"/>
                    </a:cubicBezTo>
                    <a:cubicBezTo>
                      <a:pt x="5" y="23"/>
                      <a:pt x="8" y="24"/>
                      <a:pt x="10" y="24"/>
                    </a:cubicBezTo>
                    <a:cubicBezTo>
                      <a:pt x="13" y="23"/>
                      <a:pt x="15" y="23"/>
                      <a:pt x="18" y="21"/>
                    </a:cubicBezTo>
                    <a:cubicBezTo>
                      <a:pt x="21" y="24"/>
                      <a:pt x="23" y="27"/>
                      <a:pt x="25" y="29"/>
                    </a:cubicBezTo>
                    <a:cubicBezTo>
                      <a:pt x="24" y="30"/>
                      <a:pt x="24" y="30"/>
                      <a:pt x="23" y="31"/>
                    </a:cubicBezTo>
                    <a:cubicBezTo>
                      <a:pt x="22" y="31"/>
                      <a:pt x="21" y="31"/>
                      <a:pt x="21" y="31"/>
                    </a:cubicBezTo>
                    <a:cubicBezTo>
                      <a:pt x="20" y="30"/>
                      <a:pt x="20" y="30"/>
                      <a:pt x="19" y="30"/>
                    </a:cubicBezTo>
                    <a:cubicBezTo>
                      <a:pt x="18" y="29"/>
                      <a:pt x="18" y="29"/>
                      <a:pt x="17" y="29"/>
                    </a:cubicBezTo>
                    <a:cubicBezTo>
                      <a:pt x="17" y="28"/>
                      <a:pt x="16" y="28"/>
                      <a:pt x="16" y="28"/>
                    </a:cubicBezTo>
                    <a:cubicBezTo>
                      <a:pt x="15" y="28"/>
                      <a:pt x="15" y="29"/>
                      <a:pt x="14" y="29"/>
                    </a:cubicBezTo>
                    <a:cubicBezTo>
                      <a:pt x="13" y="30"/>
                      <a:pt x="13" y="30"/>
                      <a:pt x="13" y="31"/>
                    </a:cubicBezTo>
                    <a:cubicBezTo>
                      <a:pt x="13" y="32"/>
                      <a:pt x="13" y="33"/>
                      <a:pt x="14" y="33"/>
                    </a:cubicBezTo>
                    <a:cubicBezTo>
                      <a:pt x="15" y="34"/>
                      <a:pt x="16" y="35"/>
                      <a:pt x="17" y="35"/>
                    </a:cubicBezTo>
                    <a:cubicBezTo>
                      <a:pt x="18" y="36"/>
                      <a:pt x="19" y="36"/>
                      <a:pt x="20" y="36"/>
                    </a:cubicBezTo>
                    <a:cubicBezTo>
                      <a:pt x="22" y="36"/>
                      <a:pt x="23" y="36"/>
                      <a:pt x="25" y="36"/>
                    </a:cubicBezTo>
                    <a:cubicBezTo>
                      <a:pt x="26" y="35"/>
                      <a:pt x="27" y="34"/>
                      <a:pt x="29" y="33"/>
                    </a:cubicBezTo>
                    <a:cubicBezTo>
                      <a:pt x="30" y="33"/>
                      <a:pt x="30" y="34"/>
                      <a:pt x="31" y="35"/>
                    </a:cubicBezTo>
                    <a:cubicBezTo>
                      <a:pt x="31" y="35"/>
                      <a:pt x="32" y="35"/>
                      <a:pt x="32" y="35"/>
                    </a:cubicBezTo>
                    <a:cubicBezTo>
                      <a:pt x="33" y="35"/>
                      <a:pt x="33" y="35"/>
                      <a:pt x="33" y="34"/>
                    </a:cubicBezTo>
                    <a:cubicBezTo>
                      <a:pt x="33" y="34"/>
                      <a:pt x="34" y="34"/>
                      <a:pt x="34" y="33"/>
                    </a:cubicBezTo>
                    <a:cubicBezTo>
                      <a:pt x="34" y="33"/>
                      <a:pt x="33" y="32"/>
                      <a:pt x="33" y="32"/>
                    </a:cubicBezTo>
                    <a:cubicBezTo>
                      <a:pt x="32" y="32"/>
                      <a:pt x="32" y="31"/>
                      <a:pt x="31" y="30"/>
                    </a:cubicBezTo>
                    <a:cubicBezTo>
                      <a:pt x="32" y="29"/>
                      <a:pt x="33" y="27"/>
                      <a:pt x="34" y="26"/>
                    </a:cubicBezTo>
                    <a:cubicBezTo>
                      <a:pt x="35" y="24"/>
                      <a:pt x="35" y="23"/>
                      <a:pt x="35" y="21"/>
                    </a:cubicBezTo>
                    <a:cubicBezTo>
                      <a:pt x="35" y="20"/>
                      <a:pt x="35" y="19"/>
                      <a:pt x="35" y="18"/>
                    </a:cubicBezTo>
                    <a:cubicBezTo>
                      <a:pt x="34" y="17"/>
                      <a:pt x="33" y="16"/>
                      <a:pt x="32" y="15"/>
                    </a:cubicBezTo>
                    <a:close/>
                    <a:moveTo>
                      <a:pt x="10" y="17"/>
                    </a:moveTo>
                    <a:cubicBezTo>
                      <a:pt x="9" y="17"/>
                      <a:pt x="8" y="17"/>
                      <a:pt x="7" y="16"/>
                    </a:cubicBezTo>
                    <a:cubicBezTo>
                      <a:pt x="7" y="16"/>
                      <a:pt x="6" y="15"/>
                      <a:pt x="6" y="15"/>
                    </a:cubicBezTo>
                    <a:cubicBezTo>
                      <a:pt x="6" y="14"/>
                      <a:pt x="6" y="14"/>
                      <a:pt x="6" y="13"/>
                    </a:cubicBezTo>
                    <a:cubicBezTo>
                      <a:pt x="6" y="13"/>
                      <a:pt x="6" y="12"/>
                      <a:pt x="7" y="11"/>
                    </a:cubicBezTo>
                    <a:cubicBezTo>
                      <a:pt x="7" y="11"/>
                      <a:pt x="7" y="10"/>
                      <a:pt x="8" y="9"/>
                    </a:cubicBezTo>
                    <a:cubicBezTo>
                      <a:pt x="10" y="11"/>
                      <a:pt x="12" y="14"/>
                      <a:pt x="14" y="16"/>
                    </a:cubicBezTo>
                    <a:cubicBezTo>
                      <a:pt x="12" y="17"/>
                      <a:pt x="11" y="17"/>
                      <a:pt x="10" y="17"/>
                    </a:cubicBezTo>
                    <a:close/>
                    <a:moveTo>
                      <a:pt x="29" y="25"/>
                    </a:moveTo>
                    <a:cubicBezTo>
                      <a:pt x="28" y="26"/>
                      <a:pt x="28" y="27"/>
                      <a:pt x="27" y="27"/>
                    </a:cubicBezTo>
                    <a:cubicBezTo>
                      <a:pt x="25" y="25"/>
                      <a:pt x="23" y="22"/>
                      <a:pt x="21" y="20"/>
                    </a:cubicBezTo>
                    <a:cubicBezTo>
                      <a:pt x="21" y="20"/>
                      <a:pt x="22" y="19"/>
                      <a:pt x="23" y="19"/>
                    </a:cubicBezTo>
                    <a:cubicBezTo>
                      <a:pt x="23" y="19"/>
                      <a:pt x="24" y="19"/>
                      <a:pt x="25" y="18"/>
                    </a:cubicBezTo>
                    <a:cubicBezTo>
                      <a:pt x="25" y="18"/>
                      <a:pt x="26" y="18"/>
                      <a:pt x="27" y="19"/>
                    </a:cubicBezTo>
                    <a:cubicBezTo>
                      <a:pt x="27" y="19"/>
                      <a:pt x="28" y="19"/>
                      <a:pt x="28" y="20"/>
                    </a:cubicBezTo>
                    <a:cubicBezTo>
                      <a:pt x="29" y="20"/>
                      <a:pt x="29" y="21"/>
                      <a:pt x="29" y="21"/>
                    </a:cubicBezTo>
                    <a:cubicBezTo>
                      <a:pt x="30" y="22"/>
                      <a:pt x="30" y="23"/>
                      <a:pt x="29" y="23"/>
                    </a:cubicBezTo>
                    <a:cubicBezTo>
                      <a:pt x="29" y="24"/>
                      <a:pt x="29" y="25"/>
                      <a:pt x="29"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51430" tIns="25715" rIns="51430" bIns="25715" numCol="1" anchor="t" anchorCtr="0" compatLnSpc="1"/>
              <a:lstStyle/>
              <a:p>
                <a:pPr algn="just">
                  <a:lnSpc>
                    <a:spcPct val="120000"/>
                  </a:lnSpc>
                </a:pPr>
                <a:endParaRPr lang="id-ID" sz="570">
                  <a:ea typeface="微软雅黑" panose="020B0503020204020204" pitchFamily="34" charset="-122"/>
                  <a:cs typeface="+mn-ea"/>
                  <a:sym typeface="Arial" panose="020B0604020202020204" pitchFamily="34" charset="0"/>
                </a:endParaRPr>
              </a:p>
            </p:txBody>
          </p:sp>
          <p:sp>
            <p:nvSpPr>
              <p:cNvPr id="52" name="Freeform 29"/>
              <p:cNvSpPr/>
              <p:nvPr/>
            </p:nvSpPr>
            <p:spPr bwMode="auto">
              <a:xfrm>
                <a:off x="6956425" y="1135063"/>
                <a:ext cx="73025" cy="79375"/>
              </a:xfrm>
              <a:custGeom>
                <a:avLst/>
                <a:gdLst>
                  <a:gd name="T0" fmla="*/ 16 w 19"/>
                  <a:gd name="T1" fmla="*/ 1 h 21"/>
                  <a:gd name="T2" fmla="*/ 16 w 19"/>
                  <a:gd name="T3" fmla="*/ 1 h 21"/>
                  <a:gd name="T4" fmla="*/ 9 w 19"/>
                  <a:gd name="T5" fmla="*/ 7 h 21"/>
                  <a:gd name="T6" fmla="*/ 3 w 19"/>
                  <a:gd name="T7" fmla="*/ 14 h 21"/>
                  <a:gd name="T8" fmla="*/ 0 w 19"/>
                  <a:gd name="T9" fmla="*/ 17 h 21"/>
                  <a:gd name="T10" fmla="*/ 0 w 19"/>
                  <a:gd name="T11" fmla="*/ 17 h 21"/>
                  <a:gd name="T12" fmla="*/ 0 w 19"/>
                  <a:gd name="T13" fmla="*/ 20 h 21"/>
                  <a:gd name="T14" fmla="*/ 3 w 19"/>
                  <a:gd name="T15" fmla="*/ 20 h 21"/>
                  <a:gd name="T16" fmla="*/ 3 w 19"/>
                  <a:gd name="T17" fmla="*/ 20 h 21"/>
                  <a:gd name="T18" fmla="*/ 6 w 19"/>
                  <a:gd name="T19" fmla="*/ 16 h 21"/>
                  <a:gd name="T20" fmla="*/ 11 w 19"/>
                  <a:gd name="T21" fmla="*/ 10 h 21"/>
                  <a:gd name="T22" fmla="*/ 18 w 19"/>
                  <a:gd name="T23" fmla="*/ 4 h 21"/>
                  <a:gd name="T24" fmla="*/ 18 w 19"/>
                  <a:gd name="T25" fmla="*/ 4 h 21"/>
                  <a:gd name="T26" fmla="*/ 19 w 19"/>
                  <a:gd name="T27" fmla="*/ 4 h 21"/>
                  <a:gd name="T28" fmla="*/ 19 w 19"/>
                  <a:gd name="T29" fmla="*/ 1 h 21"/>
                  <a:gd name="T30" fmla="*/ 16 w 19"/>
                  <a:gd name="T31" fmla="*/ 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21">
                    <a:moveTo>
                      <a:pt x="16" y="1"/>
                    </a:moveTo>
                    <a:cubicBezTo>
                      <a:pt x="16" y="1"/>
                      <a:pt x="16" y="1"/>
                      <a:pt x="16" y="1"/>
                    </a:cubicBezTo>
                    <a:cubicBezTo>
                      <a:pt x="13" y="3"/>
                      <a:pt x="11" y="5"/>
                      <a:pt x="9" y="7"/>
                    </a:cubicBezTo>
                    <a:cubicBezTo>
                      <a:pt x="6" y="9"/>
                      <a:pt x="5" y="11"/>
                      <a:pt x="3" y="14"/>
                    </a:cubicBezTo>
                    <a:cubicBezTo>
                      <a:pt x="0" y="17"/>
                      <a:pt x="0" y="17"/>
                      <a:pt x="0" y="17"/>
                    </a:cubicBezTo>
                    <a:cubicBezTo>
                      <a:pt x="0" y="17"/>
                      <a:pt x="0" y="17"/>
                      <a:pt x="0" y="17"/>
                    </a:cubicBezTo>
                    <a:cubicBezTo>
                      <a:pt x="0" y="18"/>
                      <a:pt x="0" y="19"/>
                      <a:pt x="0" y="20"/>
                    </a:cubicBezTo>
                    <a:cubicBezTo>
                      <a:pt x="1" y="21"/>
                      <a:pt x="2" y="21"/>
                      <a:pt x="3" y="20"/>
                    </a:cubicBezTo>
                    <a:cubicBezTo>
                      <a:pt x="3" y="20"/>
                      <a:pt x="3" y="20"/>
                      <a:pt x="3" y="20"/>
                    </a:cubicBezTo>
                    <a:cubicBezTo>
                      <a:pt x="6" y="16"/>
                      <a:pt x="6" y="16"/>
                      <a:pt x="6" y="16"/>
                    </a:cubicBezTo>
                    <a:cubicBezTo>
                      <a:pt x="8" y="14"/>
                      <a:pt x="9" y="12"/>
                      <a:pt x="11" y="10"/>
                    </a:cubicBezTo>
                    <a:cubicBezTo>
                      <a:pt x="14" y="8"/>
                      <a:pt x="16" y="6"/>
                      <a:pt x="18" y="4"/>
                    </a:cubicBezTo>
                    <a:cubicBezTo>
                      <a:pt x="18" y="4"/>
                      <a:pt x="18" y="4"/>
                      <a:pt x="18" y="4"/>
                    </a:cubicBezTo>
                    <a:cubicBezTo>
                      <a:pt x="18" y="4"/>
                      <a:pt x="18" y="4"/>
                      <a:pt x="19" y="4"/>
                    </a:cubicBezTo>
                    <a:cubicBezTo>
                      <a:pt x="19" y="3"/>
                      <a:pt x="19" y="2"/>
                      <a:pt x="19" y="1"/>
                    </a:cubicBezTo>
                    <a:cubicBezTo>
                      <a:pt x="18" y="0"/>
                      <a:pt x="17" y="0"/>
                      <a:pt x="1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51430" tIns="25715" rIns="51430" bIns="25715" numCol="1" anchor="t" anchorCtr="0" compatLnSpc="1"/>
              <a:lstStyle/>
              <a:p>
                <a:pPr algn="just">
                  <a:lnSpc>
                    <a:spcPct val="120000"/>
                  </a:lnSpc>
                </a:pPr>
                <a:endParaRPr lang="id-ID" sz="570">
                  <a:ea typeface="微软雅黑" panose="020B0503020204020204" pitchFamily="34" charset="-122"/>
                  <a:cs typeface="+mn-ea"/>
                  <a:sym typeface="Arial" panose="020B0604020202020204" pitchFamily="34" charset="0"/>
                </a:endParaRPr>
              </a:p>
            </p:txBody>
          </p:sp>
          <p:sp>
            <p:nvSpPr>
              <p:cNvPr id="53" name="Freeform 30"/>
              <p:cNvSpPr/>
              <p:nvPr/>
            </p:nvSpPr>
            <p:spPr bwMode="auto">
              <a:xfrm>
                <a:off x="7043738" y="873125"/>
                <a:ext cx="77788" cy="80963"/>
              </a:xfrm>
              <a:custGeom>
                <a:avLst/>
                <a:gdLst>
                  <a:gd name="T0" fmla="*/ 8 w 20"/>
                  <a:gd name="T1" fmla="*/ 11 h 21"/>
                  <a:gd name="T2" fmla="*/ 1 w 20"/>
                  <a:gd name="T3" fmla="*/ 17 h 21"/>
                  <a:gd name="T4" fmla="*/ 0 w 20"/>
                  <a:gd name="T5" fmla="*/ 17 h 21"/>
                  <a:gd name="T6" fmla="*/ 0 w 20"/>
                  <a:gd name="T7" fmla="*/ 20 h 21"/>
                  <a:gd name="T8" fmla="*/ 3 w 20"/>
                  <a:gd name="T9" fmla="*/ 20 h 21"/>
                  <a:gd name="T10" fmla="*/ 3 w 20"/>
                  <a:gd name="T11" fmla="*/ 20 h 21"/>
                  <a:gd name="T12" fmla="*/ 10 w 20"/>
                  <a:gd name="T13" fmla="*/ 14 h 21"/>
                  <a:gd name="T14" fmla="*/ 16 w 20"/>
                  <a:gd name="T15" fmla="*/ 7 h 21"/>
                  <a:gd name="T16" fmla="*/ 19 w 20"/>
                  <a:gd name="T17" fmla="*/ 3 h 21"/>
                  <a:gd name="T18" fmla="*/ 19 w 20"/>
                  <a:gd name="T19" fmla="*/ 3 h 21"/>
                  <a:gd name="T20" fmla="*/ 19 w 20"/>
                  <a:gd name="T21" fmla="*/ 0 h 21"/>
                  <a:gd name="T22" fmla="*/ 16 w 20"/>
                  <a:gd name="T23" fmla="*/ 0 h 21"/>
                  <a:gd name="T24" fmla="*/ 16 w 20"/>
                  <a:gd name="T25" fmla="*/ 1 h 21"/>
                  <a:gd name="T26" fmla="*/ 13 w 20"/>
                  <a:gd name="T27" fmla="*/ 5 h 21"/>
                  <a:gd name="T28" fmla="*/ 8 w 20"/>
                  <a:gd name="T29" fmla="*/ 1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21">
                    <a:moveTo>
                      <a:pt x="8" y="11"/>
                    </a:moveTo>
                    <a:cubicBezTo>
                      <a:pt x="5" y="13"/>
                      <a:pt x="3" y="15"/>
                      <a:pt x="1" y="17"/>
                    </a:cubicBezTo>
                    <a:cubicBezTo>
                      <a:pt x="1" y="17"/>
                      <a:pt x="0" y="17"/>
                      <a:pt x="0" y="17"/>
                    </a:cubicBezTo>
                    <a:cubicBezTo>
                      <a:pt x="0" y="18"/>
                      <a:pt x="0" y="19"/>
                      <a:pt x="0" y="20"/>
                    </a:cubicBezTo>
                    <a:cubicBezTo>
                      <a:pt x="1" y="21"/>
                      <a:pt x="2" y="21"/>
                      <a:pt x="3" y="20"/>
                    </a:cubicBezTo>
                    <a:cubicBezTo>
                      <a:pt x="3" y="20"/>
                      <a:pt x="3" y="20"/>
                      <a:pt x="3" y="20"/>
                    </a:cubicBezTo>
                    <a:cubicBezTo>
                      <a:pt x="6" y="18"/>
                      <a:pt x="8" y="16"/>
                      <a:pt x="10" y="14"/>
                    </a:cubicBezTo>
                    <a:cubicBezTo>
                      <a:pt x="13" y="12"/>
                      <a:pt x="14" y="9"/>
                      <a:pt x="16" y="7"/>
                    </a:cubicBezTo>
                    <a:cubicBezTo>
                      <a:pt x="19" y="3"/>
                      <a:pt x="19" y="3"/>
                      <a:pt x="19" y="3"/>
                    </a:cubicBezTo>
                    <a:cubicBezTo>
                      <a:pt x="19" y="3"/>
                      <a:pt x="19" y="3"/>
                      <a:pt x="19" y="3"/>
                    </a:cubicBezTo>
                    <a:cubicBezTo>
                      <a:pt x="20" y="2"/>
                      <a:pt x="20" y="1"/>
                      <a:pt x="19" y="0"/>
                    </a:cubicBezTo>
                    <a:cubicBezTo>
                      <a:pt x="18" y="0"/>
                      <a:pt x="17" y="0"/>
                      <a:pt x="16" y="0"/>
                    </a:cubicBezTo>
                    <a:cubicBezTo>
                      <a:pt x="16" y="1"/>
                      <a:pt x="16" y="1"/>
                      <a:pt x="16" y="1"/>
                    </a:cubicBezTo>
                    <a:cubicBezTo>
                      <a:pt x="13" y="5"/>
                      <a:pt x="13" y="5"/>
                      <a:pt x="13" y="5"/>
                    </a:cubicBezTo>
                    <a:cubicBezTo>
                      <a:pt x="11" y="7"/>
                      <a:pt x="10" y="9"/>
                      <a:pt x="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51430" tIns="25715" rIns="51430" bIns="25715" numCol="1" anchor="t" anchorCtr="0" compatLnSpc="1"/>
              <a:lstStyle/>
              <a:p>
                <a:pPr algn="just">
                  <a:lnSpc>
                    <a:spcPct val="120000"/>
                  </a:lnSpc>
                </a:pPr>
                <a:endParaRPr lang="id-ID" sz="570">
                  <a:ea typeface="微软雅黑" panose="020B0503020204020204" pitchFamily="34" charset="-122"/>
                  <a:cs typeface="+mn-ea"/>
                  <a:sym typeface="Arial" panose="020B0604020202020204" pitchFamily="34" charset="0"/>
                </a:endParaRPr>
              </a:p>
            </p:txBody>
          </p:sp>
        </p:grpSp>
        <p:grpSp>
          <p:nvGrpSpPr>
            <p:cNvPr id="42" name="Group 34"/>
            <p:cNvGrpSpPr/>
            <p:nvPr/>
          </p:nvGrpSpPr>
          <p:grpSpPr>
            <a:xfrm>
              <a:off x="7288396" y="1994836"/>
              <a:ext cx="353162" cy="287086"/>
              <a:chOff x="7546975" y="561975"/>
              <a:chExt cx="492125" cy="400050"/>
            </a:xfrm>
            <a:solidFill>
              <a:schemeClr val="bg1"/>
            </a:solidFill>
          </p:grpSpPr>
          <p:sp>
            <p:nvSpPr>
              <p:cNvPr id="48" name="Freeform 34"/>
              <p:cNvSpPr>
                <a:spLocks noEditPoints="1"/>
              </p:cNvSpPr>
              <p:nvPr/>
            </p:nvSpPr>
            <p:spPr bwMode="auto">
              <a:xfrm>
                <a:off x="7885113" y="684213"/>
                <a:ext cx="92075" cy="123825"/>
              </a:xfrm>
              <a:custGeom>
                <a:avLst/>
                <a:gdLst>
                  <a:gd name="T0" fmla="*/ 11 w 24"/>
                  <a:gd name="T1" fmla="*/ 2 h 32"/>
                  <a:gd name="T2" fmla="*/ 8 w 24"/>
                  <a:gd name="T3" fmla="*/ 0 h 32"/>
                  <a:gd name="T4" fmla="*/ 4 w 24"/>
                  <a:gd name="T5" fmla="*/ 0 h 32"/>
                  <a:gd name="T6" fmla="*/ 0 w 24"/>
                  <a:gd name="T7" fmla="*/ 4 h 32"/>
                  <a:gd name="T8" fmla="*/ 0 w 24"/>
                  <a:gd name="T9" fmla="*/ 28 h 32"/>
                  <a:gd name="T10" fmla="*/ 4 w 24"/>
                  <a:gd name="T11" fmla="*/ 32 h 32"/>
                  <a:gd name="T12" fmla="*/ 20 w 24"/>
                  <a:gd name="T13" fmla="*/ 32 h 32"/>
                  <a:gd name="T14" fmla="*/ 24 w 24"/>
                  <a:gd name="T15" fmla="*/ 28 h 32"/>
                  <a:gd name="T16" fmla="*/ 24 w 24"/>
                  <a:gd name="T17" fmla="*/ 22 h 32"/>
                  <a:gd name="T18" fmla="*/ 23 w 24"/>
                  <a:gd name="T19" fmla="*/ 20 h 32"/>
                  <a:gd name="T20" fmla="*/ 11 w 24"/>
                  <a:gd name="T21" fmla="*/ 2 h 32"/>
                  <a:gd name="T22" fmla="*/ 20 w 24"/>
                  <a:gd name="T23" fmla="*/ 28 h 32"/>
                  <a:gd name="T24" fmla="*/ 4 w 24"/>
                  <a:gd name="T25" fmla="*/ 28 h 32"/>
                  <a:gd name="T26" fmla="*/ 4 w 24"/>
                  <a:gd name="T27" fmla="*/ 4 h 32"/>
                  <a:gd name="T28" fmla="*/ 8 w 24"/>
                  <a:gd name="T29" fmla="*/ 4 h 32"/>
                  <a:gd name="T30" fmla="*/ 20 w 24"/>
                  <a:gd name="T31" fmla="*/ 22 h 32"/>
                  <a:gd name="T32" fmla="*/ 20 w 24"/>
                  <a:gd name="T33"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32">
                    <a:moveTo>
                      <a:pt x="11" y="2"/>
                    </a:moveTo>
                    <a:cubicBezTo>
                      <a:pt x="11" y="1"/>
                      <a:pt x="9" y="0"/>
                      <a:pt x="8" y="0"/>
                    </a:cubicBezTo>
                    <a:cubicBezTo>
                      <a:pt x="4" y="0"/>
                      <a:pt x="4" y="0"/>
                      <a:pt x="4" y="0"/>
                    </a:cubicBezTo>
                    <a:cubicBezTo>
                      <a:pt x="2" y="0"/>
                      <a:pt x="0" y="2"/>
                      <a:pt x="0" y="4"/>
                    </a:cubicBezTo>
                    <a:cubicBezTo>
                      <a:pt x="0" y="28"/>
                      <a:pt x="0" y="28"/>
                      <a:pt x="0" y="28"/>
                    </a:cubicBezTo>
                    <a:cubicBezTo>
                      <a:pt x="0" y="30"/>
                      <a:pt x="2" y="32"/>
                      <a:pt x="4" y="32"/>
                    </a:cubicBezTo>
                    <a:cubicBezTo>
                      <a:pt x="20" y="32"/>
                      <a:pt x="20" y="32"/>
                      <a:pt x="20" y="32"/>
                    </a:cubicBezTo>
                    <a:cubicBezTo>
                      <a:pt x="22" y="32"/>
                      <a:pt x="24" y="30"/>
                      <a:pt x="24" y="28"/>
                    </a:cubicBezTo>
                    <a:cubicBezTo>
                      <a:pt x="24" y="22"/>
                      <a:pt x="24" y="22"/>
                      <a:pt x="24" y="22"/>
                    </a:cubicBezTo>
                    <a:cubicBezTo>
                      <a:pt x="24" y="21"/>
                      <a:pt x="24" y="20"/>
                      <a:pt x="23" y="20"/>
                    </a:cubicBezTo>
                    <a:lnTo>
                      <a:pt x="11" y="2"/>
                    </a:lnTo>
                    <a:close/>
                    <a:moveTo>
                      <a:pt x="20" y="28"/>
                    </a:moveTo>
                    <a:cubicBezTo>
                      <a:pt x="4" y="28"/>
                      <a:pt x="4" y="28"/>
                      <a:pt x="4" y="28"/>
                    </a:cubicBezTo>
                    <a:cubicBezTo>
                      <a:pt x="4" y="4"/>
                      <a:pt x="4" y="4"/>
                      <a:pt x="4" y="4"/>
                    </a:cubicBezTo>
                    <a:cubicBezTo>
                      <a:pt x="8" y="4"/>
                      <a:pt x="8" y="4"/>
                      <a:pt x="8" y="4"/>
                    </a:cubicBezTo>
                    <a:cubicBezTo>
                      <a:pt x="20" y="22"/>
                      <a:pt x="20" y="22"/>
                      <a:pt x="20" y="22"/>
                    </a:cubicBezTo>
                    <a:lnTo>
                      <a:pt x="20"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51430" tIns="25715" rIns="51430" bIns="25715" numCol="1" anchor="t" anchorCtr="0" compatLnSpc="1"/>
              <a:lstStyle/>
              <a:p>
                <a:pPr algn="just">
                  <a:lnSpc>
                    <a:spcPct val="120000"/>
                  </a:lnSpc>
                </a:pPr>
                <a:endParaRPr lang="id-ID" sz="570">
                  <a:ea typeface="微软雅黑" panose="020B0503020204020204" pitchFamily="34" charset="-122"/>
                  <a:cs typeface="+mn-ea"/>
                  <a:sym typeface="Arial" panose="020B0604020202020204" pitchFamily="34" charset="0"/>
                </a:endParaRPr>
              </a:p>
            </p:txBody>
          </p:sp>
          <p:sp>
            <p:nvSpPr>
              <p:cNvPr id="49" name="Freeform 35"/>
              <p:cNvSpPr>
                <a:spLocks noEditPoints="1"/>
              </p:cNvSpPr>
              <p:nvPr/>
            </p:nvSpPr>
            <p:spPr bwMode="auto">
              <a:xfrm>
                <a:off x="7546975" y="561975"/>
                <a:ext cx="492125" cy="400050"/>
              </a:xfrm>
              <a:custGeom>
                <a:avLst/>
                <a:gdLst>
                  <a:gd name="T0" fmla="*/ 126 w 128"/>
                  <a:gd name="T1" fmla="*/ 49 h 104"/>
                  <a:gd name="T2" fmla="*/ 110 w 128"/>
                  <a:gd name="T3" fmla="*/ 25 h 104"/>
                  <a:gd name="T4" fmla="*/ 100 w 128"/>
                  <a:gd name="T5" fmla="*/ 20 h 104"/>
                  <a:gd name="T6" fmla="*/ 84 w 128"/>
                  <a:gd name="T7" fmla="*/ 20 h 104"/>
                  <a:gd name="T8" fmla="*/ 84 w 128"/>
                  <a:gd name="T9" fmla="*/ 12 h 104"/>
                  <a:gd name="T10" fmla="*/ 72 w 128"/>
                  <a:gd name="T11" fmla="*/ 0 h 104"/>
                  <a:gd name="T12" fmla="*/ 12 w 128"/>
                  <a:gd name="T13" fmla="*/ 0 h 104"/>
                  <a:gd name="T14" fmla="*/ 0 w 128"/>
                  <a:gd name="T15" fmla="*/ 12 h 104"/>
                  <a:gd name="T16" fmla="*/ 0 w 128"/>
                  <a:gd name="T17" fmla="*/ 56 h 104"/>
                  <a:gd name="T18" fmla="*/ 12 w 128"/>
                  <a:gd name="T19" fmla="*/ 68 h 104"/>
                  <a:gd name="T20" fmla="*/ 12 w 128"/>
                  <a:gd name="T21" fmla="*/ 68 h 104"/>
                  <a:gd name="T22" fmla="*/ 12 w 128"/>
                  <a:gd name="T23" fmla="*/ 80 h 104"/>
                  <a:gd name="T24" fmla="*/ 24 w 128"/>
                  <a:gd name="T25" fmla="*/ 92 h 104"/>
                  <a:gd name="T26" fmla="*/ 29 w 128"/>
                  <a:gd name="T27" fmla="*/ 92 h 104"/>
                  <a:gd name="T28" fmla="*/ 44 w 128"/>
                  <a:gd name="T29" fmla="*/ 104 h 104"/>
                  <a:gd name="T30" fmla="*/ 59 w 128"/>
                  <a:gd name="T31" fmla="*/ 92 h 104"/>
                  <a:gd name="T32" fmla="*/ 81 w 128"/>
                  <a:gd name="T33" fmla="*/ 92 h 104"/>
                  <a:gd name="T34" fmla="*/ 96 w 128"/>
                  <a:gd name="T35" fmla="*/ 104 h 104"/>
                  <a:gd name="T36" fmla="*/ 111 w 128"/>
                  <a:gd name="T37" fmla="*/ 92 h 104"/>
                  <a:gd name="T38" fmla="*/ 116 w 128"/>
                  <a:gd name="T39" fmla="*/ 92 h 104"/>
                  <a:gd name="T40" fmla="*/ 128 w 128"/>
                  <a:gd name="T41" fmla="*/ 80 h 104"/>
                  <a:gd name="T42" fmla="*/ 128 w 128"/>
                  <a:gd name="T43" fmla="*/ 56 h 104"/>
                  <a:gd name="T44" fmla="*/ 126 w 128"/>
                  <a:gd name="T45" fmla="*/ 49 h 104"/>
                  <a:gd name="T46" fmla="*/ 12 w 128"/>
                  <a:gd name="T47" fmla="*/ 60 h 104"/>
                  <a:gd name="T48" fmla="*/ 8 w 128"/>
                  <a:gd name="T49" fmla="*/ 56 h 104"/>
                  <a:gd name="T50" fmla="*/ 8 w 128"/>
                  <a:gd name="T51" fmla="*/ 12 h 104"/>
                  <a:gd name="T52" fmla="*/ 12 w 128"/>
                  <a:gd name="T53" fmla="*/ 8 h 104"/>
                  <a:gd name="T54" fmla="*/ 72 w 128"/>
                  <a:gd name="T55" fmla="*/ 8 h 104"/>
                  <a:gd name="T56" fmla="*/ 76 w 128"/>
                  <a:gd name="T57" fmla="*/ 12 h 104"/>
                  <a:gd name="T58" fmla="*/ 76 w 128"/>
                  <a:gd name="T59" fmla="*/ 20 h 104"/>
                  <a:gd name="T60" fmla="*/ 76 w 128"/>
                  <a:gd name="T61" fmla="*/ 28 h 104"/>
                  <a:gd name="T62" fmla="*/ 76 w 128"/>
                  <a:gd name="T63" fmla="*/ 56 h 104"/>
                  <a:gd name="T64" fmla="*/ 72 w 128"/>
                  <a:gd name="T65" fmla="*/ 60 h 104"/>
                  <a:gd name="T66" fmla="*/ 12 w 128"/>
                  <a:gd name="T67" fmla="*/ 60 h 104"/>
                  <a:gd name="T68" fmla="*/ 44 w 128"/>
                  <a:gd name="T69" fmla="*/ 96 h 104"/>
                  <a:gd name="T70" fmla="*/ 36 w 128"/>
                  <a:gd name="T71" fmla="*/ 88 h 104"/>
                  <a:gd name="T72" fmla="*/ 44 w 128"/>
                  <a:gd name="T73" fmla="*/ 80 h 104"/>
                  <a:gd name="T74" fmla="*/ 52 w 128"/>
                  <a:gd name="T75" fmla="*/ 88 h 104"/>
                  <a:gd name="T76" fmla="*/ 44 w 128"/>
                  <a:gd name="T77" fmla="*/ 96 h 104"/>
                  <a:gd name="T78" fmla="*/ 96 w 128"/>
                  <a:gd name="T79" fmla="*/ 96 h 104"/>
                  <a:gd name="T80" fmla="*/ 88 w 128"/>
                  <a:gd name="T81" fmla="*/ 88 h 104"/>
                  <a:gd name="T82" fmla="*/ 96 w 128"/>
                  <a:gd name="T83" fmla="*/ 80 h 104"/>
                  <a:gd name="T84" fmla="*/ 104 w 128"/>
                  <a:gd name="T85" fmla="*/ 88 h 104"/>
                  <a:gd name="T86" fmla="*/ 96 w 128"/>
                  <a:gd name="T87" fmla="*/ 96 h 104"/>
                  <a:gd name="T88" fmla="*/ 120 w 128"/>
                  <a:gd name="T89" fmla="*/ 80 h 104"/>
                  <a:gd name="T90" fmla="*/ 116 w 128"/>
                  <a:gd name="T91" fmla="*/ 84 h 104"/>
                  <a:gd name="T92" fmla="*/ 111 w 128"/>
                  <a:gd name="T93" fmla="*/ 84 h 104"/>
                  <a:gd name="T94" fmla="*/ 96 w 128"/>
                  <a:gd name="T95" fmla="*/ 72 h 104"/>
                  <a:gd name="T96" fmla="*/ 81 w 128"/>
                  <a:gd name="T97" fmla="*/ 84 h 104"/>
                  <a:gd name="T98" fmla="*/ 59 w 128"/>
                  <a:gd name="T99" fmla="*/ 84 h 104"/>
                  <a:gd name="T100" fmla="*/ 44 w 128"/>
                  <a:gd name="T101" fmla="*/ 72 h 104"/>
                  <a:gd name="T102" fmla="*/ 29 w 128"/>
                  <a:gd name="T103" fmla="*/ 84 h 104"/>
                  <a:gd name="T104" fmla="*/ 24 w 128"/>
                  <a:gd name="T105" fmla="*/ 84 h 104"/>
                  <a:gd name="T106" fmla="*/ 20 w 128"/>
                  <a:gd name="T107" fmla="*/ 80 h 104"/>
                  <a:gd name="T108" fmla="*/ 20 w 128"/>
                  <a:gd name="T109" fmla="*/ 68 h 104"/>
                  <a:gd name="T110" fmla="*/ 72 w 128"/>
                  <a:gd name="T111" fmla="*/ 68 h 104"/>
                  <a:gd name="T112" fmla="*/ 84 w 128"/>
                  <a:gd name="T113" fmla="*/ 56 h 104"/>
                  <a:gd name="T114" fmla="*/ 84 w 128"/>
                  <a:gd name="T115" fmla="*/ 28 h 104"/>
                  <a:gd name="T116" fmla="*/ 100 w 128"/>
                  <a:gd name="T117" fmla="*/ 28 h 104"/>
                  <a:gd name="T118" fmla="*/ 103 w 128"/>
                  <a:gd name="T119" fmla="*/ 30 h 104"/>
                  <a:gd name="T120" fmla="*/ 119 w 128"/>
                  <a:gd name="T121" fmla="*/ 54 h 104"/>
                  <a:gd name="T122" fmla="*/ 120 w 128"/>
                  <a:gd name="T123" fmla="*/ 56 h 104"/>
                  <a:gd name="T124" fmla="*/ 120 w 128"/>
                  <a:gd name="T125" fmla="*/ 8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8" h="104">
                    <a:moveTo>
                      <a:pt x="126" y="49"/>
                    </a:moveTo>
                    <a:cubicBezTo>
                      <a:pt x="110" y="25"/>
                      <a:pt x="110" y="25"/>
                      <a:pt x="110" y="25"/>
                    </a:cubicBezTo>
                    <a:cubicBezTo>
                      <a:pt x="108" y="22"/>
                      <a:pt x="104" y="20"/>
                      <a:pt x="100" y="20"/>
                    </a:cubicBezTo>
                    <a:cubicBezTo>
                      <a:pt x="84" y="20"/>
                      <a:pt x="84" y="20"/>
                      <a:pt x="84" y="20"/>
                    </a:cubicBezTo>
                    <a:cubicBezTo>
                      <a:pt x="84" y="12"/>
                      <a:pt x="84" y="12"/>
                      <a:pt x="84" y="12"/>
                    </a:cubicBezTo>
                    <a:cubicBezTo>
                      <a:pt x="84" y="5"/>
                      <a:pt x="79" y="0"/>
                      <a:pt x="72" y="0"/>
                    </a:cubicBezTo>
                    <a:cubicBezTo>
                      <a:pt x="12" y="0"/>
                      <a:pt x="12" y="0"/>
                      <a:pt x="12" y="0"/>
                    </a:cubicBezTo>
                    <a:cubicBezTo>
                      <a:pt x="5" y="0"/>
                      <a:pt x="0" y="5"/>
                      <a:pt x="0" y="12"/>
                    </a:cubicBezTo>
                    <a:cubicBezTo>
                      <a:pt x="0" y="56"/>
                      <a:pt x="0" y="56"/>
                      <a:pt x="0" y="56"/>
                    </a:cubicBezTo>
                    <a:cubicBezTo>
                      <a:pt x="0" y="63"/>
                      <a:pt x="5" y="68"/>
                      <a:pt x="12" y="68"/>
                    </a:cubicBezTo>
                    <a:cubicBezTo>
                      <a:pt x="12" y="68"/>
                      <a:pt x="12" y="68"/>
                      <a:pt x="12" y="68"/>
                    </a:cubicBezTo>
                    <a:cubicBezTo>
                      <a:pt x="12" y="80"/>
                      <a:pt x="12" y="80"/>
                      <a:pt x="12" y="80"/>
                    </a:cubicBezTo>
                    <a:cubicBezTo>
                      <a:pt x="12" y="87"/>
                      <a:pt x="17" y="92"/>
                      <a:pt x="24" y="92"/>
                    </a:cubicBezTo>
                    <a:cubicBezTo>
                      <a:pt x="29" y="92"/>
                      <a:pt x="29" y="92"/>
                      <a:pt x="29" y="92"/>
                    </a:cubicBezTo>
                    <a:cubicBezTo>
                      <a:pt x="30" y="99"/>
                      <a:pt x="37" y="104"/>
                      <a:pt x="44" y="104"/>
                    </a:cubicBezTo>
                    <a:cubicBezTo>
                      <a:pt x="51" y="104"/>
                      <a:pt x="58" y="99"/>
                      <a:pt x="59" y="92"/>
                    </a:cubicBezTo>
                    <a:cubicBezTo>
                      <a:pt x="81" y="92"/>
                      <a:pt x="81" y="92"/>
                      <a:pt x="81" y="92"/>
                    </a:cubicBezTo>
                    <a:cubicBezTo>
                      <a:pt x="82" y="99"/>
                      <a:pt x="89" y="104"/>
                      <a:pt x="96" y="104"/>
                    </a:cubicBezTo>
                    <a:cubicBezTo>
                      <a:pt x="103" y="104"/>
                      <a:pt x="110" y="99"/>
                      <a:pt x="111" y="92"/>
                    </a:cubicBezTo>
                    <a:cubicBezTo>
                      <a:pt x="116" y="92"/>
                      <a:pt x="116" y="92"/>
                      <a:pt x="116" y="92"/>
                    </a:cubicBezTo>
                    <a:cubicBezTo>
                      <a:pt x="123" y="92"/>
                      <a:pt x="128" y="87"/>
                      <a:pt x="128" y="80"/>
                    </a:cubicBezTo>
                    <a:cubicBezTo>
                      <a:pt x="128" y="56"/>
                      <a:pt x="128" y="56"/>
                      <a:pt x="128" y="56"/>
                    </a:cubicBezTo>
                    <a:cubicBezTo>
                      <a:pt x="128" y="54"/>
                      <a:pt x="127" y="51"/>
                      <a:pt x="126" y="49"/>
                    </a:cubicBezTo>
                    <a:close/>
                    <a:moveTo>
                      <a:pt x="12" y="60"/>
                    </a:moveTo>
                    <a:cubicBezTo>
                      <a:pt x="10" y="60"/>
                      <a:pt x="8" y="58"/>
                      <a:pt x="8" y="56"/>
                    </a:cubicBezTo>
                    <a:cubicBezTo>
                      <a:pt x="8" y="12"/>
                      <a:pt x="8" y="12"/>
                      <a:pt x="8" y="12"/>
                    </a:cubicBezTo>
                    <a:cubicBezTo>
                      <a:pt x="8" y="10"/>
                      <a:pt x="10" y="8"/>
                      <a:pt x="12" y="8"/>
                    </a:cubicBezTo>
                    <a:cubicBezTo>
                      <a:pt x="72" y="8"/>
                      <a:pt x="72" y="8"/>
                      <a:pt x="72" y="8"/>
                    </a:cubicBezTo>
                    <a:cubicBezTo>
                      <a:pt x="74" y="8"/>
                      <a:pt x="76" y="10"/>
                      <a:pt x="76" y="12"/>
                    </a:cubicBezTo>
                    <a:cubicBezTo>
                      <a:pt x="76" y="20"/>
                      <a:pt x="76" y="20"/>
                      <a:pt x="76" y="20"/>
                    </a:cubicBezTo>
                    <a:cubicBezTo>
                      <a:pt x="76" y="28"/>
                      <a:pt x="76" y="28"/>
                      <a:pt x="76" y="28"/>
                    </a:cubicBezTo>
                    <a:cubicBezTo>
                      <a:pt x="76" y="56"/>
                      <a:pt x="76" y="56"/>
                      <a:pt x="76" y="56"/>
                    </a:cubicBezTo>
                    <a:cubicBezTo>
                      <a:pt x="76" y="58"/>
                      <a:pt x="74" y="60"/>
                      <a:pt x="72" y="60"/>
                    </a:cubicBezTo>
                    <a:lnTo>
                      <a:pt x="12" y="60"/>
                    </a:lnTo>
                    <a:close/>
                    <a:moveTo>
                      <a:pt x="44" y="96"/>
                    </a:moveTo>
                    <a:cubicBezTo>
                      <a:pt x="40" y="96"/>
                      <a:pt x="36" y="92"/>
                      <a:pt x="36" y="88"/>
                    </a:cubicBezTo>
                    <a:cubicBezTo>
                      <a:pt x="36" y="84"/>
                      <a:pt x="40" y="80"/>
                      <a:pt x="44" y="80"/>
                    </a:cubicBezTo>
                    <a:cubicBezTo>
                      <a:pt x="48" y="80"/>
                      <a:pt x="52" y="84"/>
                      <a:pt x="52" y="88"/>
                    </a:cubicBezTo>
                    <a:cubicBezTo>
                      <a:pt x="52" y="92"/>
                      <a:pt x="48" y="96"/>
                      <a:pt x="44" y="96"/>
                    </a:cubicBezTo>
                    <a:close/>
                    <a:moveTo>
                      <a:pt x="96" y="96"/>
                    </a:moveTo>
                    <a:cubicBezTo>
                      <a:pt x="92" y="96"/>
                      <a:pt x="88" y="92"/>
                      <a:pt x="88" y="88"/>
                    </a:cubicBezTo>
                    <a:cubicBezTo>
                      <a:pt x="88" y="84"/>
                      <a:pt x="92" y="80"/>
                      <a:pt x="96" y="80"/>
                    </a:cubicBezTo>
                    <a:cubicBezTo>
                      <a:pt x="100" y="80"/>
                      <a:pt x="104" y="84"/>
                      <a:pt x="104" y="88"/>
                    </a:cubicBezTo>
                    <a:cubicBezTo>
                      <a:pt x="104" y="92"/>
                      <a:pt x="100" y="96"/>
                      <a:pt x="96" y="96"/>
                    </a:cubicBezTo>
                    <a:close/>
                    <a:moveTo>
                      <a:pt x="120" y="80"/>
                    </a:moveTo>
                    <a:cubicBezTo>
                      <a:pt x="120" y="82"/>
                      <a:pt x="118" y="84"/>
                      <a:pt x="116" y="84"/>
                    </a:cubicBezTo>
                    <a:cubicBezTo>
                      <a:pt x="111" y="84"/>
                      <a:pt x="111" y="84"/>
                      <a:pt x="111" y="84"/>
                    </a:cubicBezTo>
                    <a:cubicBezTo>
                      <a:pt x="110" y="77"/>
                      <a:pt x="103" y="72"/>
                      <a:pt x="96" y="72"/>
                    </a:cubicBezTo>
                    <a:cubicBezTo>
                      <a:pt x="89" y="72"/>
                      <a:pt x="82" y="77"/>
                      <a:pt x="81" y="84"/>
                    </a:cubicBezTo>
                    <a:cubicBezTo>
                      <a:pt x="59" y="84"/>
                      <a:pt x="59" y="84"/>
                      <a:pt x="59" y="84"/>
                    </a:cubicBezTo>
                    <a:cubicBezTo>
                      <a:pt x="58" y="77"/>
                      <a:pt x="51" y="72"/>
                      <a:pt x="44" y="72"/>
                    </a:cubicBezTo>
                    <a:cubicBezTo>
                      <a:pt x="37" y="72"/>
                      <a:pt x="30" y="77"/>
                      <a:pt x="29" y="84"/>
                    </a:cubicBezTo>
                    <a:cubicBezTo>
                      <a:pt x="24" y="84"/>
                      <a:pt x="24" y="84"/>
                      <a:pt x="24" y="84"/>
                    </a:cubicBezTo>
                    <a:cubicBezTo>
                      <a:pt x="22" y="84"/>
                      <a:pt x="20" y="82"/>
                      <a:pt x="20" y="80"/>
                    </a:cubicBezTo>
                    <a:cubicBezTo>
                      <a:pt x="20" y="68"/>
                      <a:pt x="20" y="68"/>
                      <a:pt x="20" y="68"/>
                    </a:cubicBezTo>
                    <a:cubicBezTo>
                      <a:pt x="72" y="68"/>
                      <a:pt x="72" y="68"/>
                      <a:pt x="72" y="68"/>
                    </a:cubicBezTo>
                    <a:cubicBezTo>
                      <a:pt x="79" y="68"/>
                      <a:pt x="84" y="63"/>
                      <a:pt x="84" y="56"/>
                    </a:cubicBezTo>
                    <a:cubicBezTo>
                      <a:pt x="84" y="28"/>
                      <a:pt x="84" y="28"/>
                      <a:pt x="84" y="28"/>
                    </a:cubicBezTo>
                    <a:cubicBezTo>
                      <a:pt x="100" y="28"/>
                      <a:pt x="100" y="28"/>
                      <a:pt x="100" y="28"/>
                    </a:cubicBezTo>
                    <a:cubicBezTo>
                      <a:pt x="101" y="28"/>
                      <a:pt x="103" y="29"/>
                      <a:pt x="103" y="30"/>
                    </a:cubicBezTo>
                    <a:cubicBezTo>
                      <a:pt x="119" y="54"/>
                      <a:pt x="119" y="54"/>
                      <a:pt x="119" y="54"/>
                    </a:cubicBezTo>
                    <a:cubicBezTo>
                      <a:pt x="120" y="54"/>
                      <a:pt x="120" y="55"/>
                      <a:pt x="120" y="56"/>
                    </a:cubicBezTo>
                    <a:lnTo>
                      <a:pt x="120" y="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51430" tIns="25715" rIns="51430" bIns="25715" numCol="1" anchor="t" anchorCtr="0" compatLnSpc="1"/>
              <a:lstStyle/>
              <a:p>
                <a:pPr algn="just">
                  <a:lnSpc>
                    <a:spcPct val="120000"/>
                  </a:lnSpc>
                </a:pPr>
                <a:endParaRPr lang="id-ID" sz="570">
                  <a:ea typeface="微软雅黑" panose="020B0503020204020204" pitchFamily="34" charset="-122"/>
                  <a:cs typeface="+mn-ea"/>
                  <a:sym typeface="Arial" panose="020B0604020202020204" pitchFamily="34" charset="0"/>
                </a:endParaRPr>
              </a:p>
            </p:txBody>
          </p:sp>
        </p:grpSp>
        <p:sp>
          <p:nvSpPr>
            <p:cNvPr id="43" name="TextBox 36"/>
            <p:cNvSpPr txBox="1"/>
            <p:nvPr/>
          </p:nvSpPr>
          <p:spPr>
            <a:xfrm>
              <a:off x="5310761" y="2147883"/>
              <a:ext cx="1440821" cy="268308"/>
            </a:xfrm>
            <a:prstGeom prst="rect">
              <a:avLst/>
            </a:prstGeom>
            <a:noFill/>
          </p:spPr>
          <p:txBody>
            <a:bodyPr wrap="square" lIns="0" tIns="0" rIns="0" bIns="0" rtlCol="0">
              <a:spAutoFit/>
            </a:bodyPr>
            <a:lstStyle/>
            <a:p>
              <a:pPr algn="ctr">
                <a:lnSpc>
                  <a:spcPct val="120000"/>
                </a:lnSpc>
              </a:pPr>
              <a:r>
                <a:rPr lang="zh-CN" altLang="en-US" sz="570" dirty="0">
                  <a:solidFill>
                    <a:schemeClr val="bg1"/>
                  </a:solidFill>
                  <a:ea typeface="微软雅黑" panose="020B0503020204020204" pitchFamily="34" charset="-122"/>
                  <a:cs typeface="+mn-ea"/>
                  <a:sym typeface="Arial" panose="020B0604020202020204" pitchFamily="34" charset="0"/>
                </a:rPr>
                <a:t>点击输入简要文字内容，概括精炼言简意赅的说明分项内容。</a:t>
              </a:r>
              <a:endParaRPr lang="en-US" sz="570" b="1" dirty="0">
                <a:solidFill>
                  <a:schemeClr val="bg1"/>
                </a:solidFill>
                <a:ea typeface="微软雅黑" panose="020B0503020204020204" pitchFamily="34" charset="-122"/>
                <a:cs typeface="+mn-ea"/>
                <a:sym typeface="Arial" panose="020B0604020202020204" pitchFamily="34" charset="0"/>
              </a:endParaRPr>
            </a:p>
          </p:txBody>
        </p:sp>
        <p:sp>
          <p:nvSpPr>
            <p:cNvPr id="44" name="TextBox 38"/>
            <p:cNvSpPr txBox="1"/>
            <p:nvPr/>
          </p:nvSpPr>
          <p:spPr>
            <a:xfrm>
              <a:off x="4919765" y="2752109"/>
              <a:ext cx="1489732" cy="268308"/>
            </a:xfrm>
            <a:prstGeom prst="rect">
              <a:avLst/>
            </a:prstGeom>
            <a:noFill/>
          </p:spPr>
          <p:txBody>
            <a:bodyPr wrap="square" lIns="0" tIns="0" rIns="0" bIns="0" rtlCol="0">
              <a:spAutoFit/>
            </a:bodyPr>
            <a:lstStyle/>
            <a:p>
              <a:pPr algn="ctr">
                <a:lnSpc>
                  <a:spcPct val="120000"/>
                </a:lnSpc>
              </a:pPr>
              <a:r>
                <a:rPr lang="zh-CN" altLang="en-US" sz="570" dirty="0">
                  <a:solidFill>
                    <a:schemeClr val="bg1"/>
                  </a:solidFill>
                  <a:ea typeface="微软雅黑" panose="020B0503020204020204" pitchFamily="34" charset="-122"/>
                  <a:cs typeface="+mn-ea"/>
                  <a:sym typeface="Arial" panose="020B0604020202020204" pitchFamily="34" charset="0"/>
                </a:rPr>
                <a:t>点击输入简要文字内容，概括精炼言简意赅的说明分项内容。</a:t>
              </a:r>
              <a:endParaRPr lang="en-US" sz="570" b="1" dirty="0">
                <a:solidFill>
                  <a:schemeClr val="bg1"/>
                </a:solidFill>
                <a:ea typeface="微软雅黑" panose="020B0503020204020204" pitchFamily="34" charset="-122"/>
                <a:cs typeface="+mn-ea"/>
                <a:sym typeface="Arial" panose="020B0604020202020204" pitchFamily="34" charset="0"/>
              </a:endParaRPr>
            </a:p>
          </p:txBody>
        </p:sp>
        <p:sp>
          <p:nvSpPr>
            <p:cNvPr id="45" name="TextBox 40"/>
            <p:cNvSpPr txBox="1"/>
            <p:nvPr/>
          </p:nvSpPr>
          <p:spPr>
            <a:xfrm>
              <a:off x="5310761" y="4755866"/>
              <a:ext cx="1440821" cy="268308"/>
            </a:xfrm>
            <a:prstGeom prst="rect">
              <a:avLst/>
            </a:prstGeom>
            <a:noFill/>
          </p:spPr>
          <p:txBody>
            <a:bodyPr wrap="square" lIns="0" tIns="0" rIns="0" bIns="0" rtlCol="0">
              <a:spAutoFit/>
            </a:bodyPr>
            <a:lstStyle/>
            <a:p>
              <a:pPr algn="ctr">
                <a:lnSpc>
                  <a:spcPct val="120000"/>
                </a:lnSpc>
              </a:pPr>
              <a:r>
                <a:rPr lang="zh-CN" altLang="en-US" sz="570" dirty="0">
                  <a:solidFill>
                    <a:schemeClr val="bg1"/>
                  </a:solidFill>
                  <a:ea typeface="微软雅黑" panose="020B0503020204020204" pitchFamily="34" charset="-122"/>
                  <a:cs typeface="+mn-ea"/>
                  <a:sym typeface="Arial" panose="020B0604020202020204" pitchFamily="34" charset="0"/>
                </a:rPr>
                <a:t>点击输入简要文字内容，概括精炼言简意赅的说明分项内容。</a:t>
              </a:r>
              <a:endParaRPr lang="en-US" sz="570" b="1" dirty="0">
                <a:solidFill>
                  <a:schemeClr val="bg1"/>
                </a:solidFill>
                <a:ea typeface="微软雅黑" panose="020B0503020204020204" pitchFamily="34" charset="-122"/>
                <a:cs typeface="+mn-ea"/>
                <a:sym typeface="Arial" panose="020B0604020202020204" pitchFamily="34" charset="0"/>
              </a:endParaRPr>
            </a:p>
          </p:txBody>
        </p:sp>
        <p:sp>
          <p:nvSpPr>
            <p:cNvPr id="46" name="TextBox 42"/>
            <p:cNvSpPr txBox="1"/>
            <p:nvPr/>
          </p:nvSpPr>
          <p:spPr>
            <a:xfrm>
              <a:off x="4986647" y="4068674"/>
              <a:ext cx="1422850" cy="268308"/>
            </a:xfrm>
            <a:prstGeom prst="rect">
              <a:avLst/>
            </a:prstGeom>
            <a:noFill/>
          </p:spPr>
          <p:txBody>
            <a:bodyPr wrap="square" lIns="0" tIns="0" rIns="0" bIns="0" rtlCol="0">
              <a:spAutoFit/>
            </a:bodyPr>
            <a:lstStyle/>
            <a:p>
              <a:pPr algn="ctr">
                <a:lnSpc>
                  <a:spcPct val="120000"/>
                </a:lnSpc>
              </a:pPr>
              <a:r>
                <a:rPr lang="zh-CN" altLang="en-US" sz="570" dirty="0">
                  <a:solidFill>
                    <a:schemeClr val="bg1"/>
                  </a:solidFill>
                  <a:ea typeface="微软雅黑" panose="020B0503020204020204" pitchFamily="34" charset="-122"/>
                  <a:cs typeface="+mn-ea"/>
                  <a:sym typeface="Arial" panose="020B0604020202020204" pitchFamily="34" charset="0"/>
                </a:rPr>
                <a:t>点击输入简要文字内容，概括精炼言简意赅的说明分项内容。</a:t>
              </a:r>
              <a:endParaRPr lang="en-US" sz="570" b="1" dirty="0">
                <a:solidFill>
                  <a:schemeClr val="bg1"/>
                </a:solidFill>
                <a:ea typeface="微软雅黑" panose="020B0503020204020204" pitchFamily="34" charset="-122"/>
                <a:cs typeface="+mn-ea"/>
                <a:sym typeface="Arial" panose="020B0604020202020204" pitchFamily="34" charset="0"/>
              </a:endParaRPr>
            </a:p>
          </p:txBody>
        </p:sp>
        <p:sp>
          <p:nvSpPr>
            <p:cNvPr id="47" name="TextBox 44"/>
            <p:cNvSpPr txBox="1"/>
            <p:nvPr/>
          </p:nvSpPr>
          <p:spPr>
            <a:xfrm>
              <a:off x="4389796" y="3392344"/>
              <a:ext cx="1662968" cy="268308"/>
            </a:xfrm>
            <a:prstGeom prst="rect">
              <a:avLst/>
            </a:prstGeom>
            <a:noFill/>
          </p:spPr>
          <p:txBody>
            <a:bodyPr wrap="square" lIns="0" tIns="0" rIns="0" bIns="0" rtlCol="0">
              <a:spAutoFit/>
            </a:bodyPr>
            <a:lstStyle/>
            <a:p>
              <a:pPr algn="ctr">
                <a:lnSpc>
                  <a:spcPct val="120000"/>
                </a:lnSpc>
              </a:pPr>
              <a:r>
                <a:rPr lang="zh-CN" altLang="en-US" sz="570" dirty="0">
                  <a:solidFill>
                    <a:schemeClr val="bg1"/>
                  </a:solidFill>
                  <a:ea typeface="微软雅黑" panose="020B0503020204020204" pitchFamily="34" charset="-122"/>
                  <a:cs typeface="+mn-ea"/>
                  <a:sym typeface="Arial" panose="020B0604020202020204" pitchFamily="34" charset="0"/>
                </a:rPr>
                <a:t>点击输入简要文字内容，概括精炼言简意赅的说明分项内容。</a:t>
              </a:r>
              <a:endParaRPr lang="en-US" sz="570" b="1" dirty="0">
                <a:solidFill>
                  <a:schemeClr val="bg1"/>
                </a:solidFill>
                <a:ea typeface="微软雅黑" panose="020B0503020204020204" pitchFamily="34" charset="-122"/>
                <a:cs typeface="+mn-ea"/>
                <a:sym typeface="Arial" panose="020B0604020202020204" pitchFamily="34" charset="0"/>
              </a:endParaRPr>
            </a:p>
          </p:txBody>
        </p:sp>
      </p:grpSp>
      <p:sp>
        <p:nvSpPr>
          <p:cNvPr id="57" name="Content Placeholder 2"/>
          <p:cNvSpPr txBox="1"/>
          <p:nvPr/>
        </p:nvSpPr>
        <p:spPr>
          <a:xfrm>
            <a:off x="5264136" y="1414583"/>
            <a:ext cx="2623237" cy="394082"/>
          </a:xfrm>
          <a:prstGeom prst="rect">
            <a:avLst/>
          </a:prstGeom>
        </p:spPr>
        <p:txBody>
          <a:bodyPr vert="horz" wrap="square" lIns="0" tIns="0" rIns="0" bIns="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0000"/>
              </a:lnSpc>
              <a:spcBef>
                <a:spcPts val="0"/>
              </a:spcBef>
              <a:buNone/>
            </a:pPr>
            <a:r>
              <a:rPr lang="zh-CN" altLang="en-US" sz="995" dirty="0">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995" dirty="0">
              <a:latin typeface="Arial" panose="020B0604020202020204" pitchFamily="34" charset="0"/>
              <a:ea typeface="微软雅黑" panose="020B0503020204020204" pitchFamily="34" charset="-122"/>
              <a:cs typeface="+mn-ea"/>
              <a:sym typeface="Arial" panose="020B0604020202020204" pitchFamily="34" charset="0"/>
            </a:endParaRPr>
          </a:p>
          <a:p>
            <a:pPr marL="0" indent="0" algn="just">
              <a:lnSpc>
                <a:spcPct val="120000"/>
              </a:lnSpc>
              <a:spcBef>
                <a:spcPts val="0"/>
              </a:spcBef>
              <a:buNone/>
            </a:pPr>
            <a:r>
              <a:rPr lang="zh-CN" altLang="en-US" sz="570" dirty="0">
                <a:latin typeface="Arial" panose="020B0604020202020204" pitchFamily="34" charset="0"/>
                <a:ea typeface="微软雅黑" panose="020B0503020204020204" pitchFamily="34" charset="-122"/>
                <a:cs typeface="+mn-ea"/>
                <a:sym typeface="Arial" panose="020B0604020202020204" pitchFamily="34" charset="0"/>
              </a:rPr>
              <a:t>点击输入简要文字内容，概括精炼言简意赅的说明分项内容。点击输入简要文字内容，概括精炼言简意赅的说明分项内容。</a:t>
            </a:r>
            <a:endParaRPr lang="en-US" altLang="zh-CN" sz="57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Content Placeholder 2"/>
          <p:cNvSpPr txBox="1"/>
          <p:nvPr/>
        </p:nvSpPr>
        <p:spPr>
          <a:xfrm>
            <a:off x="5264136" y="1974669"/>
            <a:ext cx="2623238" cy="394082"/>
          </a:xfrm>
          <a:prstGeom prst="rect">
            <a:avLst/>
          </a:prstGeom>
        </p:spPr>
        <p:txBody>
          <a:bodyPr vert="horz" wrap="square" lIns="0" tIns="0" rIns="0" bIns="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0000"/>
              </a:lnSpc>
              <a:spcBef>
                <a:spcPts val="0"/>
              </a:spcBef>
              <a:buNone/>
            </a:pPr>
            <a:r>
              <a:rPr lang="zh-CN" altLang="en-US" sz="995" dirty="0">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995" dirty="0">
              <a:latin typeface="Arial" panose="020B0604020202020204" pitchFamily="34" charset="0"/>
              <a:ea typeface="微软雅黑" panose="020B0503020204020204" pitchFamily="34" charset="-122"/>
              <a:cs typeface="+mn-ea"/>
              <a:sym typeface="Arial" panose="020B0604020202020204" pitchFamily="34" charset="0"/>
            </a:endParaRPr>
          </a:p>
          <a:p>
            <a:pPr marL="0" indent="0" algn="just">
              <a:lnSpc>
                <a:spcPct val="120000"/>
              </a:lnSpc>
              <a:spcBef>
                <a:spcPts val="0"/>
              </a:spcBef>
              <a:buNone/>
            </a:pPr>
            <a:r>
              <a:rPr lang="zh-CN" altLang="en-US" sz="570" dirty="0">
                <a:latin typeface="Arial" panose="020B0604020202020204" pitchFamily="34" charset="0"/>
                <a:ea typeface="微软雅黑" panose="020B0503020204020204" pitchFamily="34" charset="-122"/>
                <a:cs typeface="+mn-ea"/>
                <a:sym typeface="Arial" panose="020B0604020202020204" pitchFamily="34" charset="0"/>
              </a:rPr>
              <a:t>点击输入简要文字内容，概括精炼言简意赅的说明分项内容。点击输入简要文字内容，概括精炼言简意赅的说明分项内容。</a:t>
            </a:r>
            <a:endParaRPr lang="en-US" altLang="zh-CN" sz="57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9" name="Content Placeholder 2"/>
          <p:cNvSpPr txBox="1"/>
          <p:nvPr/>
        </p:nvSpPr>
        <p:spPr>
          <a:xfrm>
            <a:off x="5264136" y="2534754"/>
            <a:ext cx="2623237" cy="394082"/>
          </a:xfrm>
          <a:prstGeom prst="rect">
            <a:avLst/>
          </a:prstGeom>
        </p:spPr>
        <p:txBody>
          <a:bodyPr vert="horz" wrap="square" lIns="0" tIns="0" rIns="0" bIns="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0000"/>
              </a:lnSpc>
              <a:spcBef>
                <a:spcPts val="0"/>
              </a:spcBef>
              <a:buNone/>
            </a:pPr>
            <a:r>
              <a:rPr lang="zh-CN" altLang="en-US" sz="995" dirty="0">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995" dirty="0">
              <a:latin typeface="Arial" panose="020B0604020202020204" pitchFamily="34" charset="0"/>
              <a:ea typeface="微软雅黑" panose="020B0503020204020204" pitchFamily="34" charset="-122"/>
              <a:cs typeface="+mn-ea"/>
              <a:sym typeface="Arial" panose="020B0604020202020204" pitchFamily="34" charset="0"/>
            </a:endParaRPr>
          </a:p>
          <a:p>
            <a:pPr marL="0" indent="0" algn="just">
              <a:lnSpc>
                <a:spcPct val="120000"/>
              </a:lnSpc>
              <a:spcBef>
                <a:spcPts val="0"/>
              </a:spcBef>
              <a:buNone/>
            </a:pPr>
            <a:r>
              <a:rPr lang="zh-CN" altLang="en-US" sz="570" dirty="0">
                <a:latin typeface="Arial" panose="020B0604020202020204" pitchFamily="34" charset="0"/>
                <a:ea typeface="微软雅黑" panose="020B0503020204020204" pitchFamily="34" charset="-122"/>
                <a:cs typeface="+mn-ea"/>
                <a:sym typeface="Arial" panose="020B0604020202020204" pitchFamily="34" charset="0"/>
              </a:rPr>
              <a:t>点击输入简要文字内容，概括精炼言简意赅的说明分项内容。点击输入简要文字内容，概括精炼言简意赅的说明分项内容。</a:t>
            </a:r>
            <a:endParaRPr lang="en-US" altLang="zh-CN" sz="57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0" name="Content Placeholder 2"/>
          <p:cNvSpPr txBox="1"/>
          <p:nvPr/>
        </p:nvSpPr>
        <p:spPr>
          <a:xfrm>
            <a:off x="5264136" y="3094839"/>
            <a:ext cx="2623238" cy="394082"/>
          </a:xfrm>
          <a:prstGeom prst="rect">
            <a:avLst/>
          </a:prstGeom>
        </p:spPr>
        <p:txBody>
          <a:bodyPr vert="horz" wrap="square" lIns="0" tIns="0" rIns="0" bIns="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0000"/>
              </a:lnSpc>
              <a:spcBef>
                <a:spcPts val="0"/>
              </a:spcBef>
              <a:buNone/>
            </a:pPr>
            <a:r>
              <a:rPr lang="zh-CN" altLang="en-US" sz="995" dirty="0">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995" dirty="0">
              <a:latin typeface="Arial" panose="020B0604020202020204" pitchFamily="34" charset="0"/>
              <a:ea typeface="微软雅黑" panose="020B0503020204020204" pitchFamily="34" charset="-122"/>
              <a:cs typeface="+mn-ea"/>
              <a:sym typeface="Arial" panose="020B0604020202020204" pitchFamily="34" charset="0"/>
            </a:endParaRPr>
          </a:p>
          <a:p>
            <a:pPr marL="0" indent="0" algn="just">
              <a:lnSpc>
                <a:spcPct val="120000"/>
              </a:lnSpc>
              <a:spcBef>
                <a:spcPts val="0"/>
              </a:spcBef>
              <a:buNone/>
            </a:pPr>
            <a:r>
              <a:rPr lang="zh-CN" altLang="en-US" sz="570" dirty="0">
                <a:latin typeface="Arial" panose="020B0604020202020204" pitchFamily="34" charset="0"/>
                <a:ea typeface="微软雅黑" panose="020B0503020204020204" pitchFamily="34" charset="-122"/>
                <a:cs typeface="+mn-ea"/>
                <a:sym typeface="Arial" panose="020B0604020202020204" pitchFamily="34" charset="0"/>
              </a:rPr>
              <a:t>点击输入简要文字内容，概括精炼言简意赅的说明分项内容。点击输入简要文字内容，概括精炼言简意赅的说明分项内容。</a:t>
            </a:r>
            <a:endParaRPr lang="en-US" altLang="zh-CN" sz="57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 name="Content Placeholder 2"/>
          <p:cNvSpPr txBox="1"/>
          <p:nvPr/>
        </p:nvSpPr>
        <p:spPr>
          <a:xfrm>
            <a:off x="5264136" y="3654925"/>
            <a:ext cx="2623237" cy="394082"/>
          </a:xfrm>
          <a:prstGeom prst="rect">
            <a:avLst/>
          </a:prstGeom>
        </p:spPr>
        <p:txBody>
          <a:bodyPr vert="horz" wrap="square" lIns="0" tIns="0" rIns="0" bIns="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0000"/>
              </a:lnSpc>
              <a:spcBef>
                <a:spcPts val="0"/>
              </a:spcBef>
              <a:buNone/>
            </a:pPr>
            <a:r>
              <a:rPr lang="zh-CN" altLang="en-US" sz="995" dirty="0">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995" dirty="0">
              <a:latin typeface="Arial" panose="020B0604020202020204" pitchFamily="34" charset="0"/>
              <a:ea typeface="微软雅黑" panose="020B0503020204020204" pitchFamily="34" charset="-122"/>
              <a:cs typeface="+mn-ea"/>
              <a:sym typeface="Arial" panose="020B0604020202020204" pitchFamily="34" charset="0"/>
            </a:endParaRPr>
          </a:p>
          <a:p>
            <a:pPr marL="0" indent="0" algn="just">
              <a:lnSpc>
                <a:spcPct val="120000"/>
              </a:lnSpc>
              <a:spcBef>
                <a:spcPts val="0"/>
              </a:spcBef>
              <a:buNone/>
            </a:pPr>
            <a:r>
              <a:rPr lang="zh-CN" altLang="en-US" sz="570" dirty="0">
                <a:latin typeface="Arial" panose="020B0604020202020204" pitchFamily="34" charset="0"/>
                <a:ea typeface="微软雅黑" panose="020B0503020204020204" pitchFamily="34" charset="-122"/>
                <a:cs typeface="+mn-ea"/>
                <a:sym typeface="Arial" panose="020B0604020202020204" pitchFamily="34" charset="0"/>
              </a:rPr>
              <a:t>点击输入简要文字内容，概括精炼言简意赅的说明分项内容。点击输入简要文字内容，概括精炼言简意赅的说明分项内容。</a:t>
            </a:r>
            <a:endParaRPr lang="en-US" altLang="zh-CN" sz="57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2" name="矩形 61"/>
          <p:cNvSpPr/>
          <p:nvPr/>
        </p:nvSpPr>
        <p:spPr>
          <a:xfrm>
            <a:off x="20007" y="0"/>
            <a:ext cx="9144000"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200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4000"/>
                                        <p:tgtEl>
                                          <p:spTgt spid="12"/>
                                        </p:tgtEl>
                                      </p:cBhvr>
                                    </p:animEffect>
                                  </p:childTnLst>
                                </p:cTn>
                              </p:par>
                            </p:childTnLst>
                          </p:cTn>
                        </p:par>
                        <p:par>
                          <p:cTn id="8" fill="hold">
                            <p:stCondLst>
                              <p:cond delay="6000"/>
                            </p:stCondLst>
                            <p:childTnLst>
                              <p:par>
                                <p:cTn id="9" presetID="10" presetClass="entr" presetSubtype="0"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500"/>
                                        <p:tgtEl>
                                          <p:spTgt spid="57"/>
                                        </p:tgtEl>
                                      </p:cBhvr>
                                    </p:animEffect>
                                  </p:childTnLst>
                                </p:cTn>
                              </p:par>
                            </p:childTnLst>
                          </p:cTn>
                        </p:par>
                        <p:par>
                          <p:cTn id="12" fill="hold">
                            <p:stCondLst>
                              <p:cond delay="6500"/>
                            </p:stCondLst>
                            <p:childTnLst>
                              <p:par>
                                <p:cTn id="13" presetID="10" presetClass="entr" presetSubtype="0" fill="hold" grpId="0" nodeType="afterEffect">
                                  <p:stCondLst>
                                    <p:cond delay="0"/>
                                  </p:stCondLst>
                                  <p:childTnLst>
                                    <p:set>
                                      <p:cBhvr>
                                        <p:cTn id="14" dur="1" fill="hold">
                                          <p:stCondLst>
                                            <p:cond delay="0"/>
                                          </p:stCondLst>
                                        </p:cTn>
                                        <p:tgtEl>
                                          <p:spTgt spid="58"/>
                                        </p:tgtEl>
                                        <p:attrNameLst>
                                          <p:attrName>style.visibility</p:attrName>
                                        </p:attrNameLst>
                                      </p:cBhvr>
                                      <p:to>
                                        <p:strVal val="visible"/>
                                      </p:to>
                                    </p:set>
                                    <p:animEffect transition="in" filter="fade">
                                      <p:cBhvr>
                                        <p:cTn id="15" dur="500"/>
                                        <p:tgtEl>
                                          <p:spTgt spid="58"/>
                                        </p:tgtEl>
                                      </p:cBhvr>
                                    </p:animEffect>
                                  </p:childTnLst>
                                </p:cTn>
                              </p:par>
                            </p:childTnLst>
                          </p:cTn>
                        </p:par>
                        <p:par>
                          <p:cTn id="16" fill="hold">
                            <p:stCondLst>
                              <p:cond delay="7000"/>
                            </p:stCondLst>
                            <p:childTnLst>
                              <p:par>
                                <p:cTn id="17" presetID="10" presetClass="entr" presetSubtype="0" fill="hold" grpId="0"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fade">
                                      <p:cBhvr>
                                        <p:cTn id="19" dur="500"/>
                                        <p:tgtEl>
                                          <p:spTgt spid="59"/>
                                        </p:tgtEl>
                                      </p:cBhvr>
                                    </p:animEffect>
                                  </p:childTnLst>
                                </p:cTn>
                              </p:par>
                            </p:childTnLst>
                          </p:cTn>
                        </p:par>
                        <p:par>
                          <p:cTn id="20" fill="hold">
                            <p:stCondLst>
                              <p:cond delay="7500"/>
                            </p:stCondLst>
                            <p:childTnLst>
                              <p:par>
                                <p:cTn id="21" presetID="10" presetClass="entr" presetSubtype="0" fill="hold" grpId="0" nodeType="afterEffect">
                                  <p:stCondLst>
                                    <p:cond delay="0"/>
                                  </p:stCondLst>
                                  <p:childTnLst>
                                    <p:set>
                                      <p:cBhvr>
                                        <p:cTn id="22" dur="1" fill="hold">
                                          <p:stCondLst>
                                            <p:cond delay="0"/>
                                          </p:stCondLst>
                                        </p:cTn>
                                        <p:tgtEl>
                                          <p:spTgt spid="60"/>
                                        </p:tgtEl>
                                        <p:attrNameLst>
                                          <p:attrName>style.visibility</p:attrName>
                                        </p:attrNameLst>
                                      </p:cBhvr>
                                      <p:to>
                                        <p:strVal val="visible"/>
                                      </p:to>
                                    </p:set>
                                    <p:animEffect transition="in" filter="fade">
                                      <p:cBhvr>
                                        <p:cTn id="23" dur="500"/>
                                        <p:tgtEl>
                                          <p:spTgt spid="60"/>
                                        </p:tgtEl>
                                      </p:cBhvr>
                                    </p:animEffect>
                                  </p:childTnLst>
                                </p:cTn>
                              </p:par>
                            </p:childTnLst>
                          </p:cTn>
                        </p:par>
                        <p:par>
                          <p:cTn id="24" fill="hold">
                            <p:stCondLst>
                              <p:cond delay="8000"/>
                            </p:stCondLst>
                            <p:childTnLst>
                              <p:par>
                                <p:cTn id="25" presetID="10" presetClass="entr" presetSubtype="0" fill="hold" grpId="0" nodeType="afterEffect">
                                  <p:stCondLst>
                                    <p:cond delay="0"/>
                                  </p:stCondLst>
                                  <p:childTnLst>
                                    <p:set>
                                      <p:cBhvr>
                                        <p:cTn id="26" dur="1" fill="hold">
                                          <p:stCondLst>
                                            <p:cond delay="0"/>
                                          </p:stCondLst>
                                        </p:cTn>
                                        <p:tgtEl>
                                          <p:spTgt spid="61"/>
                                        </p:tgtEl>
                                        <p:attrNameLst>
                                          <p:attrName>style.visibility</p:attrName>
                                        </p:attrNameLst>
                                      </p:cBhvr>
                                      <p:to>
                                        <p:strVal val="visible"/>
                                      </p:to>
                                    </p:set>
                                    <p:animEffect transition="in" filter="fade">
                                      <p:cBhvr>
                                        <p:cTn id="27" dur="500"/>
                                        <p:tgtEl>
                                          <p:spTgt spid="61"/>
                                        </p:tgtEl>
                                      </p:cBhvr>
                                    </p:animEffect>
                                  </p:childTnLst>
                                </p:cTn>
                              </p:par>
                              <p:par>
                                <p:cTn id="28" presetID="31" presetClass="entr" presetSubtype="0" fill="hold" nodeType="withEffect">
                                  <p:stCondLst>
                                    <p:cond delay="1000"/>
                                  </p:stCondLst>
                                  <p:childTnLst>
                                    <p:set>
                                      <p:cBhvr>
                                        <p:cTn id="29" dur="1" fill="hold">
                                          <p:stCondLst>
                                            <p:cond delay="0"/>
                                          </p:stCondLst>
                                        </p:cTn>
                                        <p:tgtEl>
                                          <p:spTgt spid="11"/>
                                        </p:tgtEl>
                                        <p:attrNameLst>
                                          <p:attrName>style.visibility</p:attrName>
                                        </p:attrNameLst>
                                      </p:cBhvr>
                                      <p:to>
                                        <p:strVal val="visible"/>
                                      </p:to>
                                    </p:set>
                                    <p:anim calcmode="lin" valueType="num">
                                      <p:cBhvr>
                                        <p:cTn id="30" dur="1000" fill="hold"/>
                                        <p:tgtEl>
                                          <p:spTgt spid="11"/>
                                        </p:tgtEl>
                                        <p:attrNameLst>
                                          <p:attrName>ppt_w</p:attrName>
                                        </p:attrNameLst>
                                      </p:cBhvr>
                                      <p:tavLst>
                                        <p:tav tm="0">
                                          <p:val>
                                            <p:fltVal val="0"/>
                                          </p:val>
                                        </p:tav>
                                        <p:tav tm="100000">
                                          <p:val>
                                            <p:strVal val="#ppt_w"/>
                                          </p:val>
                                        </p:tav>
                                      </p:tavLst>
                                    </p:anim>
                                    <p:anim calcmode="lin" valueType="num">
                                      <p:cBhvr>
                                        <p:cTn id="31" dur="1000" fill="hold"/>
                                        <p:tgtEl>
                                          <p:spTgt spid="11"/>
                                        </p:tgtEl>
                                        <p:attrNameLst>
                                          <p:attrName>ppt_h</p:attrName>
                                        </p:attrNameLst>
                                      </p:cBhvr>
                                      <p:tavLst>
                                        <p:tav tm="0">
                                          <p:val>
                                            <p:fltVal val="0"/>
                                          </p:val>
                                        </p:tav>
                                        <p:tav tm="100000">
                                          <p:val>
                                            <p:strVal val="#ppt_h"/>
                                          </p:val>
                                        </p:tav>
                                      </p:tavLst>
                                    </p:anim>
                                    <p:anim calcmode="lin" valueType="num">
                                      <p:cBhvr>
                                        <p:cTn id="32" dur="1000" fill="hold"/>
                                        <p:tgtEl>
                                          <p:spTgt spid="11"/>
                                        </p:tgtEl>
                                        <p:attrNameLst>
                                          <p:attrName>style.rotation</p:attrName>
                                        </p:attrNameLst>
                                      </p:cBhvr>
                                      <p:tavLst>
                                        <p:tav tm="0">
                                          <p:val>
                                            <p:fltVal val="90"/>
                                          </p:val>
                                        </p:tav>
                                        <p:tav tm="100000">
                                          <p:val>
                                            <p:fltVal val="0"/>
                                          </p:val>
                                        </p:tav>
                                      </p:tavLst>
                                    </p:anim>
                                    <p:animEffect transition="in" filter="fade">
                                      <p:cBhvr>
                                        <p:cTn id="33" dur="1000"/>
                                        <p:tgtEl>
                                          <p:spTgt spid="11"/>
                                        </p:tgtEl>
                                      </p:cBhvr>
                                    </p:animEffect>
                                  </p:childTnLst>
                                </p:cTn>
                              </p:par>
                              <p:par>
                                <p:cTn id="34" presetID="31" presetClass="entr" presetSubtype="0" fill="hold" nodeType="withEffect">
                                  <p:stCondLst>
                                    <p:cond delay="1000"/>
                                  </p:stCondLst>
                                  <p:childTnLst>
                                    <p:set>
                                      <p:cBhvr>
                                        <p:cTn id="35" dur="1" fill="hold">
                                          <p:stCondLst>
                                            <p:cond delay="0"/>
                                          </p:stCondLst>
                                        </p:cTn>
                                        <p:tgtEl>
                                          <p:spTgt spid="7"/>
                                        </p:tgtEl>
                                        <p:attrNameLst>
                                          <p:attrName>style.visibility</p:attrName>
                                        </p:attrNameLst>
                                      </p:cBhvr>
                                      <p:to>
                                        <p:strVal val="visible"/>
                                      </p:to>
                                    </p:set>
                                    <p:anim calcmode="lin" valueType="num">
                                      <p:cBhvr>
                                        <p:cTn id="36" dur="1000" fill="hold"/>
                                        <p:tgtEl>
                                          <p:spTgt spid="7"/>
                                        </p:tgtEl>
                                        <p:attrNameLst>
                                          <p:attrName>ppt_w</p:attrName>
                                        </p:attrNameLst>
                                      </p:cBhvr>
                                      <p:tavLst>
                                        <p:tav tm="0">
                                          <p:val>
                                            <p:fltVal val="0"/>
                                          </p:val>
                                        </p:tav>
                                        <p:tav tm="100000">
                                          <p:val>
                                            <p:strVal val="#ppt_w"/>
                                          </p:val>
                                        </p:tav>
                                      </p:tavLst>
                                    </p:anim>
                                    <p:anim calcmode="lin" valueType="num">
                                      <p:cBhvr>
                                        <p:cTn id="37" dur="1000" fill="hold"/>
                                        <p:tgtEl>
                                          <p:spTgt spid="7"/>
                                        </p:tgtEl>
                                        <p:attrNameLst>
                                          <p:attrName>ppt_h</p:attrName>
                                        </p:attrNameLst>
                                      </p:cBhvr>
                                      <p:tavLst>
                                        <p:tav tm="0">
                                          <p:val>
                                            <p:fltVal val="0"/>
                                          </p:val>
                                        </p:tav>
                                        <p:tav tm="100000">
                                          <p:val>
                                            <p:strVal val="#ppt_h"/>
                                          </p:val>
                                        </p:tav>
                                      </p:tavLst>
                                    </p:anim>
                                    <p:anim calcmode="lin" valueType="num">
                                      <p:cBhvr>
                                        <p:cTn id="38" dur="1000" fill="hold"/>
                                        <p:tgtEl>
                                          <p:spTgt spid="7"/>
                                        </p:tgtEl>
                                        <p:attrNameLst>
                                          <p:attrName>style.rotation</p:attrName>
                                        </p:attrNameLst>
                                      </p:cBhvr>
                                      <p:tavLst>
                                        <p:tav tm="0">
                                          <p:val>
                                            <p:fltVal val="90"/>
                                          </p:val>
                                        </p:tav>
                                        <p:tav tm="100000">
                                          <p:val>
                                            <p:fltVal val="0"/>
                                          </p:val>
                                        </p:tav>
                                      </p:tavLst>
                                    </p:anim>
                                    <p:animEffect transition="in" filter="fade">
                                      <p:cBhvr>
                                        <p:cTn id="39" dur="1000"/>
                                        <p:tgtEl>
                                          <p:spTgt spid="7"/>
                                        </p:tgtEl>
                                      </p:cBhvr>
                                    </p:animEffect>
                                  </p:childTnLst>
                                </p:cTn>
                              </p:par>
                              <p:par>
                                <p:cTn id="40" presetID="31" presetClass="entr" presetSubtype="0" fill="hold" nodeType="withEffect">
                                  <p:stCondLst>
                                    <p:cond delay="1000"/>
                                  </p:stCondLst>
                                  <p:childTnLst>
                                    <p:set>
                                      <p:cBhvr>
                                        <p:cTn id="41" dur="1" fill="hold">
                                          <p:stCondLst>
                                            <p:cond delay="0"/>
                                          </p:stCondLst>
                                        </p:cTn>
                                        <p:tgtEl>
                                          <p:spTgt spid="8"/>
                                        </p:tgtEl>
                                        <p:attrNameLst>
                                          <p:attrName>style.visibility</p:attrName>
                                        </p:attrNameLst>
                                      </p:cBhvr>
                                      <p:to>
                                        <p:strVal val="visible"/>
                                      </p:to>
                                    </p:set>
                                    <p:anim calcmode="lin" valueType="num">
                                      <p:cBhvr>
                                        <p:cTn id="42" dur="1000" fill="hold"/>
                                        <p:tgtEl>
                                          <p:spTgt spid="8"/>
                                        </p:tgtEl>
                                        <p:attrNameLst>
                                          <p:attrName>ppt_w</p:attrName>
                                        </p:attrNameLst>
                                      </p:cBhvr>
                                      <p:tavLst>
                                        <p:tav tm="0">
                                          <p:val>
                                            <p:fltVal val="0"/>
                                          </p:val>
                                        </p:tav>
                                        <p:tav tm="100000">
                                          <p:val>
                                            <p:strVal val="#ppt_w"/>
                                          </p:val>
                                        </p:tav>
                                      </p:tavLst>
                                    </p:anim>
                                    <p:anim calcmode="lin" valueType="num">
                                      <p:cBhvr>
                                        <p:cTn id="43" dur="1000" fill="hold"/>
                                        <p:tgtEl>
                                          <p:spTgt spid="8"/>
                                        </p:tgtEl>
                                        <p:attrNameLst>
                                          <p:attrName>ppt_h</p:attrName>
                                        </p:attrNameLst>
                                      </p:cBhvr>
                                      <p:tavLst>
                                        <p:tav tm="0">
                                          <p:val>
                                            <p:fltVal val="0"/>
                                          </p:val>
                                        </p:tav>
                                        <p:tav tm="100000">
                                          <p:val>
                                            <p:strVal val="#ppt_h"/>
                                          </p:val>
                                        </p:tav>
                                      </p:tavLst>
                                    </p:anim>
                                    <p:anim calcmode="lin" valueType="num">
                                      <p:cBhvr>
                                        <p:cTn id="44" dur="1000" fill="hold"/>
                                        <p:tgtEl>
                                          <p:spTgt spid="8"/>
                                        </p:tgtEl>
                                        <p:attrNameLst>
                                          <p:attrName>style.rotation</p:attrName>
                                        </p:attrNameLst>
                                      </p:cBhvr>
                                      <p:tavLst>
                                        <p:tav tm="0">
                                          <p:val>
                                            <p:fltVal val="90"/>
                                          </p:val>
                                        </p:tav>
                                        <p:tav tm="100000">
                                          <p:val>
                                            <p:fltVal val="0"/>
                                          </p:val>
                                        </p:tav>
                                      </p:tavLst>
                                    </p:anim>
                                    <p:animEffect transition="in" filter="fade">
                                      <p:cBhvr>
                                        <p:cTn id="45" dur="1000"/>
                                        <p:tgtEl>
                                          <p:spTgt spid="8"/>
                                        </p:tgtEl>
                                      </p:cBhvr>
                                    </p:animEffect>
                                  </p:childTnLst>
                                </p:cTn>
                              </p:par>
                              <p:par>
                                <p:cTn id="46" presetID="31" presetClass="entr" presetSubtype="0" fill="hold" nodeType="withEffect">
                                  <p:stCondLst>
                                    <p:cond delay="1000"/>
                                  </p:stCondLst>
                                  <p:childTnLst>
                                    <p:set>
                                      <p:cBhvr>
                                        <p:cTn id="47" dur="1" fill="hold">
                                          <p:stCondLst>
                                            <p:cond delay="0"/>
                                          </p:stCondLst>
                                        </p:cTn>
                                        <p:tgtEl>
                                          <p:spTgt spid="9"/>
                                        </p:tgtEl>
                                        <p:attrNameLst>
                                          <p:attrName>style.visibility</p:attrName>
                                        </p:attrNameLst>
                                      </p:cBhvr>
                                      <p:to>
                                        <p:strVal val="visible"/>
                                      </p:to>
                                    </p:set>
                                    <p:anim calcmode="lin" valueType="num">
                                      <p:cBhvr>
                                        <p:cTn id="48" dur="1000" fill="hold"/>
                                        <p:tgtEl>
                                          <p:spTgt spid="9"/>
                                        </p:tgtEl>
                                        <p:attrNameLst>
                                          <p:attrName>ppt_w</p:attrName>
                                        </p:attrNameLst>
                                      </p:cBhvr>
                                      <p:tavLst>
                                        <p:tav tm="0">
                                          <p:val>
                                            <p:fltVal val="0"/>
                                          </p:val>
                                        </p:tav>
                                        <p:tav tm="100000">
                                          <p:val>
                                            <p:strVal val="#ppt_w"/>
                                          </p:val>
                                        </p:tav>
                                      </p:tavLst>
                                    </p:anim>
                                    <p:anim calcmode="lin" valueType="num">
                                      <p:cBhvr>
                                        <p:cTn id="49" dur="1000" fill="hold"/>
                                        <p:tgtEl>
                                          <p:spTgt spid="9"/>
                                        </p:tgtEl>
                                        <p:attrNameLst>
                                          <p:attrName>ppt_h</p:attrName>
                                        </p:attrNameLst>
                                      </p:cBhvr>
                                      <p:tavLst>
                                        <p:tav tm="0">
                                          <p:val>
                                            <p:fltVal val="0"/>
                                          </p:val>
                                        </p:tav>
                                        <p:tav tm="100000">
                                          <p:val>
                                            <p:strVal val="#ppt_h"/>
                                          </p:val>
                                        </p:tav>
                                      </p:tavLst>
                                    </p:anim>
                                    <p:anim calcmode="lin" valueType="num">
                                      <p:cBhvr>
                                        <p:cTn id="50" dur="1000" fill="hold"/>
                                        <p:tgtEl>
                                          <p:spTgt spid="9"/>
                                        </p:tgtEl>
                                        <p:attrNameLst>
                                          <p:attrName>style.rotation</p:attrName>
                                        </p:attrNameLst>
                                      </p:cBhvr>
                                      <p:tavLst>
                                        <p:tav tm="0">
                                          <p:val>
                                            <p:fltVal val="90"/>
                                          </p:val>
                                        </p:tav>
                                        <p:tav tm="100000">
                                          <p:val>
                                            <p:fltVal val="0"/>
                                          </p:val>
                                        </p:tav>
                                      </p:tavLst>
                                    </p:anim>
                                    <p:animEffect transition="in" filter="fade">
                                      <p:cBhvr>
                                        <p:cTn id="51" dur="1000"/>
                                        <p:tgtEl>
                                          <p:spTgt spid="9"/>
                                        </p:tgtEl>
                                      </p:cBhvr>
                                    </p:animEffect>
                                  </p:childTnLst>
                                </p:cTn>
                              </p:par>
                              <p:par>
                                <p:cTn id="52" presetID="31" presetClass="entr" presetSubtype="0" fill="hold" nodeType="withEffect">
                                  <p:stCondLst>
                                    <p:cond delay="10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1000" fill="hold"/>
                                        <p:tgtEl>
                                          <p:spTgt spid="10"/>
                                        </p:tgtEl>
                                        <p:attrNameLst>
                                          <p:attrName>ppt_w</p:attrName>
                                        </p:attrNameLst>
                                      </p:cBhvr>
                                      <p:tavLst>
                                        <p:tav tm="0">
                                          <p:val>
                                            <p:fltVal val="0"/>
                                          </p:val>
                                        </p:tav>
                                        <p:tav tm="100000">
                                          <p:val>
                                            <p:strVal val="#ppt_w"/>
                                          </p:val>
                                        </p:tav>
                                      </p:tavLst>
                                    </p:anim>
                                    <p:anim calcmode="lin" valueType="num">
                                      <p:cBhvr>
                                        <p:cTn id="55" dur="1000" fill="hold"/>
                                        <p:tgtEl>
                                          <p:spTgt spid="10"/>
                                        </p:tgtEl>
                                        <p:attrNameLst>
                                          <p:attrName>ppt_h</p:attrName>
                                        </p:attrNameLst>
                                      </p:cBhvr>
                                      <p:tavLst>
                                        <p:tav tm="0">
                                          <p:val>
                                            <p:fltVal val="0"/>
                                          </p:val>
                                        </p:tav>
                                        <p:tav tm="100000">
                                          <p:val>
                                            <p:strVal val="#ppt_h"/>
                                          </p:val>
                                        </p:tav>
                                      </p:tavLst>
                                    </p:anim>
                                    <p:anim calcmode="lin" valueType="num">
                                      <p:cBhvr>
                                        <p:cTn id="56" dur="1000" fill="hold"/>
                                        <p:tgtEl>
                                          <p:spTgt spid="10"/>
                                        </p:tgtEl>
                                        <p:attrNameLst>
                                          <p:attrName>style.rotation</p:attrName>
                                        </p:attrNameLst>
                                      </p:cBhvr>
                                      <p:tavLst>
                                        <p:tav tm="0">
                                          <p:val>
                                            <p:fltVal val="90"/>
                                          </p:val>
                                        </p:tav>
                                        <p:tav tm="100000">
                                          <p:val>
                                            <p:fltVal val="0"/>
                                          </p:val>
                                        </p:tav>
                                      </p:tavLst>
                                    </p:anim>
                                    <p:animEffect transition="in" filter="fade">
                                      <p:cBhvr>
                                        <p:cTn id="5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58" grpId="0"/>
      <p:bldP spid="59" grpId="0"/>
      <p:bldP spid="60" grpId="0"/>
      <p:bldP spid="6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任意多边形 3"/>
          <p:cNvSpPr/>
          <p:nvPr>
            <p:custDataLst>
              <p:tags r:id="rId1"/>
            </p:custDataLst>
          </p:nvPr>
        </p:nvSpPr>
        <p:spPr>
          <a:xfrm>
            <a:off x="521545" y="459719"/>
            <a:ext cx="8622455" cy="22245"/>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1"/>
          </a:solidFill>
          <a:ln>
            <a:solidFill>
              <a:srgbClr val="88D27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6" tIns="34288" rIns="68576" bIns="34288" numCol="1" spcCol="0" rtlCol="0" fromWordArt="0" anchor="ctr" anchorCtr="0" forceAA="0" compatLnSpc="1">
            <a:noAutofit/>
          </a:bodyPr>
          <a:lstStyle/>
          <a:p>
            <a:pPr algn="ctr"/>
            <a:endParaRPr lang="zh-CN" altLang="en-US" sz="1420">
              <a:latin typeface="Arial" panose="020B0604020202020204" pitchFamily="34" charset="0"/>
              <a:ea typeface="微软雅黑" panose="020B0503020204020204" pitchFamily="34" charset="-122"/>
              <a:sym typeface="Arial" panose="020B0604020202020204" pitchFamily="34" charset="0"/>
            </a:endParaRPr>
          </a:p>
        </p:txBody>
      </p:sp>
      <p:sp>
        <p:nvSpPr>
          <p:cNvPr id="5" name="任意多边形 4"/>
          <p:cNvSpPr/>
          <p:nvPr>
            <p:custDataLst>
              <p:tags r:id="rId2"/>
            </p:custDataLst>
          </p:nvPr>
        </p:nvSpPr>
        <p:spPr>
          <a:xfrm>
            <a:off x="1" y="100217"/>
            <a:ext cx="410465" cy="381747"/>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6" tIns="34288" rIns="68576" bIns="34288" numCol="1" spcCol="0" rtlCol="0" fromWordArt="0" anchor="ctr" anchorCtr="0" forceAA="0" compatLnSpc="1">
            <a:noAutofit/>
          </a:bodyPr>
          <a:lstStyle/>
          <a:p>
            <a:pPr algn="ctr"/>
            <a:endParaRPr lang="zh-CN" altLang="en-US" sz="142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Content Placeholder 2"/>
          <p:cNvSpPr txBox="1"/>
          <p:nvPr/>
        </p:nvSpPr>
        <p:spPr>
          <a:xfrm>
            <a:off x="699345" y="161315"/>
            <a:ext cx="2181013" cy="246221"/>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1600" dirty="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点击添加小标题</a:t>
            </a:r>
            <a:endParaRPr lang="en-US" sz="1600" dirty="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7" name="组合 6"/>
          <p:cNvGrpSpPr/>
          <p:nvPr/>
        </p:nvGrpSpPr>
        <p:grpSpPr>
          <a:xfrm>
            <a:off x="4779699" y="1076857"/>
            <a:ext cx="2043672" cy="1557687"/>
            <a:chOff x="6566394" y="2021434"/>
            <a:chExt cx="2873914" cy="2190498"/>
          </a:xfrm>
          <a:gradFill flip="none" rotWithShape="1">
            <a:gsLst>
              <a:gs pos="0">
                <a:srgbClr val="0170C1">
                  <a:shade val="30000"/>
                  <a:satMod val="115000"/>
                </a:srgbClr>
              </a:gs>
              <a:gs pos="50000">
                <a:srgbClr val="0170C1">
                  <a:shade val="67500"/>
                  <a:satMod val="115000"/>
                </a:srgbClr>
              </a:gs>
              <a:gs pos="100000">
                <a:srgbClr val="0170C1">
                  <a:shade val="100000"/>
                  <a:satMod val="115000"/>
                </a:srgbClr>
              </a:gs>
            </a:gsLst>
            <a:lin ang="16200000" scaled="1"/>
            <a:tileRect/>
          </a:gradFill>
        </p:grpSpPr>
        <p:sp>
          <p:nvSpPr>
            <p:cNvPr id="8" name="任意多边形 7"/>
            <p:cNvSpPr/>
            <p:nvPr/>
          </p:nvSpPr>
          <p:spPr>
            <a:xfrm flipH="1">
              <a:off x="6566394" y="2073819"/>
              <a:ext cx="562560" cy="325906"/>
            </a:xfrm>
            <a:custGeom>
              <a:avLst/>
              <a:gdLst>
                <a:gd name="connsiteX0" fmla="*/ 367678 w 370875"/>
                <a:gd name="connsiteY0" fmla="*/ 140677 h 140677"/>
                <a:gd name="connsiteX1" fmla="*/ 370875 w 370875"/>
                <a:gd name="connsiteY1" fmla="*/ 0 h 140677"/>
                <a:gd name="connsiteX2" fmla="*/ 0 w 370875"/>
                <a:gd name="connsiteY2" fmla="*/ 134282 h 140677"/>
                <a:gd name="connsiteX3" fmla="*/ 367678 w 370875"/>
                <a:gd name="connsiteY3" fmla="*/ 140677 h 140677"/>
                <a:gd name="connsiteX0-1" fmla="*/ 367678 w 370875"/>
                <a:gd name="connsiteY0-2" fmla="*/ 232793 h 232793"/>
                <a:gd name="connsiteX1-3" fmla="*/ 370875 w 370875"/>
                <a:gd name="connsiteY1-4" fmla="*/ 92116 h 232793"/>
                <a:gd name="connsiteX2-5" fmla="*/ 0 w 370875"/>
                <a:gd name="connsiteY2-6" fmla="*/ 226398 h 232793"/>
                <a:gd name="connsiteX3-7" fmla="*/ 367678 w 370875"/>
                <a:gd name="connsiteY3-8" fmla="*/ 232793 h 232793"/>
                <a:gd name="connsiteX0-9" fmla="*/ 367678 w 370875"/>
                <a:gd name="connsiteY0-10" fmla="*/ 233290 h 233290"/>
                <a:gd name="connsiteX1-11" fmla="*/ 370875 w 370875"/>
                <a:gd name="connsiteY1-12" fmla="*/ 92613 h 233290"/>
                <a:gd name="connsiteX2-13" fmla="*/ 0 w 370875"/>
                <a:gd name="connsiteY2-14" fmla="*/ 226895 h 233290"/>
                <a:gd name="connsiteX3-15" fmla="*/ 367678 w 370875"/>
                <a:gd name="connsiteY3-16" fmla="*/ 233290 h 233290"/>
                <a:gd name="connsiteX0-17" fmla="*/ 367678 w 370875"/>
                <a:gd name="connsiteY0-18" fmla="*/ 229170 h 229170"/>
                <a:gd name="connsiteX1-19" fmla="*/ 370875 w 370875"/>
                <a:gd name="connsiteY1-20" fmla="*/ 88493 h 229170"/>
                <a:gd name="connsiteX2-21" fmla="*/ 0 w 370875"/>
                <a:gd name="connsiteY2-22" fmla="*/ 222775 h 229170"/>
                <a:gd name="connsiteX3-23" fmla="*/ 367678 w 370875"/>
                <a:gd name="connsiteY3-24" fmla="*/ 229170 h 229170"/>
                <a:gd name="connsiteX0-25" fmla="*/ 386861 w 390058"/>
                <a:gd name="connsiteY0-26" fmla="*/ 227542 h 230739"/>
                <a:gd name="connsiteX1-27" fmla="*/ 390058 w 390058"/>
                <a:gd name="connsiteY1-28" fmla="*/ 86865 h 230739"/>
                <a:gd name="connsiteX2-29" fmla="*/ 0 w 390058"/>
                <a:gd name="connsiteY2-30" fmla="*/ 230739 h 230739"/>
                <a:gd name="connsiteX3-31" fmla="*/ 386861 w 390058"/>
                <a:gd name="connsiteY3-32" fmla="*/ 227542 h 230739"/>
                <a:gd name="connsiteX0-33" fmla="*/ 386861 w 390058"/>
                <a:gd name="connsiteY0-34" fmla="*/ 231640 h 234837"/>
                <a:gd name="connsiteX1-35" fmla="*/ 390058 w 390058"/>
                <a:gd name="connsiteY1-36" fmla="*/ 90963 h 234837"/>
                <a:gd name="connsiteX2-37" fmla="*/ 0 w 390058"/>
                <a:gd name="connsiteY2-38" fmla="*/ 234837 h 234837"/>
                <a:gd name="connsiteX3-39" fmla="*/ 386861 w 390058"/>
                <a:gd name="connsiteY3-40" fmla="*/ 231640 h 234837"/>
                <a:gd name="connsiteX0-41" fmla="*/ 386861 w 397219"/>
                <a:gd name="connsiteY0-42" fmla="*/ 231640 h 234837"/>
                <a:gd name="connsiteX1-43" fmla="*/ 390058 w 397219"/>
                <a:gd name="connsiteY1-44" fmla="*/ 90963 h 234837"/>
                <a:gd name="connsiteX2-45" fmla="*/ 0 w 397219"/>
                <a:gd name="connsiteY2-46" fmla="*/ 234837 h 234837"/>
                <a:gd name="connsiteX3-47" fmla="*/ 386861 w 397219"/>
                <a:gd name="connsiteY3-48" fmla="*/ 231640 h 234837"/>
                <a:gd name="connsiteX0-49" fmla="*/ 386861 w 401264"/>
                <a:gd name="connsiteY0-50" fmla="*/ 231640 h 234837"/>
                <a:gd name="connsiteX1-51" fmla="*/ 390058 w 401264"/>
                <a:gd name="connsiteY1-52" fmla="*/ 90963 h 234837"/>
                <a:gd name="connsiteX2-53" fmla="*/ 0 w 401264"/>
                <a:gd name="connsiteY2-54" fmla="*/ 234837 h 234837"/>
                <a:gd name="connsiteX3-55" fmla="*/ 386861 w 401264"/>
                <a:gd name="connsiteY3-56" fmla="*/ 231640 h 234837"/>
                <a:gd name="connsiteX0-57" fmla="*/ 386861 w 406990"/>
                <a:gd name="connsiteY0-58" fmla="*/ 231640 h 234837"/>
                <a:gd name="connsiteX1-59" fmla="*/ 390058 w 406990"/>
                <a:gd name="connsiteY1-60" fmla="*/ 90963 h 234837"/>
                <a:gd name="connsiteX2-61" fmla="*/ 0 w 406990"/>
                <a:gd name="connsiteY2-62" fmla="*/ 234837 h 234837"/>
                <a:gd name="connsiteX3-63" fmla="*/ 386861 w 406990"/>
                <a:gd name="connsiteY3-64" fmla="*/ 231640 h 234837"/>
                <a:gd name="connsiteX0-65" fmla="*/ 386861 w 400092"/>
                <a:gd name="connsiteY0-66" fmla="*/ 231640 h 234837"/>
                <a:gd name="connsiteX1-67" fmla="*/ 390058 w 400092"/>
                <a:gd name="connsiteY1-68" fmla="*/ 90963 h 234837"/>
                <a:gd name="connsiteX2-69" fmla="*/ 0 w 400092"/>
                <a:gd name="connsiteY2-70" fmla="*/ 234837 h 234837"/>
                <a:gd name="connsiteX3-71" fmla="*/ 386861 w 400092"/>
                <a:gd name="connsiteY3-72" fmla="*/ 231640 h 234837"/>
                <a:gd name="connsiteX0-73" fmla="*/ 386861 w 400092"/>
                <a:gd name="connsiteY0-74" fmla="*/ 231640 h 234837"/>
                <a:gd name="connsiteX1-75" fmla="*/ 390058 w 400092"/>
                <a:gd name="connsiteY1-76" fmla="*/ 90963 h 234837"/>
                <a:gd name="connsiteX2-77" fmla="*/ 0 w 400092"/>
                <a:gd name="connsiteY2-78" fmla="*/ 234837 h 234837"/>
                <a:gd name="connsiteX3-79" fmla="*/ 386861 w 400092"/>
                <a:gd name="connsiteY3-80" fmla="*/ 231640 h 234837"/>
                <a:gd name="connsiteX0-81" fmla="*/ 386861 w 400092"/>
                <a:gd name="connsiteY0-82" fmla="*/ 228587 h 231784"/>
                <a:gd name="connsiteX1-83" fmla="*/ 390058 w 400092"/>
                <a:gd name="connsiteY1-84" fmla="*/ 87910 h 231784"/>
                <a:gd name="connsiteX2-85" fmla="*/ 0 w 400092"/>
                <a:gd name="connsiteY2-86" fmla="*/ 231784 h 231784"/>
                <a:gd name="connsiteX3-87" fmla="*/ 386861 w 400092"/>
                <a:gd name="connsiteY3-88" fmla="*/ 228587 h 231784"/>
              </a:gdLst>
              <a:ahLst/>
              <a:cxnLst>
                <a:cxn ang="0">
                  <a:pos x="connsiteX0-1" y="connsiteY0-2"/>
                </a:cxn>
                <a:cxn ang="0">
                  <a:pos x="connsiteX1-3" y="connsiteY1-4"/>
                </a:cxn>
                <a:cxn ang="0">
                  <a:pos x="connsiteX2-5" y="connsiteY2-6"/>
                </a:cxn>
                <a:cxn ang="0">
                  <a:pos x="connsiteX3-7" y="connsiteY3-8"/>
                </a:cxn>
              </a:cxnLst>
              <a:rect l="l" t="t" r="r" b="b"/>
              <a:pathLst>
                <a:path w="400092" h="231784">
                  <a:moveTo>
                    <a:pt x="386861" y="228587"/>
                  </a:moveTo>
                  <a:cubicBezTo>
                    <a:pt x="399561" y="220066"/>
                    <a:pt x="407403" y="162418"/>
                    <a:pt x="390058" y="87910"/>
                  </a:cubicBezTo>
                  <a:cubicBezTo>
                    <a:pt x="295691" y="-157526"/>
                    <a:pt x="37301" y="183825"/>
                    <a:pt x="0" y="231784"/>
                  </a:cubicBezTo>
                  <a:lnTo>
                    <a:pt x="386861" y="228587"/>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4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任意多边形 8"/>
            <p:cNvSpPr/>
            <p:nvPr/>
          </p:nvSpPr>
          <p:spPr>
            <a:xfrm flipH="1">
              <a:off x="6595750" y="2021434"/>
              <a:ext cx="2844558" cy="2190498"/>
            </a:xfrm>
            <a:custGeom>
              <a:avLst/>
              <a:gdLst>
                <a:gd name="connsiteX0" fmla="*/ 0 w 2042024"/>
                <a:gd name="connsiteY0" fmla="*/ 1566371 h 1570472"/>
                <a:gd name="connsiteX1" fmla="*/ 959505 w 2042024"/>
                <a:gd name="connsiteY1" fmla="*/ 0 h 1570472"/>
                <a:gd name="connsiteX2" fmla="*/ 1943613 w 2042024"/>
                <a:gd name="connsiteY2" fmla="*/ 24603 h 1570472"/>
                <a:gd name="connsiteX3" fmla="*/ 2042024 w 2042024"/>
                <a:gd name="connsiteY3" fmla="*/ 106612 h 1570472"/>
                <a:gd name="connsiteX4" fmla="*/ 1021012 w 2042024"/>
                <a:gd name="connsiteY4" fmla="*/ 1570472 h 1570472"/>
                <a:gd name="connsiteX5" fmla="*/ 0 w 2042024"/>
                <a:gd name="connsiteY5" fmla="*/ 1566371 h 1570472"/>
                <a:gd name="connsiteX0-1" fmla="*/ 0 w 2029722"/>
                <a:gd name="connsiteY0-2" fmla="*/ 1574572 h 1574572"/>
                <a:gd name="connsiteX1-3" fmla="*/ 947203 w 2029722"/>
                <a:gd name="connsiteY1-4" fmla="*/ 0 h 1574572"/>
                <a:gd name="connsiteX2-5" fmla="*/ 1931311 w 2029722"/>
                <a:gd name="connsiteY2-6" fmla="*/ 24603 h 1574572"/>
                <a:gd name="connsiteX3-7" fmla="*/ 2029722 w 2029722"/>
                <a:gd name="connsiteY3-8" fmla="*/ 106612 h 1574572"/>
                <a:gd name="connsiteX4-9" fmla="*/ 1008710 w 2029722"/>
                <a:gd name="connsiteY4-10" fmla="*/ 1570472 h 1574572"/>
                <a:gd name="connsiteX5-11" fmla="*/ 0 w 2029722"/>
                <a:gd name="connsiteY5-12" fmla="*/ 1574572 h 1574572"/>
                <a:gd name="connsiteX0-13" fmla="*/ 0 w 2029722"/>
                <a:gd name="connsiteY0-14" fmla="*/ 1574572 h 1574572"/>
                <a:gd name="connsiteX1-15" fmla="*/ 947203 w 2029722"/>
                <a:gd name="connsiteY1-16" fmla="*/ 0 h 1574572"/>
                <a:gd name="connsiteX2-17" fmla="*/ 1931311 w 2029722"/>
                <a:gd name="connsiteY2-18" fmla="*/ 24603 h 1574572"/>
                <a:gd name="connsiteX3-19" fmla="*/ 2029722 w 2029722"/>
                <a:gd name="connsiteY3-20" fmla="*/ 106612 h 1574572"/>
                <a:gd name="connsiteX4-21" fmla="*/ 1008710 w 2029722"/>
                <a:gd name="connsiteY4-22" fmla="*/ 1570472 h 1574572"/>
                <a:gd name="connsiteX5-23" fmla="*/ 0 w 2029722"/>
                <a:gd name="connsiteY5-24" fmla="*/ 1574572 h 1574572"/>
                <a:gd name="connsiteX0-25" fmla="*/ 0 w 2029722"/>
                <a:gd name="connsiteY0-26" fmla="*/ 1574572 h 1574572"/>
                <a:gd name="connsiteX1-27" fmla="*/ 947203 w 2029722"/>
                <a:gd name="connsiteY1-28" fmla="*/ 0 h 1574572"/>
                <a:gd name="connsiteX2-29" fmla="*/ 1931311 w 2029722"/>
                <a:gd name="connsiteY2-30" fmla="*/ 24603 h 1574572"/>
                <a:gd name="connsiteX3-31" fmla="*/ 2029722 w 2029722"/>
                <a:gd name="connsiteY3-32" fmla="*/ 106612 h 1574572"/>
                <a:gd name="connsiteX4-33" fmla="*/ 1008710 w 2029722"/>
                <a:gd name="connsiteY4-34" fmla="*/ 1570472 h 1574572"/>
                <a:gd name="connsiteX5-35" fmla="*/ 0 w 2029722"/>
                <a:gd name="connsiteY5-36" fmla="*/ 1574572 h 1574572"/>
                <a:gd name="connsiteX0-37" fmla="*/ 0 w 2029722"/>
                <a:gd name="connsiteY0-38" fmla="*/ 1574572 h 1574572"/>
                <a:gd name="connsiteX1-39" fmla="*/ 947203 w 2029722"/>
                <a:gd name="connsiteY1-40" fmla="*/ 0 h 1574572"/>
                <a:gd name="connsiteX2-41" fmla="*/ 1931311 w 2029722"/>
                <a:gd name="connsiteY2-42" fmla="*/ 24603 h 1574572"/>
                <a:gd name="connsiteX3-43" fmla="*/ 2029722 w 2029722"/>
                <a:gd name="connsiteY3-44" fmla="*/ 106612 h 1574572"/>
                <a:gd name="connsiteX4-45" fmla="*/ 1008710 w 2029722"/>
                <a:gd name="connsiteY4-46" fmla="*/ 1570472 h 1574572"/>
                <a:gd name="connsiteX5-47" fmla="*/ 0 w 2029722"/>
                <a:gd name="connsiteY5-48" fmla="*/ 1574572 h 1574572"/>
                <a:gd name="connsiteX0-49" fmla="*/ 0 w 2029722"/>
                <a:gd name="connsiteY0-50" fmla="*/ 1574572 h 1574572"/>
                <a:gd name="connsiteX1-51" fmla="*/ 947203 w 2029722"/>
                <a:gd name="connsiteY1-52" fmla="*/ 0 h 1574572"/>
                <a:gd name="connsiteX2-53" fmla="*/ 1931311 w 2029722"/>
                <a:gd name="connsiteY2-54" fmla="*/ 24603 h 1574572"/>
                <a:gd name="connsiteX3-55" fmla="*/ 2029722 w 2029722"/>
                <a:gd name="connsiteY3-56" fmla="*/ 106612 h 1574572"/>
                <a:gd name="connsiteX4-57" fmla="*/ 1008710 w 2029722"/>
                <a:gd name="connsiteY4-58" fmla="*/ 1570472 h 1574572"/>
                <a:gd name="connsiteX5-59" fmla="*/ 0 w 2029722"/>
                <a:gd name="connsiteY5-60" fmla="*/ 1574572 h 1574572"/>
                <a:gd name="connsiteX0-61" fmla="*/ 0 w 2029722"/>
                <a:gd name="connsiteY0-62" fmla="*/ 1574572 h 1574572"/>
                <a:gd name="connsiteX1-63" fmla="*/ 947203 w 2029722"/>
                <a:gd name="connsiteY1-64" fmla="*/ 0 h 1574572"/>
                <a:gd name="connsiteX2-65" fmla="*/ 1931311 w 2029722"/>
                <a:gd name="connsiteY2-66" fmla="*/ 24603 h 1574572"/>
                <a:gd name="connsiteX3-67" fmla="*/ 2009219 w 2029722"/>
                <a:gd name="connsiteY3-68" fmla="*/ 57406 h 1574572"/>
                <a:gd name="connsiteX4-69" fmla="*/ 2029722 w 2029722"/>
                <a:gd name="connsiteY4-70" fmla="*/ 106612 h 1574572"/>
                <a:gd name="connsiteX5-71" fmla="*/ 1008710 w 2029722"/>
                <a:gd name="connsiteY5-72" fmla="*/ 1570472 h 1574572"/>
                <a:gd name="connsiteX6" fmla="*/ 0 w 2029722"/>
                <a:gd name="connsiteY6" fmla="*/ 1574572 h 1574572"/>
                <a:gd name="connsiteX0-73" fmla="*/ 0 w 2029722"/>
                <a:gd name="connsiteY0-74" fmla="*/ 1574572 h 1574572"/>
                <a:gd name="connsiteX1-75" fmla="*/ 947203 w 2029722"/>
                <a:gd name="connsiteY1-76" fmla="*/ 0 h 1574572"/>
                <a:gd name="connsiteX2-77" fmla="*/ 1931311 w 2029722"/>
                <a:gd name="connsiteY2-78" fmla="*/ 24603 h 1574572"/>
                <a:gd name="connsiteX3-79" fmla="*/ 2009219 w 2029722"/>
                <a:gd name="connsiteY3-80" fmla="*/ 57406 h 1574572"/>
                <a:gd name="connsiteX4-81" fmla="*/ 2029722 w 2029722"/>
                <a:gd name="connsiteY4-82" fmla="*/ 106612 h 1574572"/>
                <a:gd name="connsiteX5-83" fmla="*/ 1008710 w 2029722"/>
                <a:gd name="connsiteY5-84" fmla="*/ 1570472 h 1574572"/>
                <a:gd name="connsiteX6-85" fmla="*/ 0 w 2029722"/>
                <a:gd name="connsiteY6-86" fmla="*/ 1574572 h 1574572"/>
                <a:gd name="connsiteX0-87" fmla="*/ 0 w 2029722"/>
                <a:gd name="connsiteY0-88" fmla="*/ 1574572 h 1574572"/>
                <a:gd name="connsiteX1-89" fmla="*/ 947203 w 2029722"/>
                <a:gd name="connsiteY1-90" fmla="*/ 0 h 1574572"/>
                <a:gd name="connsiteX2-91" fmla="*/ 1931311 w 2029722"/>
                <a:gd name="connsiteY2-92" fmla="*/ 24603 h 1574572"/>
                <a:gd name="connsiteX3-93" fmla="*/ 2009219 w 2029722"/>
                <a:gd name="connsiteY3-94" fmla="*/ 57406 h 1574572"/>
                <a:gd name="connsiteX4-95" fmla="*/ 2029722 w 2029722"/>
                <a:gd name="connsiteY4-96" fmla="*/ 106612 h 1574572"/>
                <a:gd name="connsiteX5-97" fmla="*/ 1029212 w 2029722"/>
                <a:gd name="connsiteY5-98" fmla="*/ 1566371 h 1574572"/>
                <a:gd name="connsiteX6-99" fmla="*/ 0 w 2029722"/>
                <a:gd name="connsiteY6-100" fmla="*/ 1574572 h 1574572"/>
                <a:gd name="connsiteX0-101" fmla="*/ 0 w 2029722"/>
                <a:gd name="connsiteY0-102" fmla="*/ 1574572 h 1574572"/>
                <a:gd name="connsiteX1-103" fmla="*/ 947203 w 2029722"/>
                <a:gd name="connsiteY1-104" fmla="*/ 0 h 1574572"/>
                <a:gd name="connsiteX2-105" fmla="*/ 1931311 w 2029722"/>
                <a:gd name="connsiteY2-106" fmla="*/ 24603 h 1574572"/>
                <a:gd name="connsiteX3-107" fmla="*/ 2009219 w 2029722"/>
                <a:gd name="connsiteY3-108" fmla="*/ 57406 h 1574572"/>
                <a:gd name="connsiteX4-109" fmla="*/ 2029722 w 2029722"/>
                <a:gd name="connsiteY4-110" fmla="*/ 106612 h 1574572"/>
                <a:gd name="connsiteX5-111" fmla="*/ 1029212 w 2029722"/>
                <a:gd name="connsiteY5-112" fmla="*/ 1566371 h 1574572"/>
                <a:gd name="connsiteX6-113" fmla="*/ 0 w 2029722"/>
                <a:gd name="connsiteY6-114" fmla="*/ 1574572 h 1574572"/>
                <a:gd name="connsiteX0-115" fmla="*/ 0 w 2112234"/>
                <a:gd name="connsiteY0-116" fmla="*/ 1602749 h 1602749"/>
                <a:gd name="connsiteX1-117" fmla="*/ 947203 w 2112234"/>
                <a:gd name="connsiteY1-118" fmla="*/ 28177 h 1602749"/>
                <a:gd name="connsiteX2-119" fmla="*/ 1931311 w 2112234"/>
                <a:gd name="connsiteY2-120" fmla="*/ 52780 h 1602749"/>
                <a:gd name="connsiteX3-121" fmla="*/ 2029722 w 2112234"/>
                <a:gd name="connsiteY3-122" fmla="*/ 134789 h 1602749"/>
                <a:gd name="connsiteX4-123" fmla="*/ 1029212 w 2112234"/>
                <a:gd name="connsiteY4-124" fmla="*/ 1594548 h 1602749"/>
                <a:gd name="connsiteX5-125" fmla="*/ 0 w 2112234"/>
                <a:gd name="connsiteY5-126" fmla="*/ 1602749 h 1602749"/>
                <a:gd name="connsiteX0-127" fmla="*/ 0 w 2094991"/>
                <a:gd name="connsiteY0-128" fmla="*/ 1602749 h 1602749"/>
                <a:gd name="connsiteX1-129" fmla="*/ 947203 w 2094991"/>
                <a:gd name="connsiteY1-130" fmla="*/ 28177 h 1602749"/>
                <a:gd name="connsiteX2-131" fmla="*/ 1931311 w 2094991"/>
                <a:gd name="connsiteY2-132" fmla="*/ 52780 h 1602749"/>
                <a:gd name="connsiteX3-133" fmla="*/ 2029722 w 2094991"/>
                <a:gd name="connsiteY3-134" fmla="*/ 134789 h 1602749"/>
                <a:gd name="connsiteX4-135" fmla="*/ 1029212 w 2094991"/>
                <a:gd name="connsiteY4-136" fmla="*/ 1594548 h 1602749"/>
                <a:gd name="connsiteX5-137" fmla="*/ 0 w 2094991"/>
                <a:gd name="connsiteY5-138" fmla="*/ 1602749 h 1602749"/>
                <a:gd name="connsiteX0-139" fmla="*/ 0 w 2029722"/>
                <a:gd name="connsiteY0-140" fmla="*/ 1574572 h 1574572"/>
                <a:gd name="connsiteX1-141" fmla="*/ 947203 w 2029722"/>
                <a:gd name="connsiteY1-142" fmla="*/ 0 h 1574572"/>
                <a:gd name="connsiteX2-143" fmla="*/ 1931311 w 2029722"/>
                <a:gd name="connsiteY2-144" fmla="*/ 24603 h 1574572"/>
                <a:gd name="connsiteX3-145" fmla="*/ 2029722 w 2029722"/>
                <a:gd name="connsiteY3-146" fmla="*/ 106612 h 1574572"/>
                <a:gd name="connsiteX4-147" fmla="*/ 1029212 w 2029722"/>
                <a:gd name="connsiteY4-148" fmla="*/ 1566371 h 1574572"/>
                <a:gd name="connsiteX5-149" fmla="*/ 0 w 2029722"/>
                <a:gd name="connsiteY5-150" fmla="*/ 1574572 h 1574572"/>
                <a:gd name="connsiteX0-151" fmla="*/ 0 w 2029722"/>
                <a:gd name="connsiteY0-152" fmla="*/ 1574572 h 1574572"/>
                <a:gd name="connsiteX1-153" fmla="*/ 947203 w 2029722"/>
                <a:gd name="connsiteY1-154" fmla="*/ 0 h 1574572"/>
                <a:gd name="connsiteX2-155" fmla="*/ 1931311 w 2029722"/>
                <a:gd name="connsiteY2-156" fmla="*/ 24603 h 1574572"/>
                <a:gd name="connsiteX3-157" fmla="*/ 2029722 w 2029722"/>
                <a:gd name="connsiteY3-158" fmla="*/ 106612 h 1574572"/>
                <a:gd name="connsiteX4-159" fmla="*/ 1029212 w 2029722"/>
                <a:gd name="connsiteY4-160" fmla="*/ 1566371 h 1574572"/>
                <a:gd name="connsiteX5-161" fmla="*/ 0 w 2029722"/>
                <a:gd name="connsiteY5-162" fmla="*/ 1574572 h 1574572"/>
                <a:gd name="connsiteX0-163" fmla="*/ 0 w 2026763"/>
                <a:gd name="connsiteY0-164" fmla="*/ 1574572 h 1574572"/>
                <a:gd name="connsiteX1-165" fmla="*/ 947203 w 2026763"/>
                <a:gd name="connsiteY1-166" fmla="*/ 0 h 1574572"/>
                <a:gd name="connsiteX2-167" fmla="*/ 1931311 w 2026763"/>
                <a:gd name="connsiteY2-168" fmla="*/ 24603 h 1574572"/>
                <a:gd name="connsiteX3-169" fmla="*/ 2026763 w 2026763"/>
                <a:gd name="connsiteY3-170" fmla="*/ 118448 h 1574572"/>
                <a:gd name="connsiteX4-171" fmla="*/ 1029212 w 2026763"/>
                <a:gd name="connsiteY4-172" fmla="*/ 1566371 h 1574572"/>
                <a:gd name="connsiteX5-173" fmla="*/ 0 w 2026763"/>
                <a:gd name="connsiteY5-174" fmla="*/ 1574572 h 1574572"/>
                <a:gd name="connsiteX0-175" fmla="*/ 0 w 2026763"/>
                <a:gd name="connsiteY0-176" fmla="*/ 1574572 h 1589231"/>
                <a:gd name="connsiteX1-177" fmla="*/ 947203 w 2026763"/>
                <a:gd name="connsiteY1-178" fmla="*/ 0 h 1589231"/>
                <a:gd name="connsiteX2-179" fmla="*/ 1931311 w 2026763"/>
                <a:gd name="connsiteY2-180" fmla="*/ 24603 h 1589231"/>
                <a:gd name="connsiteX3-181" fmla="*/ 2026763 w 2026763"/>
                <a:gd name="connsiteY3-182" fmla="*/ 118448 h 1589231"/>
                <a:gd name="connsiteX4-183" fmla="*/ 1029212 w 2026763"/>
                <a:gd name="connsiteY4-184" fmla="*/ 1589231 h 1589231"/>
                <a:gd name="connsiteX5-185" fmla="*/ 0 w 2026763"/>
                <a:gd name="connsiteY5-186" fmla="*/ 1574572 h 1589231"/>
                <a:gd name="connsiteX0-187" fmla="*/ 0 w 2026763"/>
                <a:gd name="connsiteY0-188" fmla="*/ 1574572 h 1601616"/>
                <a:gd name="connsiteX1-189" fmla="*/ 947203 w 2026763"/>
                <a:gd name="connsiteY1-190" fmla="*/ 0 h 1601616"/>
                <a:gd name="connsiteX2-191" fmla="*/ 1931311 w 2026763"/>
                <a:gd name="connsiteY2-192" fmla="*/ 24603 h 1601616"/>
                <a:gd name="connsiteX3-193" fmla="*/ 2026763 w 2026763"/>
                <a:gd name="connsiteY3-194" fmla="*/ 118448 h 1601616"/>
                <a:gd name="connsiteX4-195" fmla="*/ 1029212 w 2026763"/>
                <a:gd name="connsiteY4-196" fmla="*/ 1589231 h 1601616"/>
                <a:gd name="connsiteX5-197" fmla="*/ 0 w 2026763"/>
                <a:gd name="connsiteY5-198" fmla="*/ 1574572 h 1601616"/>
                <a:gd name="connsiteX0-199" fmla="*/ 0 w 2026763"/>
                <a:gd name="connsiteY0-200" fmla="*/ 1574572 h 1593194"/>
                <a:gd name="connsiteX1-201" fmla="*/ 947203 w 2026763"/>
                <a:gd name="connsiteY1-202" fmla="*/ 0 h 1593194"/>
                <a:gd name="connsiteX2-203" fmla="*/ 1931311 w 2026763"/>
                <a:gd name="connsiteY2-204" fmla="*/ 24603 h 1593194"/>
                <a:gd name="connsiteX3-205" fmla="*/ 2026763 w 2026763"/>
                <a:gd name="connsiteY3-206" fmla="*/ 118448 h 1593194"/>
                <a:gd name="connsiteX4-207" fmla="*/ 1029212 w 2026763"/>
                <a:gd name="connsiteY4-208" fmla="*/ 1589231 h 1593194"/>
                <a:gd name="connsiteX5-209" fmla="*/ 0 w 2026763"/>
                <a:gd name="connsiteY5-210" fmla="*/ 1574572 h 1593194"/>
                <a:gd name="connsiteX0-211" fmla="*/ 0 w 2023046"/>
                <a:gd name="connsiteY0-212" fmla="*/ 1563421 h 1589231"/>
                <a:gd name="connsiteX1-213" fmla="*/ 943486 w 2023046"/>
                <a:gd name="connsiteY1-214" fmla="*/ 0 h 1589231"/>
                <a:gd name="connsiteX2-215" fmla="*/ 1927594 w 2023046"/>
                <a:gd name="connsiteY2-216" fmla="*/ 24603 h 1589231"/>
                <a:gd name="connsiteX3-217" fmla="*/ 2023046 w 2023046"/>
                <a:gd name="connsiteY3-218" fmla="*/ 118448 h 1589231"/>
                <a:gd name="connsiteX4-219" fmla="*/ 1025495 w 2023046"/>
                <a:gd name="connsiteY4-220" fmla="*/ 1589231 h 1589231"/>
                <a:gd name="connsiteX5-221" fmla="*/ 0 w 2023046"/>
                <a:gd name="connsiteY5-222" fmla="*/ 1563421 h 1589231"/>
                <a:gd name="connsiteX0-223" fmla="*/ 0 w 2023046"/>
                <a:gd name="connsiteY0-224" fmla="*/ 1563421 h 1574847"/>
                <a:gd name="connsiteX1-225" fmla="*/ 943486 w 2023046"/>
                <a:gd name="connsiteY1-226" fmla="*/ 0 h 1574847"/>
                <a:gd name="connsiteX2-227" fmla="*/ 1927594 w 2023046"/>
                <a:gd name="connsiteY2-228" fmla="*/ 24603 h 1574847"/>
                <a:gd name="connsiteX3-229" fmla="*/ 2023046 w 2023046"/>
                <a:gd name="connsiteY3-230" fmla="*/ 118448 h 1574847"/>
                <a:gd name="connsiteX4-231" fmla="*/ 1029212 w 2023046"/>
                <a:gd name="connsiteY4-232" fmla="*/ 1548343 h 1574847"/>
                <a:gd name="connsiteX5-233" fmla="*/ 0 w 2023046"/>
                <a:gd name="connsiteY5-234" fmla="*/ 1563421 h 1574847"/>
                <a:gd name="connsiteX0-235" fmla="*/ 0 w 2023046"/>
                <a:gd name="connsiteY0-236" fmla="*/ 1563421 h 1563421"/>
                <a:gd name="connsiteX1-237" fmla="*/ 943486 w 2023046"/>
                <a:gd name="connsiteY1-238" fmla="*/ 0 h 1563421"/>
                <a:gd name="connsiteX2-239" fmla="*/ 1927594 w 2023046"/>
                <a:gd name="connsiteY2-240" fmla="*/ 24603 h 1563421"/>
                <a:gd name="connsiteX3-241" fmla="*/ 2023046 w 2023046"/>
                <a:gd name="connsiteY3-242" fmla="*/ 118448 h 1563421"/>
                <a:gd name="connsiteX4-243" fmla="*/ 1029212 w 2023046"/>
                <a:gd name="connsiteY4-244" fmla="*/ 1548343 h 1563421"/>
                <a:gd name="connsiteX5-245" fmla="*/ 0 w 2023046"/>
                <a:gd name="connsiteY5-246" fmla="*/ 1563421 h 1563421"/>
                <a:gd name="connsiteX0-247" fmla="*/ 0 w 2023046"/>
                <a:gd name="connsiteY0-248" fmla="*/ 1563421 h 1568845"/>
                <a:gd name="connsiteX1-249" fmla="*/ 943486 w 2023046"/>
                <a:gd name="connsiteY1-250" fmla="*/ 0 h 1568845"/>
                <a:gd name="connsiteX2-251" fmla="*/ 1927594 w 2023046"/>
                <a:gd name="connsiteY2-252" fmla="*/ 24603 h 1568845"/>
                <a:gd name="connsiteX3-253" fmla="*/ 2023046 w 2023046"/>
                <a:gd name="connsiteY3-254" fmla="*/ 118448 h 1568845"/>
                <a:gd name="connsiteX4-255" fmla="*/ 1012811 w 2023046"/>
                <a:gd name="connsiteY4-256" fmla="*/ 1568845 h 1568845"/>
                <a:gd name="connsiteX5-257" fmla="*/ 0 w 2023046"/>
                <a:gd name="connsiteY5-258" fmla="*/ 1563421 h 1568845"/>
                <a:gd name="connsiteX0-259" fmla="*/ 0 w 2023046"/>
                <a:gd name="connsiteY0-260" fmla="*/ 1575722 h 1575722"/>
                <a:gd name="connsiteX1-261" fmla="*/ 943486 w 2023046"/>
                <a:gd name="connsiteY1-262" fmla="*/ 0 h 1575722"/>
                <a:gd name="connsiteX2-263" fmla="*/ 1927594 w 2023046"/>
                <a:gd name="connsiteY2-264" fmla="*/ 24603 h 1575722"/>
                <a:gd name="connsiteX3-265" fmla="*/ 2023046 w 2023046"/>
                <a:gd name="connsiteY3-266" fmla="*/ 118448 h 1575722"/>
                <a:gd name="connsiteX4-267" fmla="*/ 1012811 w 2023046"/>
                <a:gd name="connsiteY4-268" fmla="*/ 1568845 h 1575722"/>
                <a:gd name="connsiteX5-269" fmla="*/ 0 w 2023046"/>
                <a:gd name="connsiteY5-270" fmla="*/ 1575722 h 1575722"/>
                <a:gd name="connsiteX0-271" fmla="*/ 0 w 2023046"/>
                <a:gd name="connsiteY0-272" fmla="*/ 1557880 h 1557880"/>
                <a:gd name="connsiteX1-273" fmla="*/ 947947 w 2023046"/>
                <a:gd name="connsiteY1-274" fmla="*/ 0 h 1557880"/>
                <a:gd name="connsiteX2-275" fmla="*/ 1927594 w 2023046"/>
                <a:gd name="connsiteY2-276" fmla="*/ 6761 h 1557880"/>
                <a:gd name="connsiteX3-277" fmla="*/ 2023046 w 2023046"/>
                <a:gd name="connsiteY3-278" fmla="*/ 100606 h 1557880"/>
                <a:gd name="connsiteX4-279" fmla="*/ 1012811 w 2023046"/>
                <a:gd name="connsiteY4-280" fmla="*/ 1551003 h 1557880"/>
                <a:gd name="connsiteX5-281" fmla="*/ 0 w 2023046"/>
                <a:gd name="connsiteY5-282" fmla="*/ 1557880 h 155788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023046" h="1557880">
                  <a:moveTo>
                    <a:pt x="0" y="1557880"/>
                  </a:moveTo>
                  <a:cubicBezTo>
                    <a:pt x="656072" y="163728"/>
                    <a:pt x="648615" y="123013"/>
                    <a:pt x="947947" y="0"/>
                  </a:cubicBezTo>
                  <a:lnTo>
                    <a:pt x="1927594" y="6761"/>
                  </a:lnTo>
                  <a:cubicBezTo>
                    <a:pt x="1981807" y="34055"/>
                    <a:pt x="1994802" y="50814"/>
                    <a:pt x="2023046" y="100606"/>
                  </a:cubicBezTo>
                  <a:cubicBezTo>
                    <a:pt x="1744216" y="-198728"/>
                    <a:pt x="1262938" y="1099954"/>
                    <a:pt x="1012811" y="1551003"/>
                  </a:cubicBezTo>
                  <a:lnTo>
                    <a:pt x="0" y="155788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4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0" name="组合 9"/>
          <p:cNvGrpSpPr/>
          <p:nvPr/>
        </p:nvGrpSpPr>
        <p:grpSpPr>
          <a:xfrm>
            <a:off x="2411761" y="1076857"/>
            <a:ext cx="2036750" cy="1550007"/>
            <a:chOff x="3236480" y="2021433"/>
            <a:chExt cx="2864179" cy="2179697"/>
          </a:xfrm>
          <a:gradFill flip="none" rotWithShape="1">
            <a:gsLst>
              <a:gs pos="0">
                <a:srgbClr val="0170C1">
                  <a:shade val="30000"/>
                  <a:satMod val="115000"/>
                </a:srgbClr>
              </a:gs>
              <a:gs pos="50000">
                <a:srgbClr val="0170C1">
                  <a:shade val="67500"/>
                  <a:satMod val="115000"/>
                </a:srgbClr>
              </a:gs>
              <a:gs pos="100000">
                <a:srgbClr val="0170C1">
                  <a:shade val="100000"/>
                  <a:satMod val="115000"/>
                </a:srgbClr>
              </a:gs>
            </a:gsLst>
            <a:lin ang="18900000" scaled="1"/>
            <a:tileRect/>
          </a:gradFill>
        </p:grpSpPr>
        <p:sp>
          <p:nvSpPr>
            <p:cNvPr id="11" name="任意多边形 10"/>
            <p:cNvSpPr/>
            <p:nvPr/>
          </p:nvSpPr>
          <p:spPr>
            <a:xfrm>
              <a:off x="5538099" y="2073819"/>
              <a:ext cx="562560" cy="325906"/>
            </a:xfrm>
            <a:custGeom>
              <a:avLst/>
              <a:gdLst>
                <a:gd name="connsiteX0" fmla="*/ 367678 w 370875"/>
                <a:gd name="connsiteY0" fmla="*/ 140677 h 140677"/>
                <a:gd name="connsiteX1" fmla="*/ 370875 w 370875"/>
                <a:gd name="connsiteY1" fmla="*/ 0 h 140677"/>
                <a:gd name="connsiteX2" fmla="*/ 0 w 370875"/>
                <a:gd name="connsiteY2" fmla="*/ 134282 h 140677"/>
                <a:gd name="connsiteX3" fmla="*/ 367678 w 370875"/>
                <a:gd name="connsiteY3" fmla="*/ 140677 h 140677"/>
                <a:gd name="connsiteX0-1" fmla="*/ 367678 w 370875"/>
                <a:gd name="connsiteY0-2" fmla="*/ 232793 h 232793"/>
                <a:gd name="connsiteX1-3" fmla="*/ 370875 w 370875"/>
                <a:gd name="connsiteY1-4" fmla="*/ 92116 h 232793"/>
                <a:gd name="connsiteX2-5" fmla="*/ 0 w 370875"/>
                <a:gd name="connsiteY2-6" fmla="*/ 226398 h 232793"/>
                <a:gd name="connsiteX3-7" fmla="*/ 367678 w 370875"/>
                <a:gd name="connsiteY3-8" fmla="*/ 232793 h 232793"/>
                <a:gd name="connsiteX0-9" fmla="*/ 367678 w 370875"/>
                <a:gd name="connsiteY0-10" fmla="*/ 233290 h 233290"/>
                <a:gd name="connsiteX1-11" fmla="*/ 370875 w 370875"/>
                <a:gd name="connsiteY1-12" fmla="*/ 92613 h 233290"/>
                <a:gd name="connsiteX2-13" fmla="*/ 0 w 370875"/>
                <a:gd name="connsiteY2-14" fmla="*/ 226895 h 233290"/>
                <a:gd name="connsiteX3-15" fmla="*/ 367678 w 370875"/>
                <a:gd name="connsiteY3-16" fmla="*/ 233290 h 233290"/>
                <a:gd name="connsiteX0-17" fmla="*/ 367678 w 370875"/>
                <a:gd name="connsiteY0-18" fmla="*/ 229170 h 229170"/>
                <a:gd name="connsiteX1-19" fmla="*/ 370875 w 370875"/>
                <a:gd name="connsiteY1-20" fmla="*/ 88493 h 229170"/>
                <a:gd name="connsiteX2-21" fmla="*/ 0 w 370875"/>
                <a:gd name="connsiteY2-22" fmla="*/ 222775 h 229170"/>
                <a:gd name="connsiteX3-23" fmla="*/ 367678 w 370875"/>
                <a:gd name="connsiteY3-24" fmla="*/ 229170 h 229170"/>
                <a:gd name="connsiteX0-25" fmla="*/ 386861 w 390058"/>
                <a:gd name="connsiteY0-26" fmla="*/ 227542 h 230739"/>
                <a:gd name="connsiteX1-27" fmla="*/ 390058 w 390058"/>
                <a:gd name="connsiteY1-28" fmla="*/ 86865 h 230739"/>
                <a:gd name="connsiteX2-29" fmla="*/ 0 w 390058"/>
                <a:gd name="connsiteY2-30" fmla="*/ 230739 h 230739"/>
                <a:gd name="connsiteX3-31" fmla="*/ 386861 w 390058"/>
                <a:gd name="connsiteY3-32" fmla="*/ 227542 h 230739"/>
                <a:gd name="connsiteX0-33" fmla="*/ 386861 w 390058"/>
                <a:gd name="connsiteY0-34" fmla="*/ 231640 h 234837"/>
                <a:gd name="connsiteX1-35" fmla="*/ 390058 w 390058"/>
                <a:gd name="connsiteY1-36" fmla="*/ 90963 h 234837"/>
                <a:gd name="connsiteX2-37" fmla="*/ 0 w 390058"/>
                <a:gd name="connsiteY2-38" fmla="*/ 234837 h 234837"/>
                <a:gd name="connsiteX3-39" fmla="*/ 386861 w 390058"/>
                <a:gd name="connsiteY3-40" fmla="*/ 231640 h 234837"/>
                <a:gd name="connsiteX0-41" fmla="*/ 386861 w 397219"/>
                <a:gd name="connsiteY0-42" fmla="*/ 231640 h 234837"/>
                <a:gd name="connsiteX1-43" fmla="*/ 390058 w 397219"/>
                <a:gd name="connsiteY1-44" fmla="*/ 90963 h 234837"/>
                <a:gd name="connsiteX2-45" fmla="*/ 0 w 397219"/>
                <a:gd name="connsiteY2-46" fmla="*/ 234837 h 234837"/>
                <a:gd name="connsiteX3-47" fmla="*/ 386861 w 397219"/>
                <a:gd name="connsiteY3-48" fmla="*/ 231640 h 234837"/>
                <a:gd name="connsiteX0-49" fmla="*/ 386861 w 401264"/>
                <a:gd name="connsiteY0-50" fmla="*/ 231640 h 234837"/>
                <a:gd name="connsiteX1-51" fmla="*/ 390058 w 401264"/>
                <a:gd name="connsiteY1-52" fmla="*/ 90963 h 234837"/>
                <a:gd name="connsiteX2-53" fmla="*/ 0 w 401264"/>
                <a:gd name="connsiteY2-54" fmla="*/ 234837 h 234837"/>
                <a:gd name="connsiteX3-55" fmla="*/ 386861 w 401264"/>
                <a:gd name="connsiteY3-56" fmla="*/ 231640 h 234837"/>
                <a:gd name="connsiteX0-57" fmla="*/ 386861 w 406990"/>
                <a:gd name="connsiteY0-58" fmla="*/ 231640 h 234837"/>
                <a:gd name="connsiteX1-59" fmla="*/ 390058 w 406990"/>
                <a:gd name="connsiteY1-60" fmla="*/ 90963 h 234837"/>
                <a:gd name="connsiteX2-61" fmla="*/ 0 w 406990"/>
                <a:gd name="connsiteY2-62" fmla="*/ 234837 h 234837"/>
                <a:gd name="connsiteX3-63" fmla="*/ 386861 w 406990"/>
                <a:gd name="connsiteY3-64" fmla="*/ 231640 h 234837"/>
                <a:gd name="connsiteX0-65" fmla="*/ 386861 w 400092"/>
                <a:gd name="connsiteY0-66" fmla="*/ 231640 h 234837"/>
                <a:gd name="connsiteX1-67" fmla="*/ 390058 w 400092"/>
                <a:gd name="connsiteY1-68" fmla="*/ 90963 h 234837"/>
                <a:gd name="connsiteX2-69" fmla="*/ 0 w 400092"/>
                <a:gd name="connsiteY2-70" fmla="*/ 234837 h 234837"/>
                <a:gd name="connsiteX3-71" fmla="*/ 386861 w 400092"/>
                <a:gd name="connsiteY3-72" fmla="*/ 231640 h 234837"/>
                <a:gd name="connsiteX0-73" fmla="*/ 386861 w 400092"/>
                <a:gd name="connsiteY0-74" fmla="*/ 231640 h 234837"/>
                <a:gd name="connsiteX1-75" fmla="*/ 390058 w 400092"/>
                <a:gd name="connsiteY1-76" fmla="*/ 90963 h 234837"/>
                <a:gd name="connsiteX2-77" fmla="*/ 0 w 400092"/>
                <a:gd name="connsiteY2-78" fmla="*/ 234837 h 234837"/>
                <a:gd name="connsiteX3-79" fmla="*/ 386861 w 400092"/>
                <a:gd name="connsiteY3-80" fmla="*/ 231640 h 234837"/>
                <a:gd name="connsiteX0-81" fmla="*/ 386861 w 400092"/>
                <a:gd name="connsiteY0-82" fmla="*/ 228587 h 231784"/>
                <a:gd name="connsiteX1-83" fmla="*/ 390058 w 400092"/>
                <a:gd name="connsiteY1-84" fmla="*/ 87910 h 231784"/>
                <a:gd name="connsiteX2-85" fmla="*/ 0 w 400092"/>
                <a:gd name="connsiteY2-86" fmla="*/ 231784 h 231784"/>
                <a:gd name="connsiteX3-87" fmla="*/ 386861 w 400092"/>
                <a:gd name="connsiteY3-88" fmla="*/ 228587 h 231784"/>
              </a:gdLst>
              <a:ahLst/>
              <a:cxnLst>
                <a:cxn ang="0">
                  <a:pos x="connsiteX0-1" y="connsiteY0-2"/>
                </a:cxn>
                <a:cxn ang="0">
                  <a:pos x="connsiteX1-3" y="connsiteY1-4"/>
                </a:cxn>
                <a:cxn ang="0">
                  <a:pos x="connsiteX2-5" y="connsiteY2-6"/>
                </a:cxn>
                <a:cxn ang="0">
                  <a:pos x="connsiteX3-7" y="connsiteY3-8"/>
                </a:cxn>
              </a:cxnLst>
              <a:rect l="l" t="t" r="r" b="b"/>
              <a:pathLst>
                <a:path w="400092" h="231784">
                  <a:moveTo>
                    <a:pt x="386861" y="228587"/>
                  </a:moveTo>
                  <a:cubicBezTo>
                    <a:pt x="399561" y="220066"/>
                    <a:pt x="407403" y="162418"/>
                    <a:pt x="390058" y="87910"/>
                  </a:cubicBezTo>
                  <a:cubicBezTo>
                    <a:pt x="295691" y="-157526"/>
                    <a:pt x="37301" y="183825"/>
                    <a:pt x="0" y="231784"/>
                  </a:cubicBezTo>
                  <a:lnTo>
                    <a:pt x="386861" y="228587"/>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4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任意多边形 11"/>
            <p:cNvSpPr/>
            <p:nvPr/>
          </p:nvSpPr>
          <p:spPr>
            <a:xfrm>
              <a:off x="3236480" y="2021433"/>
              <a:ext cx="2836007" cy="2179697"/>
            </a:xfrm>
            <a:custGeom>
              <a:avLst/>
              <a:gdLst>
                <a:gd name="connsiteX0" fmla="*/ 0 w 2042024"/>
                <a:gd name="connsiteY0" fmla="*/ 1566371 h 1570472"/>
                <a:gd name="connsiteX1" fmla="*/ 959505 w 2042024"/>
                <a:gd name="connsiteY1" fmla="*/ 0 h 1570472"/>
                <a:gd name="connsiteX2" fmla="*/ 1943613 w 2042024"/>
                <a:gd name="connsiteY2" fmla="*/ 24603 h 1570472"/>
                <a:gd name="connsiteX3" fmla="*/ 2042024 w 2042024"/>
                <a:gd name="connsiteY3" fmla="*/ 106612 h 1570472"/>
                <a:gd name="connsiteX4" fmla="*/ 1021012 w 2042024"/>
                <a:gd name="connsiteY4" fmla="*/ 1570472 h 1570472"/>
                <a:gd name="connsiteX5" fmla="*/ 0 w 2042024"/>
                <a:gd name="connsiteY5" fmla="*/ 1566371 h 1570472"/>
                <a:gd name="connsiteX0-1" fmla="*/ 0 w 2029722"/>
                <a:gd name="connsiteY0-2" fmla="*/ 1574572 h 1574572"/>
                <a:gd name="connsiteX1-3" fmla="*/ 947203 w 2029722"/>
                <a:gd name="connsiteY1-4" fmla="*/ 0 h 1574572"/>
                <a:gd name="connsiteX2-5" fmla="*/ 1931311 w 2029722"/>
                <a:gd name="connsiteY2-6" fmla="*/ 24603 h 1574572"/>
                <a:gd name="connsiteX3-7" fmla="*/ 2029722 w 2029722"/>
                <a:gd name="connsiteY3-8" fmla="*/ 106612 h 1574572"/>
                <a:gd name="connsiteX4-9" fmla="*/ 1008710 w 2029722"/>
                <a:gd name="connsiteY4-10" fmla="*/ 1570472 h 1574572"/>
                <a:gd name="connsiteX5-11" fmla="*/ 0 w 2029722"/>
                <a:gd name="connsiteY5-12" fmla="*/ 1574572 h 1574572"/>
                <a:gd name="connsiteX0-13" fmla="*/ 0 w 2029722"/>
                <a:gd name="connsiteY0-14" fmla="*/ 1574572 h 1574572"/>
                <a:gd name="connsiteX1-15" fmla="*/ 947203 w 2029722"/>
                <a:gd name="connsiteY1-16" fmla="*/ 0 h 1574572"/>
                <a:gd name="connsiteX2-17" fmla="*/ 1931311 w 2029722"/>
                <a:gd name="connsiteY2-18" fmla="*/ 24603 h 1574572"/>
                <a:gd name="connsiteX3-19" fmla="*/ 2029722 w 2029722"/>
                <a:gd name="connsiteY3-20" fmla="*/ 106612 h 1574572"/>
                <a:gd name="connsiteX4-21" fmla="*/ 1008710 w 2029722"/>
                <a:gd name="connsiteY4-22" fmla="*/ 1570472 h 1574572"/>
                <a:gd name="connsiteX5-23" fmla="*/ 0 w 2029722"/>
                <a:gd name="connsiteY5-24" fmla="*/ 1574572 h 1574572"/>
                <a:gd name="connsiteX0-25" fmla="*/ 0 w 2029722"/>
                <a:gd name="connsiteY0-26" fmla="*/ 1574572 h 1574572"/>
                <a:gd name="connsiteX1-27" fmla="*/ 947203 w 2029722"/>
                <a:gd name="connsiteY1-28" fmla="*/ 0 h 1574572"/>
                <a:gd name="connsiteX2-29" fmla="*/ 1931311 w 2029722"/>
                <a:gd name="connsiteY2-30" fmla="*/ 24603 h 1574572"/>
                <a:gd name="connsiteX3-31" fmla="*/ 2029722 w 2029722"/>
                <a:gd name="connsiteY3-32" fmla="*/ 106612 h 1574572"/>
                <a:gd name="connsiteX4-33" fmla="*/ 1008710 w 2029722"/>
                <a:gd name="connsiteY4-34" fmla="*/ 1570472 h 1574572"/>
                <a:gd name="connsiteX5-35" fmla="*/ 0 w 2029722"/>
                <a:gd name="connsiteY5-36" fmla="*/ 1574572 h 1574572"/>
                <a:gd name="connsiteX0-37" fmla="*/ 0 w 2029722"/>
                <a:gd name="connsiteY0-38" fmla="*/ 1574572 h 1574572"/>
                <a:gd name="connsiteX1-39" fmla="*/ 947203 w 2029722"/>
                <a:gd name="connsiteY1-40" fmla="*/ 0 h 1574572"/>
                <a:gd name="connsiteX2-41" fmla="*/ 1931311 w 2029722"/>
                <a:gd name="connsiteY2-42" fmla="*/ 24603 h 1574572"/>
                <a:gd name="connsiteX3-43" fmla="*/ 2029722 w 2029722"/>
                <a:gd name="connsiteY3-44" fmla="*/ 106612 h 1574572"/>
                <a:gd name="connsiteX4-45" fmla="*/ 1008710 w 2029722"/>
                <a:gd name="connsiteY4-46" fmla="*/ 1570472 h 1574572"/>
                <a:gd name="connsiteX5-47" fmla="*/ 0 w 2029722"/>
                <a:gd name="connsiteY5-48" fmla="*/ 1574572 h 1574572"/>
                <a:gd name="connsiteX0-49" fmla="*/ 0 w 2029722"/>
                <a:gd name="connsiteY0-50" fmla="*/ 1574572 h 1574572"/>
                <a:gd name="connsiteX1-51" fmla="*/ 947203 w 2029722"/>
                <a:gd name="connsiteY1-52" fmla="*/ 0 h 1574572"/>
                <a:gd name="connsiteX2-53" fmla="*/ 1931311 w 2029722"/>
                <a:gd name="connsiteY2-54" fmla="*/ 24603 h 1574572"/>
                <a:gd name="connsiteX3-55" fmla="*/ 2029722 w 2029722"/>
                <a:gd name="connsiteY3-56" fmla="*/ 106612 h 1574572"/>
                <a:gd name="connsiteX4-57" fmla="*/ 1008710 w 2029722"/>
                <a:gd name="connsiteY4-58" fmla="*/ 1570472 h 1574572"/>
                <a:gd name="connsiteX5-59" fmla="*/ 0 w 2029722"/>
                <a:gd name="connsiteY5-60" fmla="*/ 1574572 h 1574572"/>
                <a:gd name="connsiteX0-61" fmla="*/ 0 w 2029722"/>
                <a:gd name="connsiteY0-62" fmla="*/ 1574572 h 1574572"/>
                <a:gd name="connsiteX1-63" fmla="*/ 947203 w 2029722"/>
                <a:gd name="connsiteY1-64" fmla="*/ 0 h 1574572"/>
                <a:gd name="connsiteX2-65" fmla="*/ 1931311 w 2029722"/>
                <a:gd name="connsiteY2-66" fmla="*/ 24603 h 1574572"/>
                <a:gd name="connsiteX3-67" fmla="*/ 2009219 w 2029722"/>
                <a:gd name="connsiteY3-68" fmla="*/ 57406 h 1574572"/>
                <a:gd name="connsiteX4-69" fmla="*/ 2029722 w 2029722"/>
                <a:gd name="connsiteY4-70" fmla="*/ 106612 h 1574572"/>
                <a:gd name="connsiteX5-71" fmla="*/ 1008710 w 2029722"/>
                <a:gd name="connsiteY5-72" fmla="*/ 1570472 h 1574572"/>
                <a:gd name="connsiteX6" fmla="*/ 0 w 2029722"/>
                <a:gd name="connsiteY6" fmla="*/ 1574572 h 1574572"/>
                <a:gd name="connsiteX0-73" fmla="*/ 0 w 2029722"/>
                <a:gd name="connsiteY0-74" fmla="*/ 1574572 h 1574572"/>
                <a:gd name="connsiteX1-75" fmla="*/ 947203 w 2029722"/>
                <a:gd name="connsiteY1-76" fmla="*/ 0 h 1574572"/>
                <a:gd name="connsiteX2-77" fmla="*/ 1931311 w 2029722"/>
                <a:gd name="connsiteY2-78" fmla="*/ 24603 h 1574572"/>
                <a:gd name="connsiteX3-79" fmla="*/ 2009219 w 2029722"/>
                <a:gd name="connsiteY3-80" fmla="*/ 57406 h 1574572"/>
                <a:gd name="connsiteX4-81" fmla="*/ 2029722 w 2029722"/>
                <a:gd name="connsiteY4-82" fmla="*/ 106612 h 1574572"/>
                <a:gd name="connsiteX5-83" fmla="*/ 1008710 w 2029722"/>
                <a:gd name="connsiteY5-84" fmla="*/ 1570472 h 1574572"/>
                <a:gd name="connsiteX6-85" fmla="*/ 0 w 2029722"/>
                <a:gd name="connsiteY6-86" fmla="*/ 1574572 h 1574572"/>
                <a:gd name="connsiteX0-87" fmla="*/ 0 w 2029722"/>
                <a:gd name="connsiteY0-88" fmla="*/ 1574572 h 1574572"/>
                <a:gd name="connsiteX1-89" fmla="*/ 947203 w 2029722"/>
                <a:gd name="connsiteY1-90" fmla="*/ 0 h 1574572"/>
                <a:gd name="connsiteX2-91" fmla="*/ 1931311 w 2029722"/>
                <a:gd name="connsiteY2-92" fmla="*/ 24603 h 1574572"/>
                <a:gd name="connsiteX3-93" fmla="*/ 2009219 w 2029722"/>
                <a:gd name="connsiteY3-94" fmla="*/ 57406 h 1574572"/>
                <a:gd name="connsiteX4-95" fmla="*/ 2029722 w 2029722"/>
                <a:gd name="connsiteY4-96" fmla="*/ 106612 h 1574572"/>
                <a:gd name="connsiteX5-97" fmla="*/ 1029212 w 2029722"/>
                <a:gd name="connsiteY5-98" fmla="*/ 1566371 h 1574572"/>
                <a:gd name="connsiteX6-99" fmla="*/ 0 w 2029722"/>
                <a:gd name="connsiteY6-100" fmla="*/ 1574572 h 1574572"/>
                <a:gd name="connsiteX0-101" fmla="*/ 0 w 2029722"/>
                <a:gd name="connsiteY0-102" fmla="*/ 1574572 h 1574572"/>
                <a:gd name="connsiteX1-103" fmla="*/ 947203 w 2029722"/>
                <a:gd name="connsiteY1-104" fmla="*/ 0 h 1574572"/>
                <a:gd name="connsiteX2-105" fmla="*/ 1931311 w 2029722"/>
                <a:gd name="connsiteY2-106" fmla="*/ 24603 h 1574572"/>
                <a:gd name="connsiteX3-107" fmla="*/ 2009219 w 2029722"/>
                <a:gd name="connsiteY3-108" fmla="*/ 57406 h 1574572"/>
                <a:gd name="connsiteX4-109" fmla="*/ 2029722 w 2029722"/>
                <a:gd name="connsiteY4-110" fmla="*/ 106612 h 1574572"/>
                <a:gd name="connsiteX5-111" fmla="*/ 1029212 w 2029722"/>
                <a:gd name="connsiteY5-112" fmla="*/ 1566371 h 1574572"/>
                <a:gd name="connsiteX6-113" fmla="*/ 0 w 2029722"/>
                <a:gd name="connsiteY6-114" fmla="*/ 1574572 h 1574572"/>
                <a:gd name="connsiteX0-115" fmla="*/ 0 w 2112234"/>
                <a:gd name="connsiteY0-116" fmla="*/ 1602749 h 1602749"/>
                <a:gd name="connsiteX1-117" fmla="*/ 947203 w 2112234"/>
                <a:gd name="connsiteY1-118" fmla="*/ 28177 h 1602749"/>
                <a:gd name="connsiteX2-119" fmla="*/ 1931311 w 2112234"/>
                <a:gd name="connsiteY2-120" fmla="*/ 52780 h 1602749"/>
                <a:gd name="connsiteX3-121" fmla="*/ 2029722 w 2112234"/>
                <a:gd name="connsiteY3-122" fmla="*/ 134789 h 1602749"/>
                <a:gd name="connsiteX4-123" fmla="*/ 1029212 w 2112234"/>
                <a:gd name="connsiteY4-124" fmla="*/ 1594548 h 1602749"/>
                <a:gd name="connsiteX5-125" fmla="*/ 0 w 2112234"/>
                <a:gd name="connsiteY5-126" fmla="*/ 1602749 h 1602749"/>
                <a:gd name="connsiteX0-127" fmla="*/ 0 w 2094991"/>
                <a:gd name="connsiteY0-128" fmla="*/ 1602749 h 1602749"/>
                <a:gd name="connsiteX1-129" fmla="*/ 947203 w 2094991"/>
                <a:gd name="connsiteY1-130" fmla="*/ 28177 h 1602749"/>
                <a:gd name="connsiteX2-131" fmla="*/ 1931311 w 2094991"/>
                <a:gd name="connsiteY2-132" fmla="*/ 52780 h 1602749"/>
                <a:gd name="connsiteX3-133" fmla="*/ 2029722 w 2094991"/>
                <a:gd name="connsiteY3-134" fmla="*/ 134789 h 1602749"/>
                <a:gd name="connsiteX4-135" fmla="*/ 1029212 w 2094991"/>
                <a:gd name="connsiteY4-136" fmla="*/ 1594548 h 1602749"/>
                <a:gd name="connsiteX5-137" fmla="*/ 0 w 2094991"/>
                <a:gd name="connsiteY5-138" fmla="*/ 1602749 h 1602749"/>
                <a:gd name="connsiteX0-139" fmla="*/ 0 w 2029722"/>
                <a:gd name="connsiteY0-140" fmla="*/ 1574572 h 1574572"/>
                <a:gd name="connsiteX1-141" fmla="*/ 947203 w 2029722"/>
                <a:gd name="connsiteY1-142" fmla="*/ 0 h 1574572"/>
                <a:gd name="connsiteX2-143" fmla="*/ 1931311 w 2029722"/>
                <a:gd name="connsiteY2-144" fmla="*/ 24603 h 1574572"/>
                <a:gd name="connsiteX3-145" fmla="*/ 2029722 w 2029722"/>
                <a:gd name="connsiteY3-146" fmla="*/ 106612 h 1574572"/>
                <a:gd name="connsiteX4-147" fmla="*/ 1029212 w 2029722"/>
                <a:gd name="connsiteY4-148" fmla="*/ 1566371 h 1574572"/>
                <a:gd name="connsiteX5-149" fmla="*/ 0 w 2029722"/>
                <a:gd name="connsiteY5-150" fmla="*/ 1574572 h 1574572"/>
                <a:gd name="connsiteX0-151" fmla="*/ 0 w 2029722"/>
                <a:gd name="connsiteY0-152" fmla="*/ 1574572 h 1574572"/>
                <a:gd name="connsiteX1-153" fmla="*/ 947203 w 2029722"/>
                <a:gd name="connsiteY1-154" fmla="*/ 0 h 1574572"/>
                <a:gd name="connsiteX2-155" fmla="*/ 1931311 w 2029722"/>
                <a:gd name="connsiteY2-156" fmla="*/ 24603 h 1574572"/>
                <a:gd name="connsiteX3-157" fmla="*/ 2029722 w 2029722"/>
                <a:gd name="connsiteY3-158" fmla="*/ 106612 h 1574572"/>
                <a:gd name="connsiteX4-159" fmla="*/ 1029212 w 2029722"/>
                <a:gd name="connsiteY4-160" fmla="*/ 1566371 h 1574572"/>
                <a:gd name="connsiteX5-161" fmla="*/ 0 w 2029722"/>
                <a:gd name="connsiteY5-162" fmla="*/ 1574572 h 1574572"/>
                <a:gd name="connsiteX0-163" fmla="*/ 0 w 2026763"/>
                <a:gd name="connsiteY0-164" fmla="*/ 1574572 h 1574572"/>
                <a:gd name="connsiteX1-165" fmla="*/ 947203 w 2026763"/>
                <a:gd name="connsiteY1-166" fmla="*/ 0 h 1574572"/>
                <a:gd name="connsiteX2-167" fmla="*/ 1931311 w 2026763"/>
                <a:gd name="connsiteY2-168" fmla="*/ 24603 h 1574572"/>
                <a:gd name="connsiteX3-169" fmla="*/ 2026763 w 2026763"/>
                <a:gd name="connsiteY3-170" fmla="*/ 118448 h 1574572"/>
                <a:gd name="connsiteX4-171" fmla="*/ 1029212 w 2026763"/>
                <a:gd name="connsiteY4-172" fmla="*/ 1566371 h 1574572"/>
                <a:gd name="connsiteX5-173" fmla="*/ 0 w 2026763"/>
                <a:gd name="connsiteY5-174" fmla="*/ 1574572 h 1574572"/>
                <a:gd name="connsiteX0-175" fmla="*/ 0 w 2016965"/>
                <a:gd name="connsiteY0-176" fmla="*/ 1568040 h 1568040"/>
                <a:gd name="connsiteX1-177" fmla="*/ 937405 w 2016965"/>
                <a:gd name="connsiteY1-178" fmla="*/ 0 h 1568040"/>
                <a:gd name="connsiteX2-179" fmla="*/ 1921513 w 2016965"/>
                <a:gd name="connsiteY2-180" fmla="*/ 24603 h 1568040"/>
                <a:gd name="connsiteX3-181" fmla="*/ 2016965 w 2016965"/>
                <a:gd name="connsiteY3-182" fmla="*/ 118448 h 1568040"/>
                <a:gd name="connsiteX4-183" fmla="*/ 1019414 w 2016965"/>
                <a:gd name="connsiteY4-184" fmla="*/ 1566371 h 1568040"/>
                <a:gd name="connsiteX5-185" fmla="*/ 0 w 2016965"/>
                <a:gd name="connsiteY5-186" fmla="*/ 1568040 h 1568040"/>
                <a:gd name="connsiteX0-187" fmla="*/ 0 w 2016965"/>
                <a:gd name="connsiteY0-188" fmla="*/ 1550198 h 1550198"/>
                <a:gd name="connsiteX1-189" fmla="*/ 932945 w 2016965"/>
                <a:gd name="connsiteY1-190" fmla="*/ 0 h 1550198"/>
                <a:gd name="connsiteX2-191" fmla="*/ 1921513 w 2016965"/>
                <a:gd name="connsiteY2-192" fmla="*/ 6761 h 1550198"/>
                <a:gd name="connsiteX3-193" fmla="*/ 2016965 w 2016965"/>
                <a:gd name="connsiteY3-194" fmla="*/ 100606 h 1550198"/>
                <a:gd name="connsiteX4-195" fmla="*/ 1019414 w 2016965"/>
                <a:gd name="connsiteY4-196" fmla="*/ 1548529 h 1550198"/>
                <a:gd name="connsiteX5-197" fmla="*/ 0 w 2016965"/>
                <a:gd name="connsiteY5-198" fmla="*/ 1550198 h 15501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016965" h="1550198">
                  <a:moveTo>
                    <a:pt x="0" y="1550198"/>
                  </a:moveTo>
                  <a:cubicBezTo>
                    <a:pt x="656072" y="156046"/>
                    <a:pt x="633613" y="123013"/>
                    <a:pt x="932945" y="0"/>
                  </a:cubicBezTo>
                  <a:lnTo>
                    <a:pt x="1921513" y="6761"/>
                  </a:lnTo>
                  <a:cubicBezTo>
                    <a:pt x="1975726" y="34055"/>
                    <a:pt x="1988721" y="50814"/>
                    <a:pt x="2016965" y="100606"/>
                  </a:cubicBezTo>
                  <a:cubicBezTo>
                    <a:pt x="1738135" y="-198728"/>
                    <a:pt x="1269541" y="1097480"/>
                    <a:pt x="1019414" y="1548529"/>
                  </a:cubicBezTo>
                  <a:lnTo>
                    <a:pt x="0" y="155019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4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3" name="组合 12"/>
          <p:cNvGrpSpPr/>
          <p:nvPr/>
        </p:nvGrpSpPr>
        <p:grpSpPr>
          <a:xfrm>
            <a:off x="4779699" y="2598442"/>
            <a:ext cx="2044123" cy="1528594"/>
            <a:chOff x="6566394" y="4204652"/>
            <a:chExt cx="2874548" cy="2149585"/>
          </a:xfrm>
          <a:gradFill flip="none" rotWithShape="1">
            <a:gsLst>
              <a:gs pos="0">
                <a:srgbClr val="0170C1">
                  <a:shade val="30000"/>
                  <a:satMod val="115000"/>
                </a:srgbClr>
              </a:gs>
              <a:gs pos="50000">
                <a:srgbClr val="0170C1">
                  <a:shade val="67500"/>
                  <a:satMod val="115000"/>
                </a:srgbClr>
              </a:gs>
              <a:gs pos="100000">
                <a:srgbClr val="0170C1">
                  <a:shade val="100000"/>
                  <a:satMod val="115000"/>
                </a:srgbClr>
              </a:gs>
            </a:gsLst>
            <a:lin ang="5400000" scaled="1"/>
            <a:tileRect/>
          </a:gradFill>
        </p:grpSpPr>
        <p:sp>
          <p:nvSpPr>
            <p:cNvPr id="14" name="任意多边形 13"/>
            <p:cNvSpPr/>
            <p:nvPr/>
          </p:nvSpPr>
          <p:spPr>
            <a:xfrm flipH="1" flipV="1">
              <a:off x="6566394" y="5984842"/>
              <a:ext cx="562560" cy="325906"/>
            </a:xfrm>
            <a:custGeom>
              <a:avLst/>
              <a:gdLst>
                <a:gd name="connsiteX0" fmla="*/ 367678 w 370875"/>
                <a:gd name="connsiteY0" fmla="*/ 140677 h 140677"/>
                <a:gd name="connsiteX1" fmla="*/ 370875 w 370875"/>
                <a:gd name="connsiteY1" fmla="*/ 0 h 140677"/>
                <a:gd name="connsiteX2" fmla="*/ 0 w 370875"/>
                <a:gd name="connsiteY2" fmla="*/ 134282 h 140677"/>
                <a:gd name="connsiteX3" fmla="*/ 367678 w 370875"/>
                <a:gd name="connsiteY3" fmla="*/ 140677 h 140677"/>
                <a:gd name="connsiteX0-1" fmla="*/ 367678 w 370875"/>
                <a:gd name="connsiteY0-2" fmla="*/ 232793 h 232793"/>
                <a:gd name="connsiteX1-3" fmla="*/ 370875 w 370875"/>
                <a:gd name="connsiteY1-4" fmla="*/ 92116 h 232793"/>
                <a:gd name="connsiteX2-5" fmla="*/ 0 w 370875"/>
                <a:gd name="connsiteY2-6" fmla="*/ 226398 h 232793"/>
                <a:gd name="connsiteX3-7" fmla="*/ 367678 w 370875"/>
                <a:gd name="connsiteY3-8" fmla="*/ 232793 h 232793"/>
                <a:gd name="connsiteX0-9" fmla="*/ 367678 w 370875"/>
                <a:gd name="connsiteY0-10" fmla="*/ 233290 h 233290"/>
                <a:gd name="connsiteX1-11" fmla="*/ 370875 w 370875"/>
                <a:gd name="connsiteY1-12" fmla="*/ 92613 h 233290"/>
                <a:gd name="connsiteX2-13" fmla="*/ 0 w 370875"/>
                <a:gd name="connsiteY2-14" fmla="*/ 226895 h 233290"/>
                <a:gd name="connsiteX3-15" fmla="*/ 367678 w 370875"/>
                <a:gd name="connsiteY3-16" fmla="*/ 233290 h 233290"/>
                <a:gd name="connsiteX0-17" fmla="*/ 367678 w 370875"/>
                <a:gd name="connsiteY0-18" fmla="*/ 229170 h 229170"/>
                <a:gd name="connsiteX1-19" fmla="*/ 370875 w 370875"/>
                <a:gd name="connsiteY1-20" fmla="*/ 88493 h 229170"/>
                <a:gd name="connsiteX2-21" fmla="*/ 0 w 370875"/>
                <a:gd name="connsiteY2-22" fmla="*/ 222775 h 229170"/>
                <a:gd name="connsiteX3-23" fmla="*/ 367678 w 370875"/>
                <a:gd name="connsiteY3-24" fmla="*/ 229170 h 229170"/>
                <a:gd name="connsiteX0-25" fmla="*/ 386861 w 390058"/>
                <a:gd name="connsiteY0-26" fmla="*/ 227542 h 230739"/>
                <a:gd name="connsiteX1-27" fmla="*/ 390058 w 390058"/>
                <a:gd name="connsiteY1-28" fmla="*/ 86865 h 230739"/>
                <a:gd name="connsiteX2-29" fmla="*/ 0 w 390058"/>
                <a:gd name="connsiteY2-30" fmla="*/ 230739 h 230739"/>
                <a:gd name="connsiteX3-31" fmla="*/ 386861 w 390058"/>
                <a:gd name="connsiteY3-32" fmla="*/ 227542 h 230739"/>
                <a:gd name="connsiteX0-33" fmla="*/ 386861 w 390058"/>
                <a:gd name="connsiteY0-34" fmla="*/ 231640 h 234837"/>
                <a:gd name="connsiteX1-35" fmla="*/ 390058 w 390058"/>
                <a:gd name="connsiteY1-36" fmla="*/ 90963 h 234837"/>
                <a:gd name="connsiteX2-37" fmla="*/ 0 w 390058"/>
                <a:gd name="connsiteY2-38" fmla="*/ 234837 h 234837"/>
                <a:gd name="connsiteX3-39" fmla="*/ 386861 w 390058"/>
                <a:gd name="connsiteY3-40" fmla="*/ 231640 h 234837"/>
                <a:gd name="connsiteX0-41" fmla="*/ 386861 w 397219"/>
                <a:gd name="connsiteY0-42" fmla="*/ 231640 h 234837"/>
                <a:gd name="connsiteX1-43" fmla="*/ 390058 w 397219"/>
                <a:gd name="connsiteY1-44" fmla="*/ 90963 h 234837"/>
                <a:gd name="connsiteX2-45" fmla="*/ 0 w 397219"/>
                <a:gd name="connsiteY2-46" fmla="*/ 234837 h 234837"/>
                <a:gd name="connsiteX3-47" fmla="*/ 386861 w 397219"/>
                <a:gd name="connsiteY3-48" fmla="*/ 231640 h 234837"/>
                <a:gd name="connsiteX0-49" fmla="*/ 386861 w 401264"/>
                <a:gd name="connsiteY0-50" fmla="*/ 231640 h 234837"/>
                <a:gd name="connsiteX1-51" fmla="*/ 390058 w 401264"/>
                <a:gd name="connsiteY1-52" fmla="*/ 90963 h 234837"/>
                <a:gd name="connsiteX2-53" fmla="*/ 0 w 401264"/>
                <a:gd name="connsiteY2-54" fmla="*/ 234837 h 234837"/>
                <a:gd name="connsiteX3-55" fmla="*/ 386861 w 401264"/>
                <a:gd name="connsiteY3-56" fmla="*/ 231640 h 234837"/>
                <a:gd name="connsiteX0-57" fmla="*/ 386861 w 406990"/>
                <a:gd name="connsiteY0-58" fmla="*/ 231640 h 234837"/>
                <a:gd name="connsiteX1-59" fmla="*/ 390058 w 406990"/>
                <a:gd name="connsiteY1-60" fmla="*/ 90963 h 234837"/>
                <a:gd name="connsiteX2-61" fmla="*/ 0 w 406990"/>
                <a:gd name="connsiteY2-62" fmla="*/ 234837 h 234837"/>
                <a:gd name="connsiteX3-63" fmla="*/ 386861 w 406990"/>
                <a:gd name="connsiteY3-64" fmla="*/ 231640 h 234837"/>
                <a:gd name="connsiteX0-65" fmla="*/ 386861 w 400092"/>
                <a:gd name="connsiteY0-66" fmla="*/ 231640 h 234837"/>
                <a:gd name="connsiteX1-67" fmla="*/ 390058 w 400092"/>
                <a:gd name="connsiteY1-68" fmla="*/ 90963 h 234837"/>
                <a:gd name="connsiteX2-69" fmla="*/ 0 w 400092"/>
                <a:gd name="connsiteY2-70" fmla="*/ 234837 h 234837"/>
                <a:gd name="connsiteX3-71" fmla="*/ 386861 w 400092"/>
                <a:gd name="connsiteY3-72" fmla="*/ 231640 h 234837"/>
                <a:gd name="connsiteX0-73" fmla="*/ 386861 w 400092"/>
                <a:gd name="connsiteY0-74" fmla="*/ 231640 h 234837"/>
                <a:gd name="connsiteX1-75" fmla="*/ 390058 w 400092"/>
                <a:gd name="connsiteY1-76" fmla="*/ 90963 h 234837"/>
                <a:gd name="connsiteX2-77" fmla="*/ 0 w 400092"/>
                <a:gd name="connsiteY2-78" fmla="*/ 234837 h 234837"/>
                <a:gd name="connsiteX3-79" fmla="*/ 386861 w 400092"/>
                <a:gd name="connsiteY3-80" fmla="*/ 231640 h 234837"/>
                <a:gd name="connsiteX0-81" fmla="*/ 386861 w 400092"/>
                <a:gd name="connsiteY0-82" fmla="*/ 228587 h 231784"/>
                <a:gd name="connsiteX1-83" fmla="*/ 390058 w 400092"/>
                <a:gd name="connsiteY1-84" fmla="*/ 87910 h 231784"/>
                <a:gd name="connsiteX2-85" fmla="*/ 0 w 400092"/>
                <a:gd name="connsiteY2-86" fmla="*/ 231784 h 231784"/>
                <a:gd name="connsiteX3-87" fmla="*/ 386861 w 400092"/>
                <a:gd name="connsiteY3-88" fmla="*/ 228587 h 231784"/>
              </a:gdLst>
              <a:ahLst/>
              <a:cxnLst>
                <a:cxn ang="0">
                  <a:pos x="connsiteX0-1" y="connsiteY0-2"/>
                </a:cxn>
                <a:cxn ang="0">
                  <a:pos x="connsiteX1-3" y="connsiteY1-4"/>
                </a:cxn>
                <a:cxn ang="0">
                  <a:pos x="connsiteX2-5" y="connsiteY2-6"/>
                </a:cxn>
                <a:cxn ang="0">
                  <a:pos x="connsiteX3-7" y="connsiteY3-8"/>
                </a:cxn>
              </a:cxnLst>
              <a:rect l="l" t="t" r="r" b="b"/>
              <a:pathLst>
                <a:path w="400092" h="231784">
                  <a:moveTo>
                    <a:pt x="386861" y="228587"/>
                  </a:moveTo>
                  <a:cubicBezTo>
                    <a:pt x="399561" y="220066"/>
                    <a:pt x="407403" y="162418"/>
                    <a:pt x="390058" y="87910"/>
                  </a:cubicBezTo>
                  <a:cubicBezTo>
                    <a:pt x="295691" y="-157526"/>
                    <a:pt x="37301" y="183825"/>
                    <a:pt x="0" y="231784"/>
                  </a:cubicBezTo>
                  <a:lnTo>
                    <a:pt x="386861" y="228587"/>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4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任意多边形 14"/>
            <p:cNvSpPr/>
            <p:nvPr/>
          </p:nvSpPr>
          <p:spPr>
            <a:xfrm flipH="1" flipV="1">
              <a:off x="6595751" y="4204652"/>
              <a:ext cx="2845191" cy="2149585"/>
            </a:xfrm>
            <a:custGeom>
              <a:avLst/>
              <a:gdLst>
                <a:gd name="connsiteX0" fmla="*/ 0 w 2042024"/>
                <a:gd name="connsiteY0" fmla="*/ 1566371 h 1570472"/>
                <a:gd name="connsiteX1" fmla="*/ 959505 w 2042024"/>
                <a:gd name="connsiteY1" fmla="*/ 0 h 1570472"/>
                <a:gd name="connsiteX2" fmla="*/ 1943613 w 2042024"/>
                <a:gd name="connsiteY2" fmla="*/ 24603 h 1570472"/>
                <a:gd name="connsiteX3" fmla="*/ 2042024 w 2042024"/>
                <a:gd name="connsiteY3" fmla="*/ 106612 h 1570472"/>
                <a:gd name="connsiteX4" fmla="*/ 1021012 w 2042024"/>
                <a:gd name="connsiteY4" fmla="*/ 1570472 h 1570472"/>
                <a:gd name="connsiteX5" fmla="*/ 0 w 2042024"/>
                <a:gd name="connsiteY5" fmla="*/ 1566371 h 1570472"/>
                <a:gd name="connsiteX0-1" fmla="*/ 0 w 2029722"/>
                <a:gd name="connsiteY0-2" fmla="*/ 1574572 h 1574572"/>
                <a:gd name="connsiteX1-3" fmla="*/ 947203 w 2029722"/>
                <a:gd name="connsiteY1-4" fmla="*/ 0 h 1574572"/>
                <a:gd name="connsiteX2-5" fmla="*/ 1931311 w 2029722"/>
                <a:gd name="connsiteY2-6" fmla="*/ 24603 h 1574572"/>
                <a:gd name="connsiteX3-7" fmla="*/ 2029722 w 2029722"/>
                <a:gd name="connsiteY3-8" fmla="*/ 106612 h 1574572"/>
                <a:gd name="connsiteX4-9" fmla="*/ 1008710 w 2029722"/>
                <a:gd name="connsiteY4-10" fmla="*/ 1570472 h 1574572"/>
                <a:gd name="connsiteX5-11" fmla="*/ 0 w 2029722"/>
                <a:gd name="connsiteY5-12" fmla="*/ 1574572 h 1574572"/>
                <a:gd name="connsiteX0-13" fmla="*/ 0 w 2029722"/>
                <a:gd name="connsiteY0-14" fmla="*/ 1574572 h 1574572"/>
                <a:gd name="connsiteX1-15" fmla="*/ 947203 w 2029722"/>
                <a:gd name="connsiteY1-16" fmla="*/ 0 h 1574572"/>
                <a:gd name="connsiteX2-17" fmla="*/ 1931311 w 2029722"/>
                <a:gd name="connsiteY2-18" fmla="*/ 24603 h 1574572"/>
                <a:gd name="connsiteX3-19" fmla="*/ 2029722 w 2029722"/>
                <a:gd name="connsiteY3-20" fmla="*/ 106612 h 1574572"/>
                <a:gd name="connsiteX4-21" fmla="*/ 1008710 w 2029722"/>
                <a:gd name="connsiteY4-22" fmla="*/ 1570472 h 1574572"/>
                <a:gd name="connsiteX5-23" fmla="*/ 0 w 2029722"/>
                <a:gd name="connsiteY5-24" fmla="*/ 1574572 h 1574572"/>
                <a:gd name="connsiteX0-25" fmla="*/ 0 w 2029722"/>
                <a:gd name="connsiteY0-26" fmla="*/ 1574572 h 1574572"/>
                <a:gd name="connsiteX1-27" fmla="*/ 947203 w 2029722"/>
                <a:gd name="connsiteY1-28" fmla="*/ 0 h 1574572"/>
                <a:gd name="connsiteX2-29" fmla="*/ 1931311 w 2029722"/>
                <a:gd name="connsiteY2-30" fmla="*/ 24603 h 1574572"/>
                <a:gd name="connsiteX3-31" fmla="*/ 2029722 w 2029722"/>
                <a:gd name="connsiteY3-32" fmla="*/ 106612 h 1574572"/>
                <a:gd name="connsiteX4-33" fmla="*/ 1008710 w 2029722"/>
                <a:gd name="connsiteY4-34" fmla="*/ 1570472 h 1574572"/>
                <a:gd name="connsiteX5-35" fmla="*/ 0 w 2029722"/>
                <a:gd name="connsiteY5-36" fmla="*/ 1574572 h 1574572"/>
                <a:gd name="connsiteX0-37" fmla="*/ 0 w 2029722"/>
                <a:gd name="connsiteY0-38" fmla="*/ 1574572 h 1574572"/>
                <a:gd name="connsiteX1-39" fmla="*/ 947203 w 2029722"/>
                <a:gd name="connsiteY1-40" fmla="*/ 0 h 1574572"/>
                <a:gd name="connsiteX2-41" fmla="*/ 1931311 w 2029722"/>
                <a:gd name="connsiteY2-42" fmla="*/ 24603 h 1574572"/>
                <a:gd name="connsiteX3-43" fmla="*/ 2029722 w 2029722"/>
                <a:gd name="connsiteY3-44" fmla="*/ 106612 h 1574572"/>
                <a:gd name="connsiteX4-45" fmla="*/ 1008710 w 2029722"/>
                <a:gd name="connsiteY4-46" fmla="*/ 1570472 h 1574572"/>
                <a:gd name="connsiteX5-47" fmla="*/ 0 w 2029722"/>
                <a:gd name="connsiteY5-48" fmla="*/ 1574572 h 1574572"/>
                <a:gd name="connsiteX0-49" fmla="*/ 0 w 2029722"/>
                <a:gd name="connsiteY0-50" fmla="*/ 1574572 h 1574572"/>
                <a:gd name="connsiteX1-51" fmla="*/ 947203 w 2029722"/>
                <a:gd name="connsiteY1-52" fmla="*/ 0 h 1574572"/>
                <a:gd name="connsiteX2-53" fmla="*/ 1931311 w 2029722"/>
                <a:gd name="connsiteY2-54" fmla="*/ 24603 h 1574572"/>
                <a:gd name="connsiteX3-55" fmla="*/ 2029722 w 2029722"/>
                <a:gd name="connsiteY3-56" fmla="*/ 106612 h 1574572"/>
                <a:gd name="connsiteX4-57" fmla="*/ 1008710 w 2029722"/>
                <a:gd name="connsiteY4-58" fmla="*/ 1570472 h 1574572"/>
                <a:gd name="connsiteX5-59" fmla="*/ 0 w 2029722"/>
                <a:gd name="connsiteY5-60" fmla="*/ 1574572 h 1574572"/>
                <a:gd name="connsiteX0-61" fmla="*/ 0 w 2029722"/>
                <a:gd name="connsiteY0-62" fmla="*/ 1574572 h 1574572"/>
                <a:gd name="connsiteX1-63" fmla="*/ 947203 w 2029722"/>
                <a:gd name="connsiteY1-64" fmla="*/ 0 h 1574572"/>
                <a:gd name="connsiteX2-65" fmla="*/ 1931311 w 2029722"/>
                <a:gd name="connsiteY2-66" fmla="*/ 24603 h 1574572"/>
                <a:gd name="connsiteX3-67" fmla="*/ 2009219 w 2029722"/>
                <a:gd name="connsiteY3-68" fmla="*/ 57406 h 1574572"/>
                <a:gd name="connsiteX4-69" fmla="*/ 2029722 w 2029722"/>
                <a:gd name="connsiteY4-70" fmla="*/ 106612 h 1574572"/>
                <a:gd name="connsiteX5-71" fmla="*/ 1008710 w 2029722"/>
                <a:gd name="connsiteY5-72" fmla="*/ 1570472 h 1574572"/>
                <a:gd name="connsiteX6" fmla="*/ 0 w 2029722"/>
                <a:gd name="connsiteY6" fmla="*/ 1574572 h 1574572"/>
                <a:gd name="connsiteX0-73" fmla="*/ 0 w 2029722"/>
                <a:gd name="connsiteY0-74" fmla="*/ 1574572 h 1574572"/>
                <a:gd name="connsiteX1-75" fmla="*/ 947203 w 2029722"/>
                <a:gd name="connsiteY1-76" fmla="*/ 0 h 1574572"/>
                <a:gd name="connsiteX2-77" fmla="*/ 1931311 w 2029722"/>
                <a:gd name="connsiteY2-78" fmla="*/ 24603 h 1574572"/>
                <a:gd name="connsiteX3-79" fmla="*/ 2009219 w 2029722"/>
                <a:gd name="connsiteY3-80" fmla="*/ 57406 h 1574572"/>
                <a:gd name="connsiteX4-81" fmla="*/ 2029722 w 2029722"/>
                <a:gd name="connsiteY4-82" fmla="*/ 106612 h 1574572"/>
                <a:gd name="connsiteX5-83" fmla="*/ 1008710 w 2029722"/>
                <a:gd name="connsiteY5-84" fmla="*/ 1570472 h 1574572"/>
                <a:gd name="connsiteX6-85" fmla="*/ 0 w 2029722"/>
                <a:gd name="connsiteY6-86" fmla="*/ 1574572 h 1574572"/>
                <a:gd name="connsiteX0-87" fmla="*/ 0 w 2029722"/>
                <a:gd name="connsiteY0-88" fmla="*/ 1574572 h 1574572"/>
                <a:gd name="connsiteX1-89" fmla="*/ 947203 w 2029722"/>
                <a:gd name="connsiteY1-90" fmla="*/ 0 h 1574572"/>
                <a:gd name="connsiteX2-91" fmla="*/ 1931311 w 2029722"/>
                <a:gd name="connsiteY2-92" fmla="*/ 24603 h 1574572"/>
                <a:gd name="connsiteX3-93" fmla="*/ 2009219 w 2029722"/>
                <a:gd name="connsiteY3-94" fmla="*/ 57406 h 1574572"/>
                <a:gd name="connsiteX4-95" fmla="*/ 2029722 w 2029722"/>
                <a:gd name="connsiteY4-96" fmla="*/ 106612 h 1574572"/>
                <a:gd name="connsiteX5-97" fmla="*/ 1029212 w 2029722"/>
                <a:gd name="connsiteY5-98" fmla="*/ 1566371 h 1574572"/>
                <a:gd name="connsiteX6-99" fmla="*/ 0 w 2029722"/>
                <a:gd name="connsiteY6-100" fmla="*/ 1574572 h 1574572"/>
                <a:gd name="connsiteX0-101" fmla="*/ 0 w 2029722"/>
                <a:gd name="connsiteY0-102" fmla="*/ 1574572 h 1574572"/>
                <a:gd name="connsiteX1-103" fmla="*/ 947203 w 2029722"/>
                <a:gd name="connsiteY1-104" fmla="*/ 0 h 1574572"/>
                <a:gd name="connsiteX2-105" fmla="*/ 1931311 w 2029722"/>
                <a:gd name="connsiteY2-106" fmla="*/ 24603 h 1574572"/>
                <a:gd name="connsiteX3-107" fmla="*/ 2009219 w 2029722"/>
                <a:gd name="connsiteY3-108" fmla="*/ 57406 h 1574572"/>
                <a:gd name="connsiteX4-109" fmla="*/ 2029722 w 2029722"/>
                <a:gd name="connsiteY4-110" fmla="*/ 106612 h 1574572"/>
                <a:gd name="connsiteX5-111" fmla="*/ 1029212 w 2029722"/>
                <a:gd name="connsiteY5-112" fmla="*/ 1566371 h 1574572"/>
                <a:gd name="connsiteX6-113" fmla="*/ 0 w 2029722"/>
                <a:gd name="connsiteY6-114" fmla="*/ 1574572 h 1574572"/>
                <a:gd name="connsiteX0-115" fmla="*/ 0 w 2112234"/>
                <a:gd name="connsiteY0-116" fmla="*/ 1602749 h 1602749"/>
                <a:gd name="connsiteX1-117" fmla="*/ 947203 w 2112234"/>
                <a:gd name="connsiteY1-118" fmla="*/ 28177 h 1602749"/>
                <a:gd name="connsiteX2-119" fmla="*/ 1931311 w 2112234"/>
                <a:gd name="connsiteY2-120" fmla="*/ 52780 h 1602749"/>
                <a:gd name="connsiteX3-121" fmla="*/ 2029722 w 2112234"/>
                <a:gd name="connsiteY3-122" fmla="*/ 134789 h 1602749"/>
                <a:gd name="connsiteX4-123" fmla="*/ 1029212 w 2112234"/>
                <a:gd name="connsiteY4-124" fmla="*/ 1594548 h 1602749"/>
                <a:gd name="connsiteX5-125" fmla="*/ 0 w 2112234"/>
                <a:gd name="connsiteY5-126" fmla="*/ 1602749 h 1602749"/>
                <a:gd name="connsiteX0-127" fmla="*/ 0 w 2094991"/>
                <a:gd name="connsiteY0-128" fmla="*/ 1602749 h 1602749"/>
                <a:gd name="connsiteX1-129" fmla="*/ 947203 w 2094991"/>
                <a:gd name="connsiteY1-130" fmla="*/ 28177 h 1602749"/>
                <a:gd name="connsiteX2-131" fmla="*/ 1931311 w 2094991"/>
                <a:gd name="connsiteY2-132" fmla="*/ 52780 h 1602749"/>
                <a:gd name="connsiteX3-133" fmla="*/ 2029722 w 2094991"/>
                <a:gd name="connsiteY3-134" fmla="*/ 134789 h 1602749"/>
                <a:gd name="connsiteX4-135" fmla="*/ 1029212 w 2094991"/>
                <a:gd name="connsiteY4-136" fmla="*/ 1594548 h 1602749"/>
                <a:gd name="connsiteX5-137" fmla="*/ 0 w 2094991"/>
                <a:gd name="connsiteY5-138" fmla="*/ 1602749 h 1602749"/>
                <a:gd name="connsiteX0-139" fmla="*/ 0 w 2029722"/>
                <a:gd name="connsiteY0-140" fmla="*/ 1574572 h 1574572"/>
                <a:gd name="connsiteX1-141" fmla="*/ 947203 w 2029722"/>
                <a:gd name="connsiteY1-142" fmla="*/ 0 h 1574572"/>
                <a:gd name="connsiteX2-143" fmla="*/ 1931311 w 2029722"/>
                <a:gd name="connsiteY2-144" fmla="*/ 24603 h 1574572"/>
                <a:gd name="connsiteX3-145" fmla="*/ 2029722 w 2029722"/>
                <a:gd name="connsiteY3-146" fmla="*/ 106612 h 1574572"/>
                <a:gd name="connsiteX4-147" fmla="*/ 1029212 w 2029722"/>
                <a:gd name="connsiteY4-148" fmla="*/ 1566371 h 1574572"/>
                <a:gd name="connsiteX5-149" fmla="*/ 0 w 2029722"/>
                <a:gd name="connsiteY5-150" fmla="*/ 1574572 h 1574572"/>
                <a:gd name="connsiteX0-151" fmla="*/ 0 w 2029722"/>
                <a:gd name="connsiteY0-152" fmla="*/ 1574572 h 1574572"/>
                <a:gd name="connsiteX1-153" fmla="*/ 947203 w 2029722"/>
                <a:gd name="connsiteY1-154" fmla="*/ 0 h 1574572"/>
                <a:gd name="connsiteX2-155" fmla="*/ 1931311 w 2029722"/>
                <a:gd name="connsiteY2-156" fmla="*/ 24603 h 1574572"/>
                <a:gd name="connsiteX3-157" fmla="*/ 2029722 w 2029722"/>
                <a:gd name="connsiteY3-158" fmla="*/ 106612 h 1574572"/>
                <a:gd name="connsiteX4-159" fmla="*/ 1029212 w 2029722"/>
                <a:gd name="connsiteY4-160" fmla="*/ 1566371 h 1574572"/>
                <a:gd name="connsiteX5-161" fmla="*/ 0 w 2029722"/>
                <a:gd name="connsiteY5-162" fmla="*/ 1574572 h 1574572"/>
                <a:gd name="connsiteX0-163" fmla="*/ 0 w 2026763"/>
                <a:gd name="connsiteY0-164" fmla="*/ 1574572 h 1574572"/>
                <a:gd name="connsiteX1-165" fmla="*/ 947203 w 2026763"/>
                <a:gd name="connsiteY1-166" fmla="*/ 0 h 1574572"/>
                <a:gd name="connsiteX2-167" fmla="*/ 1931311 w 2026763"/>
                <a:gd name="connsiteY2-168" fmla="*/ 24603 h 1574572"/>
                <a:gd name="connsiteX3-169" fmla="*/ 2026763 w 2026763"/>
                <a:gd name="connsiteY3-170" fmla="*/ 118448 h 1574572"/>
                <a:gd name="connsiteX4-171" fmla="*/ 1029212 w 2026763"/>
                <a:gd name="connsiteY4-172" fmla="*/ 1566371 h 1574572"/>
                <a:gd name="connsiteX5-173" fmla="*/ 0 w 2026763"/>
                <a:gd name="connsiteY5-174" fmla="*/ 1574572 h 1574572"/>
                <a:gd name="connsiteX0-175" fmla="*/ 0 w 1994106"/>
                <a:gd name="connsiteY0-176" fmla="*/ 1564775 h 1566371"/>
                <a:gd name="connsiteX1-177" fmla="*/ 914546 w 1994106"/>
                <a:gd name="connsiteY1-178" fmla="*/ 0 h 1566371"/>
                <a:gd name="connsiteX2-179" fmla="*/ 1898654 w 1994106"/>
                <a:gd name="connsiteY2-180" fmla="*/ 24603 h 1566371"/>
                <a:gd name="connsiteX3-181" fmla="*/ 1994106 w 1994106"/>
                <a:gd name="connsiteY3-182" fmla="*/ 118448 h 1566371"/>
                <a:gd name="connsiteX4-183" fmla="*/ 996555 w 1994106"/>
                <a:gd name="connsiteY4-184" fmla="*/ 1566371 h 1566371"/>
                <a:gd name="connsiteX5-185" fmla="*/ 0 w 1994106"/>
                <a:gd name="connsiteY5-186" fmla="*/ 1564775 h 1566371"/>
                <a:gd name="connsiteX0-187" fmla="*/ 0 w 2010434"/>
                <a:gd name="connsiteY0-188" fmla="*/ 1564775 h 1566371"/>
                <a:gd name="connsiteX1-189" fmla="*/ 930874 w 2010434"/>
                <a:gd name="connsiteY1-190" fmla="*/ 0 h 1566371"/>
                <a:gd name="connsiteX2-191" fmla="*/ 1914982 w 2010434"/>
                <a:gd name="connsiteY2-192" fmla="*/ 24603 h 1566371"/>
                <a:gd name="connsiteX3-193" fmla="*/ 2010434 w 2010434"/>
                <a:gd name="connsiteY3-194" fmla="*/ 118448 h 1566371"/>
                <a:gd name="connsiteX4-195" fmla="*/ 1012883 w 2010434"/>
                <a:gd name="connsiteY4-196" fmla="*/ 1566371 h 1566371"/>
                <a:gd name="connsiteX5-197" fmla="*/ 0 w 2010434"/>
                <a:gd name="connsiteY5-198" fmla="*/ 1564775 h 1566371"/>
                <a:gd name="connsiteX0-199" fmla="*/ 0 w 2023497"/>
                <a:gd name="connsiteY0-200" fmla="*/ 1519055 h 1566371"/>
                <a:gd name="connsiteX1-201" fmla="*/ 943937 w 2023497"/>
                <a:gd name="connsiteY1-202" fmla="*/ 0 h 1566371"/>
                <a:gd name="connsiteX2-203" fmla="*/ 1928045 w 2023497"/>
                <a:gd name="connsiteY2-204" fmla="*/ 24603 h 1566371"/>
                <a:gd name="connsiteX3-205" fmla="*/ 2023497 w 2023497"/>
                <a:gd name="connsiteY3-206" fmla="*/ 118448 h 1566371"/>
                <a:gd name="connsiteX4-207" fmla="*/ 1025946 w 2023497"/>
                <a:gd name="connsiteY4-208" fmla="*/ 1566371 h 1566371"/>
                <a:gd name="connsiteX5-209" fmla="*/ 0 w 2023497"/>
                <a:gd name="connsiteY5-210" fmla="*/ 1519055 h 1566371"/>
                <a:gd name="connsiteX0-211" fmla="*/ 0 w 2023497"/>
                <a:gd name="connsiteY0-212" fmla="*/ 1519055 h 1519055"/>
                <a:gd name="connsiteX1-213" fmla="*/ 943937 w 2023497"/>
                <a:gd name="connsiteY1-214" fmla="*/ 0 h 1519055"/>
                <a:gd name="connsiteX2-215" fmla="*/ 1928045 w 2023497"/>
                <a:gd name="connsiteY2-216" fmla="*/ 24603 h 1519055"/>
                <a:gd name="connsiteX3-217" fmla="*/ 2023497 w 2023497"/>
                <a:gd name="connsiteY3-218" fmla="*/ 118448 h 1519055"/>
                <a:gd name="connsiteX4-219" fmla="*/ 1019415 w 2023497"/>
                <a:gd name="connsiteY4-220" fmla="*/ 1491259 h 1519055"/>
                <a:gd name="connsiteX5-221" fmla="*/ 0 w 2023497"/>
                <a:gd name="connsiteY5-222" fmla="*/ 1519055 h 1519055"/>
                <a:gd name="connsiteX0-223" fmla="*/ 0 w 2023497"/>
                <a:gd name="connsiteY0-224" fmla="*/ 1519055 h 1519055"/>
                <a:gd name="connsiteX1-225" fmla="*/ 943937 w 2023497"/>
                <a:gd name="connsiteY1-226" fmla="*/ 0 h 1519055"/>
                <a:gd name="connsiteX2-227" fmla="*/ 1928045 w 2023497"/>
                <a:gd name="connsiteY2-228" fmla="*/ 24603 h 1519055"/>
                <a:gd name="connsiteX3-229" fmla="*/ 2023497 w 2023497"/>
                <a:gd name="connsiteY3-230" fmla="*/ 118448 h 1519055"/>
                <a:gd name="connsiteX4-231" fmla="*/ 1019415 w 2023497"/>
                <a:gd name="connsiteY4-232" fmla="*/ 1504322 h 1519055"/>
                <a:gd name="connsiteX5-233" fmla="*/ 0 w 2023497"/>
                <a:gd name="connsiteY5-234" fmla="*/ 1519055 h 1519055"/>
                <a:gd name="connsiteX0-235" fmla="*/ 0 w 2023497"/>
                <a:gd name="connsiteY0-236" fmla="*/ 1519055 h 1519055"/>
                <a:gd name="connsiteX1-237" fmla="*/ 943937 w 2023497"/>
                <a:gd name="connsiteY1-238" fmla="*/ 0 h 1519055"/>
                <a:gd name="connsiteX2-239" fmla="*/ 1928045 w 2023497"/>
                <a:gd name="connsiteY2-240" fmla="*/ 24603 h 1519055"/>
                <a:gd name="connsiteX3-241" fmla="*/ 2023497 w 2023497"/>
                <a:gd name="connsiteY3-242" fmla="*/ 118448 h 1519055"/>
                <a:gd name="connsiteX4-243" fmla="*/ 1029212 w 2023497"/>
                <a:gd name="connsiteY4-244" fmla="*/ 1507588 h 1519055"/>
                <a:gd name="connsiteX5-245" fmla="*/ 0 w 2023497"/>
                <a:gd name="connsiteY5-246" fmla="*/ 1519055 h 1519055"/>
                <a:gd name="connsiteX0-247" fmla="*/ 0 w 2023497"/>
                <a:gd name="connsiteY0-248" fmla="*/ 1519055 h 1548476"/>
                <a:gd name="connsiteX1-249" fmla="*/ 943937 w 2023497"/>
                <a:gd name="connsiteY1-250" fmla="*/ 0 h 1548476"/>
                <a:gd name="connsiteX2-251" fmla="*/ 1928045 w 2023497"/>
                <a:gd name="connsiteY2-252" fmla="*/ 24603 h 1548476"/>
                <a:gd name="connsiteX3-253" fmla="*/ 2023497 w 2023497"/>
                <a:gd name="connsiteY3-254" fmla="*/ 118448 h 1548476"/>
                <a:gd name="connsiteX4-255" fmla="*/ 1025495 w 2023497"/>
                <a:gd name="connsiteY4-256" fmla="*/ 1548476 h 1548476"/>
                <a:gd name="connsiteX5-257" fmla="*/ 0 w 2023497"/>
                <a:gd name="connsiteY5-258" fmla="*/ 1519055 h 1548476"/>
                <a:gd name="connsiteX0-259" fmla="*/ 0 w 2023497"/>
                <a:gd name="connsiteY0-260" fmla="*/ 1537640 h 1548476"/>
                <a:gd name="connsiteX1-261" fmla="*/ 943937 w 2023497"/>
                <a:gd name="connsiteY1-262" fmla="*/ 0 h 1548476"/>
                <a:gd name="connsiteX2-263" fmla="*/ 1928045 w 2023497"/>
                <a:gd name="connsiteY2-264" fmla="*/ 24603 h 1548476"/>
                <a:gd name="connsiteX3-265" fmla="*/ 2023497 w 2023497"/>
                <a:gd name="connsiteY3-266" fmla="*/ 118448 h 1548476"/>
                <a:gd name="connsiteX4-267" fmla="*/ 1025495 w 2023497"/>
                <a:gd name="connsiteY4-268" fmla="*/ 1548476 h 1548476"/>
                <a:gd name="connsiteX5-269" fmla="*/ 0 w 2023497"/>
                <a:gd name="connsiteY5-270" fmla="*/ 1537640 h 1548476"/>
                <a:gd name="connsiteX0-271" fmla="*/ 0 w 2023497"/>
                <a:gd name="connsiteY0-272" fmla="*/ 1545841 h 1548476"/>
                <a:gd name="connsiteX1-273" fmla="*/ 943937 w 2023497"/>
                <a:gd name="connsiteY1-274" fmla="*/ 0 h 1548476"/>
                <a:gd name="connsiteX2-275" fmla="*/ 1928045 w 2023497"/>
                <a:gd name="connsiteY2-276" fmla="*/ 24603 h 1548476"/>
                <a:gd name="connsiteX3-277" fmla="*/ 2023497 w 2023497"/>
                <a:gd name="connsiteY3-278" fmla="*/ 118448 h 1548476"/>
                <a:gd name="connsiteX4-279" fmla="*/ 1025495 w 2023497"/>
                <a:gd name="connsiteY4-280" fmla="*/ 1548476 h 1548476"/>
                <a:gd name="connsiteX5-281" fmla="*/ 0 w 2023497"/>
                <a:gd name="connsiteY5-282" fmla="*/ 1545841 h 1548476"/>
                <a:gd name="connsiteX0-283" fmla="*/ 0 w 2023497"/>
                <a:gd name="connsiteY0-284" fmla="*/ 1545841 h 1560778"/>
                <a:gd name="connsiteX1-285" fmla="*/ 943937 w 2023497"/>
                <a:gd name="connsiteY1-286" fmla="*/ 0 h 1560778"/>
                <a:gd name="connsiteX2-287" fmla="*/ 1928045 w 2023497"/>
                <a:gd name="connsiteY2-288" fmla="*/ 24603 h 1560778"/>
                <a:gd name="connsiteX3-289" fmla="*/ 2023497 w 2023497"/>
                <a:gd name="connsiteY3-290" fmla="*/ 118448 h 1560778"/>
                <a:gd name="connsiteX4-291" fmla="*/ 1013194 w 2023497"/>
                <a:gd name="connsiteY4-292" fmla="*/ 1560778 h 1560778"/>
                <a:gd name="connsiteX5-293" fmla="*/ 0 w 2023497"/>
                <a:gd name="connsiteY5-294" fmla="*/ 1545841 h 1560778"/>
                <a:gd name="connsiteX0-295" fmla="*/ 0 w 2023497"/>
                <a:gd name="connsiteY0-296" fmla="*/ 1545841 h 1545841"/>
                <a:gd name="connsiteX1-297" fmla="*/ 943937 w 2023497"/>
                <a:gd name="connsiteY1-298" fmla="*/ 0 h 1545841"/>
                <a:gd name="connsiteX2-299" fmla="*/ 1928045 w 2023497"/>
                <a:gd name="connsiteY2-300" fmla="*/ 24603 h 1545841"/>
                <a:gd name="connsiteX3-301" fmla="*/ 2023497 w 2023497"/>
                <a:gd name="connsiteY3-302" fmla="*/ 118448 h 1545841"/>
                <a:gd name="connsiteX4-303" fmla="*/ 1013194 w 2023497"/>
                <a:gd name="connsiteY4-304" fmla="*/ 1544377 h 1545841"/>
                <a:gd name="connsiteX5-305" fmla="*/ 0 w 2023497"/>
                <a:gd name="connsiteY5-306" fmla="*/ 1545841 h 1545841"/>
                <a:gd name="connsiteX0-307" fmla="*/ 0 w 2023497"/>
                <a:gd name="connsiteY0-308" fmla="*/ 1545841 h 1552578"/>
                <a:gd name="connsiteX1-309" fmla="*/ 943937 w 2023497"/>
                <a:gd name="connsiteY1-310" fmla="*/ 0 h 1552578"/>
                <a:gd name="connsiteX2-311" fmla="*/ 1928045 w 2023497"/>
                <a:gd name="connsiteY2-312" fmla="*/ 24603 h 1552578"/>
                <a:gd name="connsiteX3-313" fmla="*/ 2023497 w 2023497"/>
                <a:gd name="connsiteY3-314" fmla="*/ 118448 h 1552578"/>
                <a:gd name="connsiteX4-315" fmla="*/ 1009093 w 2023497"/>
                <a:gd name="connsiteY4-316" fmla="*/ 1552578 h 1552578"/>
                <a:gd name="connsiteX5-317" fmla="*/ 0 w 2023497"/>
                <a:gd name="connsiteY5-318" fmla="*/ 1545841 h 1552578"/>
                <a:gd name="connsiteX0-319" fmla="*/ 0 w 2023497"/>
                <a:gd name="connsiteY0-320" fmla="*/ 1522046 h 1528783"/>
                <a:gd name="connsiteX1-321" fmla="*/ 930340 w 2023497"/>
                <a:gd name="connsiteY1-322" fmla="*/ 0 h 1528783"/>
                <a:gd name="connsiteX2-323" fmla="*/ 1928045 w 2023497"/>
                <a:gd name="connsiteY2-324" fmla="*/ 808 h 1528783"/>
                <a:gd name="connsiteX3-325" fmla="*/ 2023497 w 2023497"/>
                <a:gd name="connsiteY3-326" fmla="*/ 94653 h 1528783"/>
                <a:gd name="connsiteX4-327" fmla="*/ 1009093 w 2023497"/>
                <a:gd name="connsiteY4-328" fmla="*/ 1528783 h 1528783"/>
                <a:gd name="connsiteX5-329" fmla="*/ 0 w 2023497"/>
                <a:gd name="connsiteY5-330" fmla="*/ 1522046 h 15287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023497" h="1528783">
                  <a:moveTo>
                    <a:pt x="0" y="1522046"/>
                  </a:moveTo>
                  <a:cubicBezTo>
                    <a:pt x="656072" y="127894"/>
                    <a:pt x="631008" y="123013"/>
                    <a:pt x="930340" y="0"/>
                  </a:cubicBezTo>
                  <a:lnTo>
                    <a:pt x="1928045" y="808"/>
                  </a:lnTo>
                  <a:cubicBezTo>
                    <a:pt x="1982258" y="28102"/>
                    <a:pt x="1995253" y="44861"/>
                    <a:pt x="2023497" y="94653"/>
                  </a:cubicBezTo>
                  <a:cubicBezTo>
                    <a:pt x="1744667" y="-204681"/>
                    <a:pt x="1259220" y="1077734"/>
                    <a:pt x="1009093" y="1528783"/>
                  </a:cubicBezTo>
                  <a:lnTo>
                    <a:pt x="0" y="152204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4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6" name="组合 15"/>
          <p:cNvGrpSpPr/>
          <p:nvPr/>
        </p:nvGrpSpPr>
        <p:grpSpPr>
          <a:xfrm>
            <a:off x="2408494" y="2615576"/>
            <a:ext cx="2040016" cy="1556588"/>
            <a:chOff x="3231887" y="4185258"/>
            <a:chExt cx="2868772" cy="2188952"/>
          </a:xfrm>
          <a:gradFill flip="none" rotWithShape="1">
            <a:gsLst>
              <a:gs pos="0">
                <a:srgbClr val="0170C1">
                  <a:shade val="30000"/>
                  <a:satMod val="115000"/>
                </a:srgbClr>
              </a:gs>
              <a:gs pos="50000">
                <a:srgbClr val="0170C1">
                  <a:shade val="67500"/>
                  <a:satMod val="115000"/>
                </a:srgbClr>
              </a:gs>
              <a:gs pos="100000">
                <a:srgbClr val="0170C1">
                  <a:shade val="100000"/>
                  <a:satMod val="115000"/>
                </a:srgbClr>
              </a:gs>
            </a:gsLst>
            <a:lin ang="5400000" scaled="1"/>
            <a:tileRect/>
          </a:gradFill>
        </p:grpSpPr>
        <p:sp>
          <p:nvSpPr>
            <p:cNvPr id="17" name="任意多边形 16"/>
            <p:cNvSpPr/>
            <p:nvPr/>
          </p:nvSpPr>
          <p:spPr>
            <a:xfrm flipV="1">
              <a:off x="5538099" y="5984842"/>
              <a:ext cx="562560" cy="325906"/>
            </a:xfrm>
            <a:custGeom>
              <a:avLst/>
              <a:gdLst>
                <a:gd name="connsiteX0" fmla="*/ 367678 w 370875"/>
                <a:gd name="connsiteY0" fmla="*/ 140677 h 140677"/>
                <a:gd name="connsiteX1" fmla="*/ 370875 w 370875"/>
                <a:gd name="connsiteY1" fmla="*/ 0 h 140677"/>
                <a:gd name="connsiteX2" fmla="*/ 0 w 370875"/>
                <a:gd name="connsiteY2" fmla="*/ 134282 h 140677"/>
                <a:gd name="connsiteX3" fmla="*/ 367678 w 370875"/>
                <a:gd name="connsiteY3" fmla="*/ 140677 h 140677"/>
                <a:gd name="connsiteX0-1" fmla="*/ 367678 w 370875"/>
                <a:gd name="connsiteY0-2" fmla="*/ 232793 h 232793"/>
                <a:gd name="connsiteX1-3" fmla="*/ 370875 w 370875"/>
                <a:gd name="connsiteY1-4" fmla="*/ 92116 h 232793"/>
                <a:gd name="connsiteX2-5" fmla="*/ 0 w 370875"/>
                <a:gd name="connsiteY2-6" fmla="*/ 226398 h 232793"/>
                <a:gd name="connsiteX3-7" fmla="*/ 367678 w 370875"/>
                <a:gd name="connsiteY3-8" fmla="*/ 232793 h 232793"/>
                <a:gd name="connsiteX0-9" fmla="*/ 367678 w 370875"/>
                <a:gd name="connsiteY0-10" fmla="*/ 233290 h 233290"/>
                <a:gd name="connsiteX1-11" fmla="*/ 370875 w 370875"/>
                <a:gd name="connsiteY1-12" fmla="*/ 92613 h 233290"/>
                <a:gd name="connsiteX2-13" fmla="*/ 0 w 370875"/>
                <a:gd name="connsiteY2-14" fmla="*/ 226895 h 233290"/>
                <a:gd name="connsiteX3-15" fmla="*/ 367678 w 370875"/>
                <a:gd name="connsiteY3-16" fmla="*/ 233290 h 233290"/>
                <a:gd name="connsiteX0-17" fmla="*/ 367678 w 370875"/>
                <a:gd name="connsiteY0-18" fmla="*/ 229170 h 229170"/>
                <a:gd name="connsiteX1-19" fmla="*/ 370875 w 370875"/>
                <a:gd name="connsiteY1-20" fmla="*/ 88493 h 229170"/>
                <a:gd name="connsiteX2-21" fmla="*/ 0 w 370875"/>
                <a:gd name="connsiteY2-22" fmla="*/ 222775 h 229170"/>
                <a:gd name="connsiteX3-23" fmla="*/ 367678 w 370875"/>
                <a:gd name="connsiteY3-24" fmla="*/ 229170 h 229170"/>
                <a:gd name="connsiteX0-25" fmla="*/ 386861 w 390058"/>
                <a:gd name="connsiteY0-26" fmla="*/ 227542 h 230739"/>
                <a:gd name="connsiteX1-27" fmla="*/ 390058 w 390058"/>
                <a:gd name="connsiteY1-28" fmla="*/ 86865 h 230739"/>
                <a:gd name="connsiteX2-29" fmla="*/ 0 w 390058"/>
                <a:gd name="connsiteY2-30" fmla="*/ 230739 h 230739"/>
                <a:gd name="connsiteX3-31" fmla="*/ 386861 w 390058"/>
                <a:gd name="connsiteY3-32" fmla="*/ 227542 h 230739"/>
                <a:gd name="connsiteX0-33" fmla="*/ 386861 w 390058"/>
                <a:gd name="connsiteY0-34" fmla="*/ 231640 h 234837"/>
                <a:gd name="connsiteX1-35" fmla="*/ 390058 w 390058"/>
                <a:gd name="connsiteY1-36" fmla="*/ 90963 h 234837"/>
                <a:gd name="connsiteX2-37" fmla="*/ 0 w 390058"/>
                <a:gd name="connsiteY2-38" fmla="*/ 234837 h 234837"/>
                <a:gd name="connsiteX3-39" fmla="*/ 386861 w 390058"/>
                <a:gd name="connsiteY3-40" fmla="*/ 231640 h 234837"/>
                <a:gd name="connsiteX0-41" fmla="*/ 386861 w 397219"/>
                <a:gd name="connsiteY0-42" fmla="*/ 231640 h 234837"/>
                <a:gd name="connsiteX1-43" fmla="*/ 390058 w 397219"/>
                <a:gd name="connsiteY1-44" fmla="*/ 90963 h 234837"/>
                <a:gd name="connsiteX2-45" fmla="*/ 0 w 397219"/>
                <a:gd name="connsiteY2-46" fmla="*/ 234837 h 234837"/>
                <a:gd name="connsiteX3-47" fmla="*/ 386861 w 397219"/>
                <a:gd name="connsiteY3-48" fmla="*/ 231640 h 234837"/>
                <a:gd name="connsiteX0-49" fmla="*/ 386861 w 401264"/>
                <a:gd name="connsiteY0-50" fmla="*/ 231640 h 234837"/>
                <a:gd name="connsiteX1-51" fmla="*/ 390058 w 401264"/>
                <a:gd name="connsiteY1-52" fmla="*/ 90963 h 234837"/>
                <a:gd name="connsiteX2-53" fmla="*/ 0 w 401264"/>
                <a:gd name="connsiteY2-54" fmla="*/ 234837 h 234837"/>
                <a:gd name="connsiteX3-55" fmla="*/ 386861 w 401264"/>
                <a:gd name="connsiteY3-56" fmla="*/ 231640 h 234837"/>
                <a:gd name="connsiteX0-57" fmla="*/ 386861 w 406990"/>
                <a:gd name="connsiteY0-58" fmla="*/ 231640 h 234837"/>
                <a:gd name="connsiteX1-59" fmla="*/ 390058 w 406990"/>
                <a:gd name="connsiteY1-60" fmla="*/ 90963 h 234837"/>
                <a:gd name="connsiteX2-61" fmla="*/ 0 w 406990"/>
                <a:gd name="connsiteY2-62" fmla="*/ 234837 h 234837"/>
                <a:gd name="connsiteX3-63" fmla="*/ 386861 w 406990"/>
                <a:gd name="connsiteY3-64" fmla="*/ 231640 h 234837"/>
                <a:gd name="connsiteX0-65" fmla="*/ 386861 w 400092"/>
                <a:gd name="connsiteY0-66" fmla="*/ 231640 h 234837"/>
                <a:gd name="connsiteX1-67" fmla="*/ 390058 w 400092"/>
                <a:gd name="connsiteY1-68" fmla="*/ 90963 h 234837"/>
                <a:gd name="connsiteX2-69" fmla="*/ 0 w 400092"/>
                <a:gd name="connsiteY2-70" fmla="*/ 234837 h 234837"/>
                <a:gd name="connsiteX3-71" fmla="*/ 386861 w 400092"/>
                <a:gd name="connsiteY3-72" fmla="*/ 231640 h 234837"/>
                <a:gd name="connsiteX0-73" fmla="*/ 386861 w 400092"/>
                <a:gd name="connsiteY0-74" fmla="*/ 231640 h 234837"/>
                <a:gd name="connsiteX1-75" fmla="*/ 390058 w 400092"/>
                <a:gd name="connsiteY1-76" fmla="*/ 90963 h 234837"/>
                <a:gd name="connsiteX2-77" fmla="*/ 0 w 400092"/>
                <a:gd name="connsiteY2-78" fmla="*/ 234837 h 234837"/>
                <a:gd name="connsiteX3-79" fmla="*/ 386861 w 400092"/>
                <a:gd name="connsiteY3-80" fmla="*/ 231640 h 234837"/>
                <a:gd name="connsiteX0-81" fmla="*/ 386861 w 400092"/>
                <a:gd name="connsiteY0-82" fmla="*/ 228587 h 231784"/>
                <a:gd name="connsiteX1-83" fmla="*/ 390058 w 400092"/>
                <a:gd name="connsiteY1-84" fmla="*/ 87910 h 231784"/>
                <a:gd name="connsiteX2-85" fmla="*/ 0 w 400092"/>
                <a:gd name="connsiteY2-86" fmla="*/ 231784 h 231784"/>
                <a:gd name="connsiteX3-87" fmla="*/ 386861 w 400092"/>
                <a:gd name="connsiteY3-88" fmla="*/ 228587 h 231784"/>
              </a:gdLst>
              <a:ahLst/>
              <a:cxnLst>
                <a:cxn ang="0">
                  <a:pos x="connsiteX0-1" y="connsiteY0-2"/>
                </a:cxn>
                <a:cxn ang="0">
                  <a:pos x="connsiteX1-3" y="connsiteY1-4"/>
                </a:cxn>
                <a:cxn ang="0">
                  <a:pos x="connsiteX2-5" y="connsiteY2-6"/>
                </a:cxn>
                <a:cxn ang="0">
                  <a:pos x="connsiteX3-7" y="connsiteY3-8"/>
                </a:cxn>
              </a:cxnLst>
              <a:rect l="l" t="t" r="r" b="b"/>
              <a:pathLst>
                <a:path w="400092" h="231784">
                  <a:moveTo>
                    <a:pt x="386861" y="228587"/>
                  </a:moveTo>
                  <a:cubicBezTo>
                    <a:pt x="399561" y="220066"/>
                    <a:pt x="407403" y="162418"/>
                    <a:pt x="390058" y="87910"/>
                  </a:cubicBezTo>
                  <a:cubicBezTo>
                    <a:pt x="295691" y="-157526"/>
                    <a:pt x="37301" y="183825"/>
                    <a:pt x="0" y="231784"/>
                  </a:cubicBezTo>
                  <a:lnTo>
                    <a:pt x="386861" y="228587"/>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4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任意多边形 17"/>
            <p:cNvSpPr/>
            <p:nvPr/>
          </p:nvSpPr>
          <p:spPr>
            <a:xfrm flipV="1">
              <a:off x="3231887" y="4185258"/>
              <a:ext cx="2840599" cy="2188952"/>
            </a:xfrm>
            <a:custGeom>
              <a:avLst/>
              <a:gdLst>
                <a:gd name="connsiteX0" fmla="*/ 0 w 2042024"/>
                <a:gd name="connsiteY0" fmla="*/ 1566371 h 1570472"/>
                <a:gd name="connsiteX1" fmla="*/ 959505 w 2042024"/>
                <a:gd name="connsiteY1" fmla="*/ 0 h 1570472"/>
                <a:gd name="connsiteX2" fmla="*/ 1943613 w 2042024"/>
                <a:gd name="connsiteY2" fmla="*/ 24603 h 1570472"/>
                <a:gd name="connsiteX3" fmla="*/ 2042024 w 2042024"/>
                <a:gd name="connsiteY3" fmla="*/ 106612 h 1570472"/>
                <a:gd name="connsiteX4" fmla="*/ 1021012 w 2042024"/>
                <a:gd name="connsiteY4" fmla="*/ 1570472 h 1570472"/>
                <a:gd name="connsiteX5" fmla="*/ 0 w 2042024"/>
                <a:gd name="connsiteY5" fmla="*/ 1566371 h 1570472"/>
                <a:gd name="connsiteX0-1" fmla="*/ 0 w 2029722"/>
                <a:gd name="connsiteY0-2" fmla="*/ 1574572 h 1574572"/>
                <a:gd name="connsiteX1-3" fmla="*/ 947203 w 2029722"/>
                <a:gd name="connsiteY1-4" fmla="*/ 0 h 1574572"/>
                <a:gd name="connsiteX2-5" fmla="*/ 1931311 w 2029722"/>
                <a:gd name="connsiteY2-6" fmla="*/ 24603 h 1574572"/>
                <a:gd name="connsiteX3-7" fmla="*/ 2029722 w 2029722"/>
                <a:gd name="connsiteY3-8" fmla="*/ 106612 h 1574572"/>
                <a:gd name="connsiteX4-9" fmla="*/ 1008710 w 2029722"/>
                <a:gd name="connsiteY4-10" fmla="*/ 1570472 h 1574572"/>
                <a:gd name="connsiteX5-11" fmla="*/ 0 w 2029722"/>
                <a:gd name="connsiteY5-12" fmla="*/ 1574572 h 1574572"/>
                <a:gd name="connsiteX0-13" fmla="*/ 0 w 2029722"/>
                <a:gd name="connsiteY0-14" fmla="*/ 1574572 h 1574572"/>
                <a:gd name="connsiteX1-15" fmla="*/ 947203 w 2029722"/>
                <a:gd name="connsiteY1-16" fmla="*/ 0 h 1574572"/>
                <a:gd name="connsiteX2-17" fmla="*/ 1931311 w 2029722"/>
                <a:gd name="connsiteY2-18" fmla="*/ 24603 h 1574572"/>
                <a:gd name="connsiteX3-19" fmla="*/ 2029722 w 2029722"/>
                <a:gd name="connsiteY3-20" fmla="*/ 106612 h 1574572"/>
                <a:gd name="connsiteX4-21" fmla="*/ 1008710 w 2029722"/>
                <a:gd name="connsiteY4-22" fmla="*/ 1570472 h 1574572"/>
                <a:gd name="connsiteX5-23" fmla="*/ 0 w 2029722"/>
                <a:gd name="connsiteY5-24" fmla="*/ 1574572 h 1574572"/>
                <a:gd name="connsiteX0-25" fmla="*/ 0 w 2029722"/>
                <a:gd name="connsiteY0-26" fmla="*/ 1574572 h 1574572"/>
                <a:gd name="connsiteX1-27" fmla="*/ 947203 w 2029722"/>
                <a:gd name="connsiteY1-28" fmla="*/ 0 h 1574572"/>
                <a:gd name="connsiteX2-29" fmla="*/ 1931311 w 2029722"/>
                <a:gd name="connsiteY2-30" fmla="*/ 24603 h 1574572"/>
                <a:gd name="connsiteX3-31" fmla="*/ 2029722 w 2029722"/>
                <a:gd name="connsiteY3-32" fmla="*/ 106612 h 1574572"/>
                <a:gd name="connsiteX4-33" fmla="*/ 1008710 w 2029722"/>
                <a:gd name="connsiteY4-34" fmla="*/ 1570472 h 1574572"/>
                <a:gd name="connsiteX5-35" fmla="*/ 0 w 2029722"/>
                <a:gd name="connsiteY5-36" fmla="*/ 1574572 h 1574572"/>
                <a:gd name="connsiteX0-37" fmla="*/ 0 w 2029722"/>
                <a:gd name="connsiteY0-38" fmla="*/ 1574572 h 1574572"/>
                <a:gd name="connsiteX1-39" fmla="*/ 947203 w 2029722"/>
                <a:gd name="connsiteY1-40" fmla="*/ 0 h 1574572"/>
                <a:gd name="connsiteX2-41" fmla="*/ 1931311 w 2029722"/>
                <a:gd name="connsiteY2-42" fmla="*/ 24603 h 1574572"/>
                <a:gd name="connsiteX3-43" fmla="*/ 2029722 w 2029722"/>
                <a:gd name="connsiteY3-44" fmla="*/ 106612 h 1574572"/>
                <a:gd name="connsiteX4-45" fmla="*/ 1008710 w 2029722"/>
                <a:gd name="connsiteY4-46" fmla="*/ 1570472 h 1574572"/>
                <a:gd name="connsiteX5-47" fmla="*/ 0 w 2029722"/>
                <a:gd name="connsiteY5-48" fmla="*/ 1574572 h 1574572"/>
                <a:gd name="connsiteX0-49" fmla="*/ 0 w 2029722"/>
                <a:gd name="connsiteY0-50" fmla="*/ 1574572 h 1574572"/>
                <a:gd name="connsiteX1-51" fmla="*/ 947203 w 2029722"/>
                <a:gd name="connsiteY1-52" fmla="*/ 0 h 1574572"/>
                <a:gd name="connsiteX2-53" fmla="*/ 1931311 w 2029722"/>
                <a:gd name="connsiteY2-54" fmla="*/ 24603 h 1574572"/>
                <a:gd name="connsiteX3-55" fmla="*/ 2029722 w 2029722"/>
                <a:gd name="connsiteY3-56" fmla="*/ 106612 h 1574572"/>
                <a:gd name="connsiteX4-57" fmla="*/ 1008710 w 2029722"/>
                <a:gd name="connsiteY4-58" fmla="*/ 1570472 h 1574572"/>
                <a:gd name="connsiteX5-59" fmla="*/ 0 w 2029722"/>
                <a:gd name="connsiteY5-60" fmla="*/ 1574572 h 1574572"/>
                <a:gd name="connsiteX0-61" fmla="*/ 0 w 2029722"/>
                <a:gd name="connsiteY0-62" fmla="*/ 1574572 h 1574572"/>
                <a:gd name="connsiteX1-63" fmla="*/ 947203 w 2029722"/>
                <a:gd name="connsiteY1-64" fmla="*/ 0 h 1574572"/>
                <a:gd name="connsiteX2-65" fmla="*/ 1931311 w 2029722"/>
                <a:gd name="connsiteY2-66" fmla="*/ 24603 h 1574572"/>
                <a:gd name="connsiteX3-67" fmla="*/ 2009219 w 2029722"/>
                <a:gd name="connsiteY3-68" fmla="*/ 57406 h 1574572"/>
                <a:gd name="connsiteX4-69" fmla="*/ 2029722 w 2029722"/>
                <a:gd name="connsiteY4-70" fmla="*/ 106612 h 1574572"/>
                <a:gd name="connsiteX5-71" fmla="*/ 1008710 w 2029722"/>
                <a:gd name="connsiteY5-72" fmla="*/ 1570472 h 1574572"/>
                <a:gd name="connsiteX6" fmla="*/ 0 w 2029722"/>
                <a:gd name="connsiteY6" fmla="*/ 1574572 h 1574572"/>
                <a:gd name="connsiteX0-73" fmla="*/ 0 w 2029722"/>
                <a:gd name="connsiteY0-74" fmla="*/ 1574572 h 1574572"/>
                <a:gd name="connsiteX1-75" fmla="*/ 947203 w 2029722"/>
                <a:gd name="connsiteY1-76" fmla="*/ 0 h 1574572"/>
                <a:gd name="connsiteX2-77" fmla="*/ 1931311 w 2029722"/>
                <a:gd name="connsiteY2-78" fmla="*/ 24603 h 1574572"/>
                <a:gd name="connsiteX3-79" fmla="*/ 2009219 w 2029722"/>
                <a:gd name="connsiteY3-80" fmla="*/ 57406 h 1574572"/>
                <a:gd name="connsiteX4-81" fmla="*/ 2029722 w 2029722"/>
                <a:gd name="connsiteY4-82" fmla="*/ 106612 h 1574572"/>
                <a:gd name="connsiteX5-83" fmla="*/ 1008710 w 2029722"/>
                <a:gd name="connsiteY5-84" fmla="*/ 1570472 h 1574572"/>
                <a:gd name="connsiteX6-85" fmla="*/ 0 w 2029722"/>
                <a:gd name="connsiteY6-86" fmla="*/ 1574572 h 1574572"/>
                <a:gd name="connsiteX0-87" fmla="*/ 0 w 2029722"/>
                <a:gd name="connsiteY0-88" fmla="*/ 1574572 h 1574572"/>
                <a:gd name="connsiteX1-89" fmla="*/ 947203 w 2029722"/>
                <a:gd name="connsiteY1-90" fmla="*/ 0 h 1574572"/>
                <a:gd name="connsiteX2-91" fmla="*/ 1931311 w 2029722"/>
                <a:gd name="connsiteY2-92" fmla="*/ 24603 h 1574572"/>
                <a:gd name="connsiteX3-93" fmla="*/ 2009219 w 2029722"/>
                <a:gd name="connsiteY3-94" fmla="*/ 57406 h 1574572"/>
                <a:gd name="connsiteX4-95" fmla="*/ 2029722 w 2029722"/>
                <a:gd name="connsiteY4-96" fmla="*/ 106612 h 1574572"/>
                <a:gd name="connsiteX5-97" fmla="*/ 1029212 w 2029722"/>
                <a:gd name="connsiteY5-98" fmla="*/ 1566371 h 1574572"/>
                <a:gd name="connsiteX6-99" fmla="*/ 0 w 2029722"/>
                <a:gd name="connsiteY6-100" fmla="*/ 1574572 h 1574572"/>
                <a:gd name="connsiteX0-101" fmla="*/ 0 w 2029722"/>
                <a:gd name="connsiteY0-102" fmla="*/ 1574572 h 1574572"/>
                <a:gd name="connsiteX1-103" fmla="*/ 947203 w 2029722"/>
                <a:gd name="connsiteY1-104" fmla="*/ 0 h 1574572"/>
                <a:gd name="connsiteX2-105" fmla="*/ 1931311 w 2029722"/>
                <a:gd name="connsiteY2-106" fmla="*/ 24603 h 1574572"/>
                <a:gd name="connsiteX3-107" fmla="*/ 2009219 w 2029722"/>
                <a:gd name="connsiteY3-108" fmla="*/ 57406 h 1574572"/>
                <a:gd name="connsiteX4-109" fmla="*/ 2029722 w 2029722"/>
                <a:gd name="connsiteY4-110" fmla="*/ 106612 h 1574572"/>
                <a:gd name="connsiteX5-111" fmla="*/ 1029212 w 2029722"/>
                <a:gd name="connsiteY5-112" fmla="*/ 1566371 h 1574572"/>
                <a:gd name="connsiteX6-113" fmla="*/ 0 w 2029722"/>
                <a:gd name="connsiteY6-114" fmla="*/ 1574572 h 1574572"/>
                <a:gd name="connsiteX0-115" fmla="*/ 0 w 2112234"/>
                <a:gd name="connsiteY0-116" fmla="*/ 1602749 h 1602749"/>
                <a:gd name="connsiteX1-117" fmla="*/ 947203 w 2112234"/>
                <a:gd name="connsiteY1-118" fmla="*/ 28177 h 1602749"/>
                <a:gd name="connsiteX2-119" fmla="*/ 1931311 w 2112234"/>
                <a:gd name="connsiteY2-120" fmla="*/ 52780 h 1602749"/>
                <a:gd name="connsiteX3-121" fmla="*/ 2029722 w 2112234"/>
                <a:gd name="connsiteY3-122" fmla="*/ 134789 h 1602749"/>
                <a:gd name="connsiteX4-123" fmla="*/ 1029212 w 2112234"/>
                <a:gd name="connsiteY4-124" fmla="*/ 1594548 h 1602749"/>
                <a:gd name="connsiteX5-125" fmla="*/ 0 w 2112234"/>
                <a:gd name="connsiteY5-126" fmla="*/ 1602749 h 1602749"/>
                <a:gd name="connsiteX0-127" fmla="*/ 0 w 2094991"/>
                <a:gd name="connsiteY0-128" fmla="*/ 1602749 h 1602749"/>
                <a:gd name="connsiteX1-129" fmla="*/ 947203 w 2094991"/>
                <a:gd name="connsiteY1-130" fmla="*/ 28177 h 1602749"/>
                <a:gd name="connsiteX2-131" fmla="*/ 1931311 w 2094991"/>
                <a:gd name="connsiteY2-132" fmla="*/ 52780 h 1602749"/>
                <a:gd name="connsiteX3-133" fmla="*/ 2029722 w 2094991"/>
                <a:gd name="connsiteY3-134" fmla="*/ 134789 h 1602749"/>
                <a:gd name="connsiteX4-135" fmla="*/ 1029212 w 2094991"/>
                <a:gd name="connsiteY4-136" fmla="*/ 1594548 h 1602749"/>
                <a:gd name="connsiteX5-137" fmla="*/ 0 w 2094991"/>
                <a:gd name="connsiteY5-138" fmla="*/ 1602749 h 1602749"/>
                <a:gd name="connsiteX0-139" fmla="*/ 0 w 2029722"/>
                <a:gd name="connsiteY0-140" fmla="*/ 1574572 h 1574572"/>
                <a:gd name="connsiteX1-141" fmla="*/ 947203 w 2029722"/>
                <a:gd name="connsiteY1-142" fmla="*/ 0 h 1574572"/>
                <a:gd name="connsiteX2-143" fmla="*/ 1931311 w 2029722"/>
                <a:gd name="connsiteY2-144" fmla="*/ 24603 h 1574572"/>
                <a:gd name="connsiteX3-145" fmla="*/ 2029722 w 2029722"/>
                <a:gd name="connsiteY3-146" fmla="*/ 106612 h 1574572"/>
                <a:gd name="connsiteX4-147" fmla="*/ 1029212 w 2029722"/>
                <a:gd name="connsiteY4-148" fmla="*/ 1566371 h 1574572"/>
                <a:gd name="connsiteX5-149" fmla="*/ 0 w 2029722"/>
                <a:gd name="connsiteY5-150" fmla="*/ 1574572 h 1574572"/>
                <a:gd name="connsiteX0-151" fmla="*/ 0 w 2029722"/>
                <a:gd name="connsiteY0-152" fmla="*/ 1574572 h 1574572"/>
                <a:gd name="connsiteX1-153" fmla="*/ 947203 w 2029722"/>
                <a:gd name="connsiteY1-154" fmla="*/ 0 h 1574572"/>
                <a:gd name="connsiteX2-155" fmla="*/ 1931311 w 2029722"/>
                <a:gd name="connsiteY2-156" fmla="*/ 24603 h 1574572"/>
                <a:gd name="connsiteX3-157" fmla="*/ 2029722 w 2029722"/>
                <a:gd name="connsiteY3-158" fmla="*/ 106612 h 1574572"/>
                <a:gd name="connsiteX4-159" fmla="*/ 1029212 w 2029722"/>
                <a:gd name="connsiteY4-160" fmla="*/ 1566371 h 1574572"/>
                <a:gd name="connsiteX5-161" fmla="*/ 0 w 2029722"/>
                <a:gd name="connsiteY5-162" fmla="*/ 1574572 h 1574572"/>
                <a:gd name="connsiteX0-163" fmla="*/ 0 w 2026763"/>
                <a:gd name="connsiteY0-164" fmla="*/ 1574572 h 1574572"/>
                <a:gd name="connsiteX1-165" fmla="*/ 947203 w 2026763"/>
                <a:gd name="connsiteY1-166" fmla="*/ 0 h 1574572"/>
                <a:gd name="connsiteX2-167" fmla="*/ 1931311 w 2026763"/>
                <a:gd name="connsiteY2-168" fmla="*/ 24603 h 1574572"/>
                <a:gd name="connsiteX3-169" fmla="*/ 2026763 w 2026763"/>
                <a:gd name="connsiteY3-170" fmla="*/ 118448 h 1574572"/>
                <a:gd name="connsiteX4-171" fmla="*/ 1029212 w 2026763"/>
                <a:gd name="connsiteY4-172" fmla="*/ 1566371 h 1574572"/>
                <a:gd name="connsiteX5-173" fmla="*/ 0 w 2026763"/>
                <a:gd name="connsiteY5-174" fmla="*/ 1574572 h 1574572"/>
                <a:gd name="connsiteX0-175" fmla="*/ 0 w 2020231"/>
                <a:gd name="connsiteY0-176" fmla="*/ 1554978 h 1566371"/>
                <a:gd name="connsiteX1-177" fmla="*/ 940671 w 2020231"/>
                <a:gd name="connsiteY1-178" fmla="*/ 0 h 1566371"/>
                <a:gd name="connsiteX2-179" fmla="*/ 1924779 w 2020231"/>
                <a:gd name="connsiteY2-180" fmla="*/ 24603 h 1566371"/>
                <a:gd name="connsiteX3-181" fmla="*/ 2020231 w 2020231"/>
                <a:gd name="connsiteY3-182" fmla="*/ 118448 h 1566371"/>
                <a:gd name="connsiteX4-183" fmla="*/ 1022680 w 2020231"/>
                <a:gd name="connsiteY4-184" fmla="*/ 1566371 h 1566371"/>
                <a:gd name="connsiteX5-185" fmla="*/ 0 w 2020231"/>
                <a:gd name="connsiteY5-186" fmla="*/ 1554978 h 1566371"/>
                <a:gd name="connsiteX0-187" fmla="*/ 0 w 2020231"/>
                <a:gd name="connsiteY0-188" fmla="*/ 1545387 h 1556780"/>
                <a:gd name="connsiteX1-189" fmla="*/ 931079 w 2020231"/>
                <a:gd name="connsiteY1-190" fmla="*/ 0 h 1556780"/>
                <a:gd name="connsiteX2-191" fmla="*/ 1924779 w 2020231"/>
                <a:gd name="connsiteY2-192" fmla="*/ 15012 h 1556780"/>
                <a:gd name="connsiteX3-193" fmla="*/ 2020231 w 2020231"/>
                <a:gd name="connsiteY3-194" fmla="*/ 108857 h 1556780"/>
                <a:gd name="connsiteX4-195" fmla="*/ 1022680 w 2020231"/>
                <a:gd name="connsiteY4-196" fmla="*/ 1556780 h 1556780"/>
                <a:gd name="connsiteX5-197" fmla="*/ 0 w 2020231"/>
                <a:gd name="connsiteY5-198" fmla="*/ 1545387 h 155678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020231" h="1556780">
                  <a:moveTo>
                    <a:pt x="0" y="1545387"/>
                  </a:moveTo>
                  <a:cubicBezTo>
                    <a:pt x="656072" y="151235"/>
                    <a:pt x="631747" y="123013"/>
                    <a:pt x="931079" y="0"/>
                  </a:cubicBezTo>
                  <a:lnTo>
                    <a:pt x="1924779" y="15012"/>
                  </a:lnTo>
                  <a:cubicBezTo>
                    <a:pt x="1978992" y="42306"/>
                    <a:pt x="1991987" y="59065"/>
                    <a:pt x="2020231" y="108857"/>
                  </a:cubicBezTo>
                  <a:cubicBezTo>
                    <a:pt x="1741401" y="-190477"/>
                    <a:pt x="1272807" y="1105731"/>
                    <a:pt x="1022680" y="1556780"/>
                  </a:cubicBezTo>
                  <a:lnTo>
                    <a:pt x="0" y="154538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4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9" name="组合 18"/>
          <p:cNvGrpSpPr/>
          <p:nvPr/>
        </p:nvGrpSpPr>
        <p:grpSpPr>
          <a:xfrm>
            <a:off x="1768734" y="1315438"/>
            <a:ext cx="5864929" cy="2590888"/>
            <a:chOff x="2332224" y="2356940"/>
            <a:chExt cx="8247556" cy="3643436"/>
          </a:xfrm>
        </p:grpSpPr>
        <p:grpSp>
          <p:nvGrpSpPr>
            <p:cNvPr id="20" name="组合 19"/>
            <p:cNvGrpSpPr/>
            <p:nvPr/>
          </p:nvGrpSpPr>
          <p:grpSpPr>
            <a:xfrm>
              <a:off x="2433471" y="2356940"/>
              <a:ext cx="8081289" cy="3643436"/>
              <a:chOff x="2433471" y="2356940"/>
              <a:chExt cx="8081289" cy="3643436"/>
            </a:xfrm>
          </p:grpSpPr>
          <p:grpSp>
            <p:nvGrpSpPr>
              <p:cNvPr id="23" name="组合 22"/>
              <p:cNvGrpSpPr/>
              <p:nvPr/>
            </p:nvGrpSpPr>
            <p:grpSpPr>
              <a:xfrm>
                <a:off x="2433471" y="2356940"/>
                <a:ext cx="8081289" cy="64285"/>
                <a:chOff x="1172471" y="1676076"/>
                <a:chExt cx="5747404" cy="45719"/>
              </a:xfrm>
            </p:grpSpPr>
            <p:sp>
              <p:nvSpPr>
                <p:cNvPr id="27" name="椭圆 26"/>
                <p:cNvSpPr/>
                <p:nvPr/>
              </p:nvSpPr>
              <p:spPr>
                <a:xfrm>
                  <a:off x="4024402" y="1676076"/>
                  <a:ext cx="2895473" cy="45719"/>
                </a:xfrm>
                <a:prstGeom prst="ellipse">
                  <a:avLst/>
                </a:prstGeom>
                <a:gradFill>
                  <a:gsLst>
                    <a:gs pos="100000">
                      <a:schemeClr val="bg1">
                        <a:lumMod val="75000"/>
                        <a:alpha val="17000"/>
                      </a:schemeClr>
                    </a:gs>
                    <a:gs pos="24000">
                      <a:schemeClr val="bg1">
                        <a:lumMod val="95000"/>
                        <a:alpha val="0"/>
                      </a:schemeClr>
                    </a:gs>
                  </a:gsLst>
                  <a:lin ang="5400000" scaled="1"/>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4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椭圆 27"/>
                <p:cNvSpPr/>
                <p:nvPr/>
              </p:nvSpPr>
              <p:spPr>
                <a:xfrm>
                  <a:off x="1172471" y="1676076"/>
                  <a:ext cx="2895473" cy="45719"/>
                </a:xfrm>
                <a:prstGeom prst="ellipse">
                  <a:avLst/>
                </a:prstGeom>
                <a:gradFill>
                  <a:gsLst>
                    <a:gs pos="100000">
                      <a:schemeClr val="bg1">
                        <a:lumMod val="75000"/>
                        <a:alpha val="17000"/>
                      </a:schemeClr>
                    </a:gs>
                    <a:gs pos="24000">
                      <a:schemeClr val="bg1">
                        <a:lumMod val="95000"/>
                        <a:alpha val="0"/>
                      </a:schemeClr>
                    </a:gs>
                  </a:gsLst>
                  <a:lin ang="5400000" scaled="1"/>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4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4" name="组合 23"/>
              <p:cNvGrpSpPr/>
              <p:nvPr/>
            </p:nvGrpSpPr>
            <p:grpSpPr>
              <a:xfrm>
                <a:off x="2433471" y="5936091"/>
                <a:ext cx="8081289" cy="64285"/>
                <a:chOff x="1172471" y="1676076"/>
                <a:chExt cx="5747404" cy="45719"/>
              </a:xfrm>
            </p:grpSpPr>
            <p:sp>
              <p:nvSpPr>
                <p:cNvPr id="25" name="椭圆 24"/>
                <p:cNvSpPr/>
                <p:nvPr/>
              </p:nvSpPr>
              <p:spPr>
                <a:xfrm>
                  <a:off x="4024402" y="1676076"/>
                  <a:ext cx="2895473" cy="45719"/>
                </a:xfrm>
                <a:prstGeom prst="ellipse">
                  <a:avLst/>
                </a:prstGeom>
                <a:gradFill>
                  <a:gsLst>
                    <a:gs pos="100000">
                      <a:schemeClr val="bg1">
                        <a:lumMod val="75000"/>
                        <a:alpha val="17000"/>
                      </a:schemeClr>
                    </a:gs>
                    <a:gs pos="24000">
                      <a:schemeClr val="bg1">
                        <a:lumMod val="95000"/>
                        <a:alpha val="0"/>
                      </a:schemeClr>
                    </a:gs>
                  </a:gsLst>
                  <a:lin ang="5400000" scaled="1"/>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4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椭圆 25"/>
                <p:cNvSpPr/>
                <p:nvPr/>
              </p:nvSpPr>
              <p:spPr>
                <a:xfrm>
                  <a:off x="1172471" y="1676076"/>
                  <a:ext cx="2895473" cy="45719"/>
                </a:xfrm>
                <a:prstGeom prst="ellipse">
                  <a:avLst/>
                </a:prstGeom>
                <a:gradFill>
                  <a:gsLst>
                    <a:gs pos="100000">
                      <a:schemeClr val="bg1">
                        <a:lumMod val="75000"/>
                        <a:alpha val="17000"/>
                      </a:schemeClr>
                    </a:gs>
                    <a:gs pos="24000">
                      <a:schemeClr val="bg1">
                        <a:lumMod val="95000"/>
                        <a:alpha val="0"/>
                      </a:schemeClr>
                    </a:gs>
                  </a:gsLst>
                  <a:lin ang="5400000" scaled="1"/>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4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21" name="椭圆 20"/>
            <p:cNvSpPr/>
            <p:nvPr/>
          </p:nvSpPr>
          <p:spPr>
            <a:xfrm>
              <a:off x="2332224" y="4162247"/>
              <a:ext cx="2936213" cy="64285"/>
            </a:xfrm>
            <a:prstGeom prst="ellipse">
              <a:avLst/>
            </a:prstGeom>
            <a:gradFill>
              <a:gsLst>
                <a:gs pos="100000">
                  <a:schemeClr val="bg1">
                    <a:lumMod val="75000"/>
                    <a:alpha val="17000"/>
                  </a:schemeClr>
                </a:gs>
                <a:gs pos="24000">
                  <a:schemeClr val="bg1">
                    <a:lumMod val="95000"/>
                    <a:alpha val="0"/>
                  </a:schemeClr>
                </a:gs>
              </a:gsLst>
              <a:lin ang="5400000" scaled="1"/>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4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椭圆 21"/>
            <p:cNvSpPr/>
            <p:nvPr/>
          </p:nvSpPr>
          <p:spPr>
            <a:xfrm>
              <a:off x="7643567" y="4162247"/>
              <a:ext cx="2936213" cy="64285"/>
            </a:xfrm>
            <a:prstGeom prst="ellipse">
              <a:avLst/>
            </a:prstGeom>
            <a:gradFill>
              <a:gsLst>
                <a:gs pos="100000">
                  <a:schemeClr val="bg1">
                    <a:lumMod val="75000"/>
                    <a:alpha val="17000"/>
                  </a:schemeClr>
                </a:gs>
                <a:gs pos="24000">
                  <a:schemeClr val="bg1">
                    <a:lumMod val="95000"/>
                    <a:alpha val="0"/>
                  </a:schemeClr>
                </a:gs>
              </a:gsLst>
              <a:lin ang="5400000" scaled="1"/>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4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9" name="组合 28"/>
          <p:cNvGrpSpPr/>
          <p:nvPr/>
        </p:nvGrpSpPr>
        <p:grpSpPr>
          <a:xfrm>
            <a:off x="3075082" y="1589133"/>
            <a:ext cx="3203662" cy="1999433"/>
            <a:chOff x="4169274" y="2741822"/>
            <a:chExt cx="4505149" cy="2811703"/>
          </a:xfrm>
        </p:grpSpPr>
        <p:sp>
          <p:nvSpPr>
            <p:cNvPr id="30" name="Freeform 8"/>
            <p:cNvSpPr>
              <a:spLocks noEditPoints="1"/>
            </p:cNvSpPr>
            <p:nvPr/>
          </p:nvSpPr>
          <p:spPr bwMode="auto">
            <a:xfrm>
              <a:off x="4265623" y="4987662"/>
              <a:ext cx="520311" cy="442192"/>
            </a:xfrm>
            <a:custGeom>
              <a:avLst/>
              <a:gdLst>
                <a:gd name="T0" fmla="*/ 167 w 299"/>
                <a:gd name="T1" fmla="*/ 132 h 254"/>
                <a:gd name="T2" fmla="*/ 178 w 299"/>
                <a:gd name="T3" fmla="*/ 129 h 254"/>
                <a:gd name="T4" fmla="*/ 177 w 299"/>
                <a:gd name="T5" fmla="*/ 69 h 254"/>
                <a:gd name="T6" fmla="*/ 168 w 299"/>
                <a:gd name="T7" fmla="*/ 60 h 254"/>
                <a:gd name="T8" fmla="*/ 168 w 299"/>
                <a:gd name="T9" fmla="*/ 37 h 254"/>
                <a:gd name="T10" fmla="*/ 244 w 299"/>
                <a:gd name="T11" fmla="*/ 37 h 254"/>
                <a:gd name="T12" fmla="*/ 253 w 299"/>
                <a:gd name="T13" fmla="*/ 46 h 254"/>
                <a:gd name="T14" fmla="*/ 253 w 299"/>
                <a:gd name="T15" fmla="*/ 69 h 254"/>
                <a:gd name="T16" fmla="*/ 244 w 299"/>
                <a:gd name="T17" fmla="*/ 127 h 254"/>
                <a:gd name="T18" fmla="*/ 264 w 299"/>
                <a:gd name="T19" fmla="*/ 162 h 254"/>
                <a:gd name="T20" fmla="*/ 295 w 299"/>
                <a:gd name="T21" fmla="*/ 215 h 254"/>
                <a:gd name="T22" fmla="*/ 295 w 299"/>
                <a:gd name="T23" fmla="*/ 243 h 254"/>
                <a:gd name="T24" fmla="*/ 274 w 299"/>
                <a:gd name="T25" fmla="*/ 253 h 254"/>
                <a:gd name="T26" fmla="*/ 211 w 299"/>
                <a:gd name="T27" fmla="*/ 253 h 254"/>
                <a:gd name="T28" fmla="*/ 150 w 299"/>
                <a:gd name="T29" fmla="*/ 253 h 254"/>
                <a:gd name="T30" fmla="*/ 149 w 299"/>
                <a:gd name="T31" fmla="*/ 253 h 254"/>
                <a:gd name="T32" fmla="*/ 37 w 299"/>
                <a:gd name="T33" fmla="*/ 253 h 254"/>
                <a:gd name="T34" fmla="*/ 31 w 299"/>
                <a:gd name="T35" fmla="*/ 251 h 254"/>
                <a:gd name="T36" fmla="*/ 0 w 299"/>
                <a:gd name="T37" fmla="*/ 182 h 254"/>
                <a:gd name="T38" fmla="*/ 50 w 299"/>
                <a:gd name="T39" fmla="*/ 101 h 254"/>
                <a:gd name="T40" fmla="*/ 42 w 299"/>
                <a:gd name="T41" fmla="*/ 50 h 254"/>
                <a:gd name="T42" fmla="*/ 33 w 299"/>
                <a:gd name="T43" fmla="*/ 41 h 254"/>
                <a:gd name="T44" fmla="*/ 33 w 299"/>
                <a:gd name="T45" fmla="*/ 0 h 254"/>
                <a:gd name="T46" fmla="*/ 139 w 299"/>
                <a:gd name="T47" fmla="*/ 0 h 254"/>
                <a:gd name="T48" fmla="*/ 149 w 299"/>
                <a:gd name="T49" fmla="*/ 10 h 254"/>
                <a:gd name="T50" fmla="*/ 149 w 299"/>
                <a:gd name="T51" fmla="*/ 50 h 254"/>
                <a:gd name="T52" fmla="*/ 132 w 299"/>
                <a:gd name="T53" fmla="*/ 50 h 254"/>
                <a:gd name="T54" fmla="*/ 230 w 299"/>
                <a:gd name="T55" fmla="*/ 164 h 254"/>
                <a:gd name="T56" fmla="*/ 265 w 299"/>
                <a:gd name="T57" fmla="*/ 224 h 254"/>
                <a:gd name="T58" fmla="*/ 173 w 299"/>
                <a:gd name="T59" fmla="*/ 224 h 254"/>
                <a:gd name="T60" fmla="*/ 211 w 299"/>
                <a:gd name="T61" fmla="*/ 235 h 254"/>
                <a:gd name="T62" fmla="*/ 275 w 299"/>
                <a:gd name="T63" fmla="*/ 235 h 254"/>
                <a:gd name="T64" fmla="*/ 280 w 299"/>
                <a:gd name="T65" fmla="*/ 233 h 254"/>
                <a:gd name="T66" fmla="*/ 279 w 299"/>
                <a:gd name="T67" fmla="*/ 223 h 254"/>
                <a:gd name="T68" fmla="*/ 248 w 299"/>
                <a:gd name="T69" fmla="*/ 171 h 254"/>
                <a:gd name="T70" fmla="*/ 226 w 299"/>
                <a:gd name="T71" fmla="*/ 132 h 254"/>
                <a:gd name="T72" fmla="*/ 226 w 299"/>
                <a:gd name="T73" fmla="*/ 60 h 254"/>
                <a:gd name="T74" fmla="*/ 196 w 299"/>
                <a:gd name="T75" fmla="*/ 55 h 254"/>
                <a:gd name="T76" fmla="*/ 196 w 299"/>
                <a:gd name="T77" fmla="*/ 131 h 254"/>
                <a:gd name="T78" fmla="*/ 195 w 299"/>
                <a:gd name="T79" fmla="*/ 135 h 254"/>
                <a:gd name="T80" fmla="*/ 183 w 299"/>
                <a:gd name="T81" fmla="*/ 182 h 254"/>
                <a:gd name="T82" fmla="*/ 193 w 299"/>
                <a:gd name="T83" fmla="*/ 164 h 254"/>
                <a:gd name="T84" fmla="*/ 126 w 299"/>
                <a:gd name="T85" fmla="*/ 218 h 254"/>
                <a:gd name="T86" fmla="*/ 146 w 299"/>
                <a:gd name="T87" fmla="*/ 183 h 254"/>
                <a:gd name="T88" fmla="*/ 142 w 299"/>
                <a:gd name="T89" fmla="*/ 164 h 254"/>
                <a:gd name="T90" fmla="*/ 43 w 299"/>
                <a:gd name="T91" fmla="*/ 170 h 254"/>
                <a:gd name="T92" fmla="*/ 45 w 299"/>
                <a:gd name="T93" fmla="*/ 204 h 254"/>
                <a:gd name="T94" fmla="*/ 126 w 299"/>
                <a:gd name="T95" fmla="*/ 218 h 254"/>
                <a:gd name="T96" fmla="*/ 38 w 299"/>
                <a:gd name="T97" fmla="*/ 139 h 254"/>
                <a:gd name="T98" fmla="*/ 151 w 299"/>
                <a:gd name="T99" fmla="*/ 139 h 254"/>
                <a:gd name="T100" fmla="*/ 113 w 299"/>
                <a:gd name="T101" fmla="*/ 112 h 254"/>
                <a:gd name="T102" fmla="*/ 113 w 299"/>
                <a:gd name="T103" fmla="*/ 41 h 254"/>
                <a:gd name="T104" fmla="*/ 123 w 299"/>
                <a:gd name="T105" fmla="*/ 32 h 254"/>
                <a:gd name="T106" fmla="*/ 130 w 299"/>
                <a:gd name="T107" fmla="*/ 19 h 254"/>
                <a:gd name="T108" fmla="*/ 51 w 299"/>
                <a:gd name="T109" fmla="*/ 32 h 254"/>
                <a:gd name="T110" fmla="*/ 68 w 299"/>
                <a:gd name="T111" fmla="*/ 32 h 254"/>
                <a:gd name="T112" fmla="*/ 68 w 299"/>
                <a:gd name="T113" fmla="*/ 107 h 254"/>
                <a:gd name="T114" fmla="*/ 63 w 299"/>
                <a:gd name="T115" fmla="*/ 115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99" h="254">
                  <a:moveTo>
                    <a:pt x="132" y="100"/>
                  </a:moveTo>
                  <a:cubicBezTo>
                    <a:pt x="146" y="107"/>
                    <a:pt x="158" y="118"/>
                    <a:pt x="167" y="132"/>
                  </a:cubicBezTo>
                  <a:cubicBezTo>
                    <a:pt x="169" y="134"/>
                    <a:pt x="170" y="136"/>
                    <a:pt x="172" y="139"/>
                  </a:cubicBezTo>
                  <a:cubicBezTo>
                    <a:pt x="178" y="129"/>
                    <a:pt x="178" y="129"/>
                    <a:pt x="178" y="129"/>
                  </a:cubicBezTo>
                  <a:cubicBezTo>
                    <a:pt x="178" y="69"/>
                    <a:pt x="178" y="69"/>
                    <a:pt x="178" y="69"/>
                  </a:cubicBezTo>
                  <a:cubicBezTo>
                    <a:pt x="177" y="69"/>
                    <a:pt x="177" y="69"/>
                    <a:pt x="177" y="69"/>
                  </a:cubicBezTo>
                  <a:cubicBezTo>
                    <a:pt x="168" y="69"/>
                    <a:pt x="168" y="69"/>
                    <a:pt x="168" y="69"/>
                  </a:cubicBezTo>
                  <a:cubicBezTo>
                    <a:pt x="168" y="60"/>
                    <a:pt x="168" y="60"/>
                    <a:pt x="168" y="60"/>
                  </a:cubicBezTo>
                  <a:cubicBezTo>
                    <a:pt x="168" y="46"/>
                    <a:pt x="168" y="46"/>
                    <a:pt x="168" y="46"/>
                  </a:cubicBezTo>
                  <a:cubicBezTo>
                    <a:pt x="168" y="37"/>
                    <a:pt x="168" y="37"/>
                    <a:pt x="168" y="37"/>
                  </a:cubicBezTo>
                  <a:cubicBezTo>
                    <a:pt x="177" y="37"/>
                    <a:pt x="177" y="37"/>
                    <a:pt x="177" y="37"/>
                  </a:cubicBezTo>
                  <a:cubicBezTo>
                    <a:pt x="244" y="37"/>
                    <a:pt x="244" y="37"/>
                    <a:pt x="244" y="37"/>
                  </a:cubicBezTo>
                  <a:cubicBezTo>
                    <a:pt x="253" y="37"/>
                    <a:pt x="253" y="37"/>
                    <a:pt x="253" y="37"/>
                  </a:cubicBezTo>
                  <a:cubicBezTo>
                    <a:pt x="253" y="46"/>
                    <a:pt x="253" y="46"/>
                    <a:pt x="253" y="46"/>
                  </a:cubicBezTo>
                  <a:cubicBezTo>
                    <a:pt x="253" y="60"/>
                    <a:pt x="253" y="60"/>
                    <a:pt x="253" y="60"/>
                  </a:cubicBezTo>
                  <a:cubicBezTo>
                    <a:pt x="253" y="69"/>
                    <a:pt x="253" y="69"/>
                    <a:pt x="253" y="69"/>
                  </a:cubicBezTo>
                  <a:cubicBezTo>
                    <a:pt x="244" y="69"/>
                    <a:pt x="244" y="69"/>
                    <a:pt x="244" y="69"/>
                  </a:cubicBezTo>
                  <a:cubicBezTo>
                    <a:pt x="244" y="127"/>
                    <a:pt x="244" y="127"/>
                    <a:pt x="244" y="127"/>
                  </a:cubicBezTo>
                  <a:cubicBezTo>
                    <a:pt x="264" y="162"/>
                    <a:pt x="264" y="162"/>
                    <a:pt x="264" y="162"/>
                  </a:cubicBezTo>
                  <a:cubicBezTo>
                    <a:pt x="264" y="162"/>
                    <a:pt x="264" y="162"/>
                    <a:pt x="264" y="162"/>
                  </a:cubicBezTo>
                  <a:cubicBezTo>
                    <a:pt x="295" y="214"/>
                    <a:pt x="295" y="214"/>
                    <a:pt x="295" y="214"/>
                  </a:cubicBezTo>
                  <a:cubicBezTo>
                    <a:pt x="295" y="215"/>
                    <a:pt x="295" y="215"/>
                    <a:pt x="295" y="215"/>
                  </a:cubicBezTo>
                  <a:cubicBezTo>
                    <a:pt x="298" y="220"/>
                    <a:pt x="299" y="226"/>
                    <a:pt x="299" y="231"/>
                  </a:cubicBezTo>
                  <a:cubicBezTo>
                    <a:pt x="299" y="235"/>
                    <a:pt x="297" y="239"/>
                    <a:pt x="295" y="243"/>
                  </a:cubicBezTo>
                  <a:cubicBezTo>
                    <a:pt x="293" y="246"/>
                    <a:pt x="290" y="249"/>
                    <a:pt x="287" y="251"/>
                  </a:cubicBezTo>
                  <a:cubicBezTo>
                    <a:pt x="283" y="252"/>
                    <a:pt x="279" y="254"/>
                    <a:pt x="274" y="253"/>
                  </a:cubicBezTo>
                  <a:cubicBezTo>
                    <a:pt x="274" y="253"/>
                    <a:pt x="274" y="253"/>
                    <a:pt x="274" y="253"/>
                  </a:cubicBezTo>
                  <a:cubicBezTo>
                    <a:pt x="211" y="253"/>
                    <a:pt x="211" y="253"/>
                    <a:pt x="211" y="253"/>
                  </a:cubicBezTo>
                  <a:cubicBezTo>
                    <a:pt x="150" y="253"/>
                    <a:pt x="150" y="253"/>
                    <a:pt x="150" y="253"/>
                  </a:cubicBezTo>
                  <a:cubicBezTo>
                    <a:pt x="150" y="253"/>
                    <a:pt x="150" y="253"/>
                    <a:pt x="150" y="253"/>
                  </a:cubicBezTo>
                  <a:cubicBezTo>
                    <a:pt x="150" y="253"/>
                    <a:pt x="150" y="253"/>
                    <a:pt x="149" y="253"/>
                  </a:cubicBezTo>
                  <a:cubicBezTo>
                    <a:pt x="149" y="253"/>
                    <a:pt x="149" y="253"/>
                    <a:pt x="149" y="253"/>
                  </a:cubicBezTo>
                  <a:cubicBezTo>
                    <a:pt x="146" y="253"/>
                    <a:pt x="146" y="253"/>
                    <a:pt x="146" y="253"/>
                  </a:cubicBezTo>
                  <a:cubicBezTo>
                    <a:pt x="37" y="253"/>
                    <a:pt x="37" y="253"/>
                    <a:pt x="37" y="253"/>
                  </a:cubicBezTo>
                  <a:cubicBezTo>
                    <a:pt x="34" y="253"/>
                    <a:pt x="34" y="253"/>
                    <a:pt x="34" y="253"/>
                  </a:cubicBezTo>
                  <a:cubicBezTo>
                    <a:pt x="31" y="251"/>
                    <a:pt x="31" y="251"/>
                    <a:pt x="31" y="251"/>
                  </a:cubicBezTo>
                  <a:cubicBezTo>
                    <a:pt x="22" y="243"/>
                    <a:pt x="14" y="232"/>
                    <a:pt x="8" y="220"/>
                  </a:cubicBezTo>
                  <a:cubicBezTo>
                    <a:pt x="3" y="209"/>
                    <a:pt x="0" y="196"/>
                    <a:pt x="0" y="182"/>
                  </a:cubicBezTo>
                  <a:cubicBezTo>
                    <a:pt x="0" y="164"/>
                    <a:pt x="6" y="147"/>
                    <a:pt x="15" y="132"/>
                  </a:cubicBezTo>
                  <a:cubicBezTo>
                    <a:pt x="24" y="119"/>
                    <a:pt x="36" y="108"/>
                    <a:pt x="50" y="101"/>
                  </a:cubicBezTo>
                  <a:cubicBezTo>
                    <a:pt x="50" y="50"/>
                    <a:pt x="50" y="50"/>
                    <a:pt x="50" y="50"/>
                  </a:cubicBezTo>
                  <a:cubicBezTo>
                    <a:pt x="42" y="50"/>
                    <a:pt x="42" y="50"/>
                    <a:pt x="42" y="50"/>
                  </a:cubicBezTo>
                  <a:cubicBezTo>
                    <a:pt x="33" y="50"/>
                    <a:pt x="33" y="50"/>
                    <a:pt x="33" y="50"/>
                  </a:cubicBezTo>
                  <a:cubicBezTo>
                    <a:pt x="33" y="41"/>
                    <a:pt x="33" y="41"/>
                    <a:pt x="33" y="41"/>
                  </a:cubicBezTo>
                  <a:cubicBezTo>
                    <a:pt x="33" y="10"/>
                    <a:pt x="33" y="10"/>
                    <a:pt x="33" y="10"/>
                  </a:cubicBezTo>
                  <a:cubicBezTo>
                    <a:pt x="33" y="0"/>
                    <a:pt x="33" y="0"/>
                    <a:pt x="33" y="0"/>
                  </a:cubicBezTo>
                  <a:cubicBezTo>
                    <a:pt x="42" y="0"/>
                    <a:pt x="42" y="0"/>
                    <a:pt x="42" y="0"/>
                  </a:cubicBezTo>
                  <a:cubicBezTo>
                    <a:pt x="139" y="0"/>
                    <a:pt x="139" y="0"/>
                    <a:pt x="139" y="0"/>
                  </a:cubicBezTo>
                  <a:cubicBezTo>
                    <a:pt x="149" y="0"/>
                    <a:pt x="149" y="0"/>
                    <a:pt x="149" y="0"/>
                  </a:cubicBezTo>
                  <a:cubicBezTo>
                    <a:pt x="149" y="10"/>
                    <a:pt x="149" y="10"/>
                    <a:pt x="149" y="10"/>
                  </a:cubicBezTo>
                  <a:cubicBezTo>
                    <a:pt x="149" y="41"/>
                    <a:pt x="149" y="41"/>
                    <a:pt x="149" y="41"/>
                  </a:cubicBezTo>
                  <a:cubicBezTo>
                    <a:pt x="149" y="50"/>
                    <a:pt x="149" y="50"/>
                    <a:pt x="149" y="50"/>
                  </a:cubicBezTo>
                  <a:cubicBezTo>
                    <a:pt x="139" y="50"/>
                    <a:pt x="139" y="50"/>
                    <a:pt x="139" y="50"/>
                  </a:cubicBezTo>
                  <a:cubicBezTo>
                    <a:pt x="132" y="50"/>
                    <a:pt x="132" y="50"/>
                    <a:pt x="132" y="50"/>
                  </a:cubicBezTo>
                  <a:cubicBezTo>
                    <a:pt x="132" y="100"/>
                    <a:pt x="132" y="100"/>
                    <a:pt x="132" y="100"/>
                  </a:cubicBezTo>
                  <a:close/>
                  <a:moveTo>
                    <a:pt x="230" y="164"/>
                  </a:moveTo>
                  <a:cubicBezTo>
                    <a:pt x="238" y="178"/>
                    <a:pt x="238" y="178"/>
                    <a:pt x="238" y="178"/>
                  </a:cubicBezTo>
                  <a:cubicBezTo>
                    <a:pt x="265" y="224"/>
                    <a:pt x="265" y="224"/>
                    <a:pt x="265" y="224"/>
                  </a:cubicBezTo>
                  <a:cubicBezTo>
                    <a:pt x="212" y="224"/>
                    <a:pt x="212" y="224"/>
                    <a:pt x="212" y="224"/>
                  </a:cubicBezTo>
                  <a:cubicBezTo>
                    <a:pt x="173" y="224"/>
                    <a:pt x="173" y="224"/>
                    <a:pt x="173" y="224"/>
                  </a:cubicBezTo>
                  <a:cubicBezTo>
                    <a:pt x="171" y="228"/>
                    <a:pt x="169" y="232"/>
                    <a:pt x="166" y="235"/>
                  </a:cubicBezTo>
                  <a:cubicBezTo>
                    <a:pt x="211" y="235"/>
                    <a:pt x="211" y="235"/>
                    <a:pt x="211" y="235"/>
                  </a:cubicBezTo>
                  <a:cubicBezTo>
                    <a:pt x="274" y="235"/>
                    <a:pt x="274" y="235"/>
                    <a:pt x="274" y="235"/>
                  </a:cubicBezTo>
                  <a:cubicBezTo>
                    <a:pt x="275" y="235"/>
                    <a:pt x="275" y="235"/>
                    <a:pt x="275" y="235"/>
                  </a:cubicBezTo>
                  <a:cubicBezTo>
                    <a:pt x="276" y="235"/>
                    <a:pt x="277" y="235"/>
                    <a:pt x="278" y="234"/>
                  </a:cubicBezTo>
                  <a:cubicBezTo>
                    <a:pt x="279" y="234"/>
                    <a:pt x="279" y="233"/>
                    <a:pt x="280" y="233"/>
                  </a:cubicBezTo>
                  <a:cubicBezTo>
                    <a:pt x="280" y="232"/>
                    <a:pt x="281" y="231"/>
                    <a:pt x="281" y="230"/>
                  </a:cubicBezTo>
                  <a:cubicBezTo>
                    <a:pt x="281" y="228"/>
                    <a:pt x="280" y="226"/>
                    <a:pt x="279" y="223"/>
                  </a:cubicBezTo>
                  <a:cubicBezTo>
                    <a:pt x="248" y="171"/>
                    <a:pt x="248" y="171"/>
                    <a:pt x="248" y="171"/>
                  </a:cubicBezTo>
                  <a:cubicBezTo>
                    <a:pt x="248" y="171"/>
                    <a:pt x="248" y="171"/>
                    <a:pt x="248" y="171"/>
                  </a:cubicBezTo>
                  <a:cubicBezTo>
                    <a:pt x="227" y="134"/>
                    <a:pt x="227" y="134"/>
                    <a:pt x="227" y="134"/>
                  </a:cubicBezTo>
                  <a:cubicBezTo>
                    <a:pt x="226" y="132"/>
                    <a:pt x="226" y="132"/>
                    <a:pt x="226" y="132"/>
                  </a:cubicBezTo>
                  <a:cubicBezTo>
                    <a:pt x="226" y="130"/>
                    <a:pt x="226" y="130"/>
                    <a:pt x="226" y="130"/>
                  </a:cubicBezTo>
                  <a:cubicBezTo>
                    <a:pt x="226" y="60"/>
                    <a:pt x="226" y="60"/>
                    <a:pt x="226" y="60"/>
                  </a:cubicBezTo>
                  <a:cubicBezTo>
                    <a:pt x="226" y="55"/>
                    <a:pt x="226" y="55"/>
                    <a:pt x="226" y="55"/>
                  </a:cubicBezTo>
                  <a:cubicBezTo>
                    <a:pt x="196" y="55"/>
                    <a:pt x="196" y="55"/>
                    <a:pt x="196" y="55"/>
                  </a:cubicBezTo>
                  <a:cubicBezTo>
                    <a:pt x="196" y="60"/>
                    <a:pt x="196" y="60"/>
                    <a:pt x="196" y="60"/>
                  </a:cubicBezTo>
                  <a:cubicBezTo>
                    <a:pt x="196" y="131"/>
                    <a:pt x="196" y="131"/>
                    <a:pt x="196" y="131"/>
                  </a:cubicBezTo>
                  <a:cubicBezTo>
                    <a:pt x="196" y="133"/>
                    <a:pt x="196" y="133"/>
                    <a:pt x="196" y="133"/>
                  </a:cubicBezTo>
                  <a:cubicBezTo>
                    <a:pt x="195" y="135"/>
                    <a:pt x="195" y="135"/>
                    <a:pt x="195" y="135"/>
                  </a:cubicBezTo>
                  <a:cubicBezTo>
                    <a:pt x="180" y="160"/>
                    <a:pt x="180" y="160"/>
                    <a:pt x="180" y="160"/>
                  </a:cubicBezTo>
                  <a:cubicBezTo>
                    <a:pt x="182" y="167"/>
                    <a:pt x="183" y="174"/>
                    <a:pt x="183" y="182"/>
                  </a:cubicBezTo>
                  <a:cubicBezTo>
                    <a:pt x="185" y="178"/>
                    <a:pt x="185" y="178"/>
                    <a:pt x="185" y="178"/>
                  </a:cubicBezTo>
                  <a:cubicBezTo>
                    <a:pt x="193" y="164"/>
                    <a:pt x="193" y="164"/>
                    <a:pt x="193" y="164"/>
                  </a:cubicBezTo>
                  <a:cubicBezTo>
                    <a:pt x="230" y="164"/>
                    <a:pt x="230" y="164"/>
                    <a:pt x="230" y="164"/>
                  </a:cubicBezTo>
                  <a:close/>
                  <a:moveTo>
                    <a:pt x="126" y="218"/>
                  </a:moveTo>
                  <a:cubicBezTo>
                    <a:pt x="126" y="217"/>
                    <a:pt x="127" y="217"/>
                    <a:pt x="127" y="216"/>
                  </a:cubicBezTo>
                  <a:cubicBezTo>
                    <a:pt x="146" y="183"/>
                    <a:pt x="146" y="183"/>
                    <a:pt x="146" y="183"/>
                  </a:cubicBezTo>
                  <a:cubicBezTo>
                    <a:pt x="146" y="179"/>
                    <a:pt x="145" y="174"/>
                    <a:pt x="144" y="170"/>
                  </a:cubicBezTo>
                  <a:cubicBezTo>
                    <a:pt x="143" y="168"/>
                    <a:pt x="143" y="166"/>
                    <a:pt x="142" y="164"/>
                  </a:cubicBezTo>
                  <a:cubicBezTo>
                    <a:pt x="46" y="164"/>
                    <a:pt x="46" y="164"/>
                    <a:pt x="46" y="164"/>
                  </a:cubicBezTo>
                  <a:cubicBezTo>
                    <a:pt x="45" y="166"/>
                    <a:pt x="44" y="168"/>
                    <a:pt x="43" y="170"/>
                  </a:cubicBezTo>
                  <a:cubicBezTo>
                    <a:pt x="42" y="175"/>
                    <a:pt x="41" y="179"/>
                    <a:pt x="41" y="184"/>
                  </a:cubicBezTo>
                  <a:cubicBezTo>
                    <a:pt x="41" y="191"/>
                    <a:pt x="43" y="198"/>
                    <a:pt x="45" y="204"/>
                  </a:cubicBezTo>
                  <a:cubicBezTo>
                    <a:pt x="48" y="209"/>
                    <a:pt x="50" y="214"/>
                    <a:pt x="54" y="218"/>
                  </a:cubicBezTo>
                  <a:cubicBezTo>
                    <a:pt x="126" y="218"/>
                    <a:pt x="126" y="218"/>
                    <a:pt x="126" y="218"/>
                  </a:cubicBezTo>
                  <a:close/>
                  <a:moveTo>
                    <a:pt x="32" y="139"/>
                  </a:moveTo>
                  <a:cubicBezTo>
                    <a:pt x="38" y="139"/>
                    <a:pt x="38" y="139"/>
                    <a:pt x="38" y="139"/>
                  </a:cubicBezTo>
                  <a:cubicBezTo>
                    <a:pt x="149" y="139"/>
                    <a:pt x="149" y="139"/>
                    <a:pt x="149" y="139"/>
                  </a:cubicBezTo>
                  <a:cubicBezTo>
                    <a:pt x="151" y="139"/>
                    <a:pt x="151" y="139"/>
                    <a:pt x="151" y="139"/>
                  </a:cubicBezTo>
                  <a:cubicBezTo>
                    <a:pt x="143" y="128"/>
                    <a:pt x="132" y="120"/>
                    <a:pt x="119" y="115"/>
                  </a:cubicBezTo>
                  <a:cubicBezTo>
                    <a:pt x="113" y="112"/>
                    <a:pt x="113" y="112"/>
                    <a:pt x="113" y="112"/>
                  </a:cubicBezTo>
                  <a:cubicBezTo>
                    <a:pt x="113" y="106"/>
                    <a:pt x="113" y="106"/>
                    <a:pt x="113" y="106"/>
                  </a:cubicBezTo>
                  <a:cubicBezTo>
                    <a:pt x="113" y="41"/>
                    <a:pt x="113" y="41"/>
                    <a:pt x="113" y="41"/>
                  </a:cubicBezTo>
                  <a:cubicBezTo>
                    <a:pt x="113" y="32"/>
                    <a:pt x="113" y="32"/>
                    <a:pt x="113" y="32"/>
                  </a:cubicBezTo>
                  <a:cubicBezTo>
                    <a:pt x="123" y="32"/>
                    <a:pt x="123" y="32"/>
                    <a:pt x="123" y="32"/>
                  </a:cubicBezTo>
                  <a:cubicBezTo>
                    <a:pt x="130" y="32"/>
                    <a:pt x="130" y="32"/>
                    <a:pt x="130" y="32"/>
                  </a:cubicBezTo>
                  <a:cubicBezTo>
                    <a:pt x="130" y="19"/>
                    <a:pt x="130" y="19"/>
                    <a:pt x="130" y="19"/>
                  </a:cubicBezTo>
                  <a:cubicBezTo>
                    <a:pt x="51" y="19"/>
                    <a:pt x="51" y="19"/>
                    <a:pt x="51" y="19"/>
                  </a:cubicBezTo>
                  <a:cubicBezTo>
                    <a:pt x="51" y="32"/>
                    <a:pt x="51" y="32"/>
                    <a:pt x="51" y="32"/>
                  </a:cubicBezTo>
                  <a:cubicBezTo>
                    <a:pt x="59" y="32"/>
                    <a:pt x="59" y="32"/>
                    <a:pt x="59" y="32"/>
                  </a:cubicBezTo>
                  <a:cubicBezTo>
                    <a:pt x="68" y="32"/>
                    <a:pt x="68" y="32"/>
                    <a:pt x="68" y="32"/>
                  </a:cubicBezTo>
                  <a:cubicBezTo>
                    <a:pt x="68" y="41"/>
                    <a:pt x="68" y="41"/>
                    <a:pt x="68" y="41"/>
                  </a:cubicBezTo>
                  <a:cubicBezTo>
                    <a:pt x="68" y="107"/>
                    <a:pt x="68" y="107"/>
                    <a:pt x="68" y="107"/>
                  </a:cubicBezTo>
                  <a:cubicBezTo>
                    <a:pt x="68" y="113"/>
                    <a:pt x="68" y="113"/>
                    <a:pt x="68" y="113"/>
                  </a:cubicBezTo>
                  <a:cubicBezTo>
                    <a:pt x="63" y="115"/>
                    <a:pt x="63" y="115"/>
                    <a:pt x="63" y="115"/>
                  </a:cubicBezTo>
                  <a:cubicBezTo>
                    <a:pt x="51" y="120"/>
                    <a:pt x="40" y="129"/>
                    <a:pt x="32" y="139"/>
                  </a:cubicBezTo>
                  <a:close/>
                </a:path>
              </a:pathLst>
            </a:custGeom>
            <a:solidFill>
              <a:schemeClr val="bg1"/>
            </a:solidFill>
            <a:ln>
              <a:noFill/>
            </a:ln>
            <a:effectLst>
              <a:innerShdw blurRad="25400">
                <a:prstClr val="black">
                  <a:alpha val="36000"/>
                </a:prstClr>
              </a:innerShdw>
            </a:effectLst>
          </p:spPr>
          <p:txBody>
            <a:bodyPr vert="horz" wrap="square" lIns="91429" tIns="45714" rIns="91429" bIns="45714" numCol="1" anchor="t" anchorCtr="0" compatLnSpc="1"/>
            <a:lstStyle/>
            <a:p>
              <a:pPr fontAlgn="base">
                <a:spcBef>
                  <a:spcPct val="0"/>
                </a:spcBef>
                <a:spcAft>
                  <a:spcPct val="0"/>
                </a:spcAft>
              </a:pPr>
              <a:endParaRPr lang="zh-CN" altLang="en-US" sz="2400">
                <a:solidFill>
                  <a:schemeClr val="bg1">
                    <a:lumMod val="50000"/>
                  </a:schemeClr>
                </a:solidFill>
                <a:ea typeface="微软雅黑" panose="020B0503020204020204" pitchFamily="34" charset="-122"/>
                <a:sym typeface="Arial" panose="020B0604020202020204" pitchFamily="34" charset="0"/>
              </a:endParaRPr>
            </a:p>
          </p:txBody>
        </p:sp>
        <p:sp>
          <p:nvSpPr>
            <p:cNvPr id="31" name="Freeform 7"/>
            <p:cNvSpPr>
              <a:spLocks noEditPoints="1"/>
            </p:cNvSpPr>
            <p:nvPr/>
          </p:nvSpPr>
          <p:spPr bwMode="auto">
            <a:xfrm>
              <a:off x="8172826" y="4969295"/>
              <a:ext cx="501597" cy="584230"/>
            </a:xfrm>
            <a:custGeom>
              <a:avLst/>
              <a:gdLst>
                <a:gd name="T0" fmla="*/ 153 w 293"/>
                <a:gd name="T1" fmla="*/ 41 h 341"/>
                <a:gd name="T2" fmla="*/ 183 w 293"/>
                <a:gd name="T3" fmla="*/ 224 h 341"/>
                <a:gd name="T4" fmla="*/ 29 w 293"/>
                <a:gd name="T5" fmla="*/ 254 h 341"/>
                <a:gd name="T6" fmla="*/ 0 w 293"/>
                <a:gd name="T7" fmla="*/ 70 h 341"/>
                <a:gd name="T8" fmla="*/ 99 w 293"/>
                <a:gd name="T9" fmla="*/ 279 h 341"/>
                <a:gd name="T10" fmla="*/ 110 w 293"/>
                <a:gd name="T11" fmla="*/ 260 h 341"/>
                <a:gd name="T12" fmla="*/ 70 w 293"/>
                <a:gd name="T13" fmla="*/ 279 h 341"/>
                <a:gd name="T14" fmla="*/ 93 w 293"/>
                <a:gd name="T15" fmla="*/ 317 h 341"/>
                <a:gd name="T16" fmla="*/ 148 w 293"/>
                <a:gd name="T17" fmla="*/ 338 h 341"/>
                <a:gd name="T18" fmla="*/ 207 w 293"/>
                <a:gd name="T19" fmla="*/ 288 h 341"/>
                <a:gd name="T20" fmla="*/ 278 w 293"/>
                <a:gd name="T21" fmla="*/ 284 h 341"/>
                <a:gd name="T22" fmla="*/ 239 w 293"/>
                <a:gd name="T23" fmla="*/ 233 h 341"/>
                <a:gd name="T24" fmla="*/ 184 w 293"/>
                <a:gd name="T25" fmla="*/ 291 h 341"/>
                <a:gd name="T26" fmla="*/ 122 w 293"/>
                <a:gd name="T27" fmla="*/ 321 h 341"/>
                <a:gd name="T28" fmla="*/ 99 w 293"/>
                <a:gd name="T29" fmla="*/ 279 h 341"/>
                <a:gd name="T30" fmla="*/ 39 w 293"/>
                <a:gd name="T31" fmla="*/ 11 h 341"/>
                <a:gd name="T32" fmla="*/ 139 w 293"/>
                <a:gd name="T33" fmla="*/ 0 h 341"/>
                <a:gd name="T34" fmla="*/ 140 w 293"/>
                <a:gd name="T35" fmla="*/ 37 h 341"/>
                <a:gd name="T36" fmla="*/ 123 w 293"/>
                <a:gd name="T37" fmla="*/ 17 h 341"/>
                <a:gd name="T38" fmla="*/ 61 w 293"/>
                <a:gd name="T39" fmla="*/ 37 h 341"/>
                <a:gd name="T40" fmla="*/ 21 w 293"/>
                <a:gd name="T41" fmla="*/ 210 h 341"/>
                <a:gd name="T42" fmla="*/ 55 w 293"/>
                <a:gd name="T43" fmla="*/ 217 h 341"/>
                <a:gd name="T44" fmla="*/ 21 w 293"/>
                <a:gd name="T45" fmla="*/ 210 h 341"/>
                <a:gd name="T46" fmla="*/ 21 w 293"/>
                <a:gd name="T47" fmla="*/ 93 h 341"/>
                <a:gd name="T48" fmla="*/ 38 w 293"/>
                <a:gd name="T49" fmla="*/ 90 h 341"/>
                <a:gd name="T50" fmla="*/ 21 w 293"/>
                <a:gd name="T51" fmla="*/ 136 h 341"/>
                <a:gd name="T52" fmla="*/ 38 w 293"/>
                <a:gd name="T53" fmla="*/ 140 h 341"/>
                <a:gd name="T54" fmla="*/ 21 w 293"/>
                <a:gd name="T55" fmla="*/ 136 h 341"/>
                <a:gd name="T56" fmla="*/ 21 w 293"/>
                <a:gd name="T57" fmla="*/ 130 h 341"/>
                <a:gd name="T58" fmla="*/ 38 w 293"/>
                <a:gd name="T59" fmla="*/ 127 h 341"/>
                <a:gd name="T60" fmla="*/ 21 w 293"/>
                <a:gd name="T61" fmla="*/ 118 h 341"/>
                <a:gd name="T62" fmla="*/ 38 w 293"/>
                <a:gd name="T63" fmla="*/ 121 h 341"/>
                <a:gd name="T64" fmla="*/ 21 w 293"/>
                <a:gd name="T65" fmla="*/ 118 h 341"/>
                <a:gd name="T66" fmla="*/ 21 w 293"/>
                <a:gd name="T67" fmla="*/ 112 h 341"/>
                <a:gd name="T68" fmla="*/ 38 w 293"/>
                <a:gd name="T69" fmla="*/ 108 h 341"/>
                <a:gd name="T70" fmla="*/ 21 w 293"/>
                <a:gd name="T71" fmla="*/ 99 h 341"/>
                <a:gd name="T72" fmla="*/ 38 w 293"/>
                <a:gd name="T73" fmla="*/ 103 h 341"/>
                <a:gd name="T74" fmla="*/ 21 w 293"/>
                <a:gd name="T75" fmla="*/ 99 h 341"/>
                <a:gd name="T76" fmla="*/ 21 w 293"/>
                <a:gd name="T77" fmla="*/ 158 h 341"/>
                <a:gd name="T78" fmla="*/ 38 w 293"/>
                <a:gd name="T79" fmla="*/ 155 h 341"/>
                <a:gd name="T80" fmla="*/ 21 w 293"/>
                <a:gd name="T81" fmla="*/ 201 h 341"/>
                <a:gd name="T82" fmla="*/ 38 w 293"/>
                <a:gd name="T83" fmla="*/ 205 h 341"/>
                <a:gd name="T84" fmla="*/ 21 w 293"/>
                <a:gd name="T85" fmla="*/ 201 h 341"/>
                <a:gd name="T86" fmla="*/ 21 w 293"/>
                <a:gd name="T87" fmla="*/ 195 h 341"/>
                <a:gd name="T88" fmla="*/ 38 w 293"/>
                <a:gd name="T89" fmla="*/ 192 h 341"/>
                <a:gd name="T90" fmla="*/ 21 w 293"/>
                <a:gd name="T91" fmla="*/ 183 h 341"/>
                <a:gd name="T92" fmla="*/ 38 w 293"/>
                <a:gd name="T93" fmla="*/ 186 h 341"/>
                <a:gd name="T94" fmla="*/ 21 w 293"/>
                <a:gd name="T95" fmla="*/ 183 h 341"/>
                <a:gd name="T96" fmla="*/ 21 w 293"/>
                <a:gd name="T97" fmla="*/ 177 h 341"/>
                <a:gd name="T98" fmla="*/ 38 w 293"/>
                <a:gd name="T99" fmla="*/ 173 h 341"/>
                <a:gd name="T100" fmla="*/ 21 w 293"/>
                <a:gd name="T101" fmla="*/ 164 h 341"/>
                <a:gd name="T102" fmla="*/ 38 w 293"/>
                <a:gd name="T103" fmla="*/ 168 h 341"/>
                <a:gd name="T104" fmla="*/ 21 w 293"/>
                <a:gd name="T105" fmla="*/ 164 h 341"/>
                <a:gd name="T106" fmla="*/ 21 w 293"/>
                <a:gd name="T107" fmla="*/ 86 h 341"/>
                <a:gd name="T108" fmla="*/ 55 w 293"/>
                <a:gd name="T109" fmla="*/ 80 h 341"/>
                <a:gd name="T110" fmla="*/ 21 w 293"/>
                <a:gd name="T111" fmla="*/ 144 h 341"/>
                <a:gd name="T112" fmla="*/ 55 w 293"/>
                <a:gd name="T113" fmla="*/ 151 h 341"/>
                <a:gd name="T114" fmla="*/ 21 w 293"/>
                <a:gd name="T115" fmla="*/ 144 h 341"/>
                <a:gd name="T116" fmla="*/ 153 w 293"/>
                <a:gd name="T117" fmla="*/ 178 h 341"/>
                <a:gd name="T118" fmla="*/ 67 w 293"/>
                <a:gd name="T119" fmla="*/ 178 h 341"/>
                <a:gd name="T120" fmla="*/ 134 w 293"/>
                <a:gd name="T121" fmla="*/ 15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3" h="341">
                  <a:moveTo>
                    <a:pt x="29" y="41"/>
                  </a:moveTo>
                  <a:cubicBezTo>
                    <a:pt x="128" y="41"/>
                    <a:pt x="85" y="41"/>
                    <a:pt x="153" y="41"/>
                  </a:cubicBezTo>
                  <a:cubicBezTo>
                    <a:pt x="169" y="41"/>
                    <a:pt x="183" y="54"/>
                    <a:pt x="183" y="70"/>
                  </a:cubicBezTo>
                  <a:cubicBezTo>
                    <a:pt x="183" y="224"/>
                    <a:pt x="183" y="224"/>
                    <a:pt x="183" y="224"/>
                  </a:cubicBezTo>
                  <a:cubicBezTo>
                    <a:pt x="183" y="240"/>
                    <a:pt x="169" y="254"/>
                    <a:pt x="153" y="254"/>
                  </a:cubicBezTo>
                  <a:cubicBezTo>
                    <a:pt x="29" y="254"/>
                    <a:pt x="29" y="254"/>
                    <a:pt x="29" y="254"/>
                  </a:cubicBezTo>
                  <a:cubicBezTo>
                    <a:pt x="13" y="254"/>
                    <a:pt x="0" y="240"/>
                    <a:pt x="0" y="224"/>
                  </a:cubicBezTo>
                  <a:cubicBezTo>
                    <a:pt x="0" y="70"/>
                    <a:pt x="0" y="70"/>
                    <a:pt x="0" y="70"/>
                  </a:cubicBezTo>
                  <a:cubicBezTo>
                    <a:pt x="0" y="54"/>
                    <a:pt x="13" y="41"/>
                    <a:pt x="29" y="41"/>
                  </a:cubicBezTo>
                  <a:close/>
                  <a:moveTo>
                    <a:pt x="99" y="279"/>
                  </a:moveTo>
                  <a:cubicBezTo>
                    <a:pt x="110" y="279"/>
                    <a:pt x="110" y="279"/>
                    <a:pt x="110" y="279"/>
                  </a:cubicBezTo>
                  <a:cubicBezTo>
                    <a:pt x="110" y="260"/>
                    <a:pt x="110" y="260"/>
                    <a:pt x="110" y="260"/>
                  </a:cubicBezTo>
                  <a:cubicBezTo>
                    <a:pt x="70" y="260"/>
                    <a:pt x="70" y="260"/>
                    <a:pt x="70" y="260"/>
                  </a:cubicBezTo>
                  <a:cubicBezTo>
                    <a:pt x="70" y="279"/>
                    <a:pt x="70" y="279"/>
                    <a:pt x="70" y="279"/>
                  </a:cubicBezTo>
                  <a:cubicBezTo>
                    <a:pt x="82" y="279"/>
                    <a:pt x="82" y="279"/>
                    <a:pt x="82" y="279"/>
                  </a:cubicBezTo>
                  <a:cubicBezTo>
                    <a:pt x="83" y="294"/>
                    <a:pt x="87" y="307"/>
                    <a:pt x="93" y="317"/>
                  </a:cubicBezTo>
                  <a:cubicBezTo>
                    <a:pt x="99" y="326"/>
                    <a:pt x="107" y="333"/>
                    <a:pt x="116" y="337"/>
                  </a:cubicBezTo>
                  <a:cubicBezTo>
                    <a:pt x="125" y="340"/>
                    <a:pt x="136" y="341"/>
                    <a:pt x="148" y="338"/>
                  </a:cubicBezTo>
                  <a:cubicBezTo>
                    <a:pt x="163" y="333"/>
                    <a:pt x="180" y="322"/>
                    <a:pt x="196" y="302"/>
                  </a:cubicBezTo>
                  <a:cubicBezTo>
                    <a:pt x="200" y="297"/>
                    <a:pt x="204" y="292"/>
                    <a:pt x="207" y="288"/>
                  </a:cubicBezTo>
                  <a:cubicBezTo>
                    <a:pt x="221" y="270"/>
                    <a:pt x="234" y="253"/>
                    <a:pt x="245" y="248"/>
                  </a:cubicBezTo>
                  <a:cubicBezTo>
                    <a:pt x="255" y="245"/>
                    <a:pt x="266" y="253"/>
                    <a:pt x="278" y="284"/>
                  </a:cubicBezTo>
                  <a:cubicBezTo>
                    <a:pt x="293" y="278"/>
                    <a:pt x="293" y="278"/>
                    <a:pt x="293" y="278"/>
                  </a:cubicBezTo>
                  <a:cubicBezTo>
                    <a:pt x="276" y="235"/>
                    <a:pt x="258" y="226"/>
                    <a:pt x="239" y="233"/>
                  </a:cubicBezTo>
                  <a:cubicBezTo>
                    <a:pt x="224" y="239"/>
                    <a:pt x="209" y="258"/>
                    <a:pt x="194" y="278"/>
                  </a:cubicBezTo>
                  <a:cubicBezTo>
                    <a:pt x="191" y="282"/>
                    <a:pt x="187" y="287"/>
                    <a:pt x="184" y="291"/>
                  </a:cubicBezTo>
                  <a:cubicBezTo>
                    <a:pt x="170" y="309"/>
                    <a:pt x="156" y="318"/>
                    <a:pt x="143" y="322"/>
                  </a:cubicBezTo>
                  <a:cubicBezTo>
                    <a:pt x="135" y="324"/>
                    <a:pt x="128" y="324"/>
                    <a:pt x="122" y="321"/>
                  </a:cubicBezTo>
                  <a:cubicBezTo>
                    <a:pt x="116" y="319"/>
                    <a:pt x="111" y="314"/>
                    <a:pt x="107" y="308"/>
                  </a:cubicBezTo>
                  <a:cubicBezTo>
                    <a:pt x="102" y="301"/>
                    <a:pt x="99" y="291"/>
                    <a:pt x="99" y="279"/>
                  </a:cubicBezTo>
                  <a:close/>
                  <a:moveTo>
                    <a:pt x="45" y="37"/>
                  </a:moveTo>
                  <a:cubicBezTo>
                    <a:pt x="39" y="11"/>
                    <a:pt x="39" y="11"/>
                    <a:pt x="39" y="11"/>
                  </a:cubicBezTo>
                  <a:cubicBezTo>
                    <a:pt x="46" y="0"/>
                    <a:pt x="46" y="0"/>
                    <a:pt x="46" y="0"/>
                  </a:cubicBezTo>
                  <a:cubicBezTo>
                    <a:pt x="139" y="0"/>
                    <a:pt x="139" y="0"/>
                    <a:pt x="139" y="0"/>
                  </a:cubicBezTo>
                  <a:cubicBezTo>
                    <a:pt x="146" y="11"/>
                    <a:pt x="146" y="11"/>
                    <a:pt x="146" y="11"/>
                  </a:cubicBezTo>
                  <a:cubicBezTo>
                    <a:pt x="140" y="37"/>
                    <a:pt x="140" y="37"/>
                    <a:pt x="140" y="37"/>
                  </a:cubicBezTo>
                  <a:cubicBezTo>
                    <a:pt x="125" y="37"/>
                    <a:pt x="125" y="37"/>
                    <a:pt x="125" y="37"/>
                  </a:cubicBezTo>
                  <a:cubicBezTo>
                    <a:pt x="123" y="17"/>
                    <a:pt x="123" y="17"/>
                    <a:pt x="123" y="17"/>
                  </a:cubicBezTo>
                  <a:cubicBezTo>
                    <a:pt x="63" y="17"/>
                    <a:pt x="63" y="17"/>
                    <a:pt x="63" y="17"/>
                  </a:cubicBezTo>
                  <a:cubicBezTo>
                    <a:pt x="61" y="37"/>
                    <a:pt x="61" y="37"/>
                    <a:pt x="61" y="37"/>
                  </a:cubicBezTo>
                  <a:cubicBezTo>
                    <a:pt x="45" y="37"/>
                    <a:pt x="45" y="37"/>
                    <a:pt x="45" y="37"/>
                  </a:cubicBezTo>
                  <a:close/>
                  <a:moveTo>
                    <a:pt x="21" y="210"/>
                  </a:moveTo>
                  <a:cubicBezTo>
                    <a:pt x="21" y="217"/>
                    <a:pt x="21" y="217"/>
                    <a:pt x="21" y="217"/>
                  </a:cubicBezTo>
                  <a:cubicBezTo>
                    <a:pt x="55" y="217"/>
                    <a:pt x="55" y="217"/>
                    <a:pt x="55" y="217"/>
                  </a:cubicBezTo>
                  <a:cubicBezTo>
                    <a:pt x="55" y="210"/>
                    <a:pt x="55" y="210"/>
                    <a:pt x="55" y="210"/>
                  </a:cubicBezTo>
                  <a:cubicBezTo>
                    <a:pt x="21" y="210"/>
                    <a:pt x="21" y="210"/>
                    <a:pt x="21" y="210"/>
                  </a:cubicBezTo>
                  <a:close/>
                  <a:moveTo>
                    <a:pt x="21" y="90"/>
                  </a:moveTo>
                  <a:cubicBezTo>
                    <a:pt x="21" y="93"/>
                    <a:pt x="21" y="93"/>
                    <a:pt x="21" y="93"/>
                  </a:cubicBezTo>
                  <a:cubicBezTo>
                    <a:pt x="38" y="93"/>
                    <a:pt x="38" y="93"/>
                    <a:pt x="38" y="93"/>
                  </a:cubicBezTo>
                  <a:cubicBezTo>
                    <a:pt x="38" y="90"/>
                    <a:pt x="38" y="90"/>
                    <a:pt x="38" y="90"/>
                  </a:cubicBezTo>
                  <a:cubicBezTo>
                    <a:pt x="21" y="90"/>
                    <a:pt x="21" y="90"/>
                    <a:pt x="21" y="90"/>
                  </a:cubicBezTo>
                  <a:close/>
                  <a:moveTo>
                    <a:pt x="21" y="136"/>
                  </a:moveTo>
                  <a:cubicBezTo>
                    <a:pt x="21" y="140"/>
                    <a:pt x="21" y="140"/>
                    <a:pt x="21" y="140"/>
                  </a:cubicBezTo>
                  <a:cubicBezTo>
                    <a:pt x="38" y="140"/>
                    <a:pt x="38" y="140"/>
                    <a:pt x="38" y="140"/>
                  </a:cubicBezTo>
                  <a:cubicBezTo>
                    <a:pt x="38" y="136"/>
                    <a:pt x="38" y="136"/>
                    <a:pt x="38" y="136"/>
                  </a:cubicBezTo>
                  <a:cubicBezTo>
                    <a:pt x="21" y="136"/>
                    <a:pt x="21" y="136"/>
                    <a:pt x="21" y="136"/>
                  </a:cubicBezTo>
                  <a:close/>
                  <a:moveTo>
                    <a:pt x="21" y="127"/>
                  </a:moveTo>
                  <a:cubicBezTo>
                    <a:pt x="21" y="128"/>
                    <a:pt x="21" y="129"/>
                    <a:pt x="21" y="130"/>
                  </a:cubicBezTo>
                  <a:cubicBezTo>
                    <a:pt x="26" y="130"/>
                    <a:pt x="32" y="130"/>
                    <a:pt x="38" y="130"/>
                  </a:cubicBezTo>
                  <a:cubicBezTo>
                    <a:pt x="38" y="129"/>
                    <a:pt x="38" y="128"/>
                    <a:pt x="38" y="127"/>
                  </a:cubicBezTo>
                  <a:cubicBezTo>
                    <a:pt x="32" y="127"/>
                    <a:pt x="26" y="127"/>
                    <a:pt x="21" y="127"/>
                  </a:cubicBezTo>
                  <a:close/>
                  <a:moveTo>
                    <a:pt x="21" y="118"/>
                  </a:moveTo>
                  <a:cubicBezTo>
                    <a:pt x="21" y="119"/>
                    <a:pt x="21" y="120"/>
                    <a:pt x="21" y="121"/>
                  </a:cubicBezTo>
                  <a:cubicBezTo>
                    <a:pt x="26" y="121"/>
                    <a:pt x="32" y="121"/>
                    <a:pt x="38" y="121"/>
                  </a:cubicBezTo>
                  <a:cubicBezTo>
                    <a:pt x="38" y="120"/>
                    <a:pt x="38" y="119"/>
                    <a:pt x="38" y="118"/>
                  </a:cubicBezTo>
                  <a:cubicBezTo>
                    <a:pt x="32" y="118"/>
                    <a:pt x="26" y="118"/>
                    <a:pt x="21" y="118"/>
                  </a:cubicBezTo>
                  <a:close/>
                  <a:moveTo>
                    <a:pt x="21" y="108"/>
                  </a:moveTo>
                  <a:cubicBezTo>
                    <a:pt x="21" y="110"/>
                    <a:pt x="21" y="111"/>
                    <a:pt x="21" y="112"/>
                  </a:cubicBezTo>
                  <a:cubicBezTo>
                    <a:pt x="26" y="112"/>
                    <a:pt x="32" y="112"/>
                    <a:pt x="38" y="112"/>
                  </a:cubicBezTo>
                  <a:cubicBezTo>
                    <a:pt x="38" y="111"/>
                    <a:pt x="38" y="110"/>
                    <a:pt x="38" y="108"/>
                  </a:cubicBezTo>
                  <a:cubicBezTo>
                    <a:pt x="32" y="108"/>
                    <a:pt x="26" y="108"/>
                    <a:pt x="21" y="108"/>
                  </a:cubicBezTo>
                  <a:close/>
                  <a:moveTo>
                    <a:pt x="21" y="99"/>
                  </a:moveTo>
                  <a:cubicBezTo>
                    <a:pt x="21" y="100"/>
                    <a:pt x="21" y="102"/>
                    <a:pt x="21" y="103"/>
                  </a:cubicBezTo>
                  <a:cubicBezTo>
                    <a:pt x="26" y="103"/>
                    <a:pt x="32" y="103"/>
                    <a:pt x="38" y="103"/>
                  </a:cubicBezTo>
                  <a:cubicBezTo>
                    <a:pt x="38" y="102"/>
                    <a:pt x="38" y="100"/>
                    <a:pt x="38" y="99"/>
                  </a:cubicBezTo>
                  <a:cubicBezTo>
                    <a:pt x="32" y="99"/>
                    <a:pt x="26" y="99"/>
                    <a:pt x="21" y="99"/>
                  </a:cubicBezTo>
                  <a:close/>
                  <a:moveTo>
                    <a:pt x="21" y="155"/>
                  </a:moveTo>
                  <a:cubicBezTo>
                    <a:pt x="21" y="158"/>
                    <a:pt x="21" y="158"/>
                    <a:pt x="21" y="158"/>
                  </a:cubicBezTo>
                  <a:cubicBezTo>
                    <a:pt x="38" y="158"/>
                    <a:pt x="38" y="158"/>
                    <a:pt x="38" y="158"/>
                  </a:cubicBezTo>
                  <a:cubicBezTo>
                    <a:pt x="38" y="155"/>
                    <a:pt x="38" y="155"/>
                    <a:pt x="38" y="155"/>
                  </a:cubicBezTo>
                  <a:cubicBezTo>
                    <a:pt x="21" y="155"/>
                    <a:pt x="21" y="155"/>
                    <a:pt x="21" y="155"/>
                  </a:cubicBezTo>
                  <a:close/>
                  <a:moveTo>
                    <a:pt x="21" y="201"/>
                  </a:moveTo>
                  <a:cubicBezTo>
                    <a:pt x="21" y="205"/>
                    <a:pt x="21" y="205"/>
                    <a:pt x="21" y="205"/>
                  </a:cubicBezTo>
                  <a:cubicBezTo>
                    <a:pt x="38" y="205"/>
                    <a:pt x="38" y="205"/>
                    <a:pt x="38" y="205"/>
                  </a:cubicBezTo>
                  <a:cubicBezTo>
                    <a:pt x="38" y="201"/>
                    <a:pt x="38" y="201"/>
                    <a:pt x="38" y="201"/>
                  </a:cubicBezTo>
                  <a:cubicBezTo>
                    <a:pt x="21" y="201"/>
                    <a:pt x="21" y="201"/>
                    <a:pt x="21" y="201"/>
                  </a:cubicBezTo>
                  <a:close/>
                  <a:moveTo>
                    <a:pt x="21" y="192"/>
                  </a:moveTo>
                  <a:cubicBezTo>
                    <a:pt x="21" y="193"/>
                    <a:pt x="21" y="194"/>
                    <a:pt x="21" y="195"/>
                  </a:cubicBezTo>
                  <a:cubicBezTo>
                    <a:pt x="26" y="195"/>
                    <a:pt x="32" y="195"/>
                    <a:pt x="38" y="195"/>
                  </a:cubicBezTo>
                  <a:cubicBezTo>
                    <a:pt x="38" y="194"/>
                    <a:pt x="38" y="193"/>
                    <a:pt x="38" y="192"/>
                  </a:cubicBezTo>
                  <a:cubicBezTo>
                    <a:pt x="32" y="192"/>
                    <a:pt x="26" y="192"/>
                    <a:pt x="21" y="192"/>
                  </a:cubicBezTo>
                  <a:close/>
                  <a:moveTo>
                    <a:pt x="21" y="183"/>
                  </a:moveTo>
                  <a:cubicBezTo>
                    <a:pt x="21" y="184"/>
                    <a:pt x="21" y="185"/>
                    <a:pt x="21" y="186"/>
                  </a:cubicBezTo>
                  <a:cubicBezTo>
                    <a:pt x="26" y="186"/>
                    <a:pt x="32" y="186"/>
                    <a:pt x="38" y="186"/>
                  </a:cubicBezTo>
                  <a:cubicBezTo>
                    <a:pt x="38" y="185"/>
                    <a:pt x="38" y="184"/>
                    <a:pt x="38" y="183"/>
                  </a:cubicBezTo>
                  <a:cubicBezTo>
                    <a:pt x="32" y="183"/>
                    <a:pt x="26" y="183"/>
                    <a:pt x="21" y="183"/>
                  </a:cubicBezTo>
                  <a:close/>
                  <a:moveTo>
                    <a:pt x="21" y="173"/>
                  </a:moveTo>
                  <a:cubicBezTo>
                    <a:pt x="21" y="175"/>
                    <a:pt x="21" y="176"/>
                    <a:pt x="21" y="177"/>
                  </a:cubicBezTo>
                  <a:cubicBezTo>
                    <a:pt x="26" y="177"/>
                    <a:pt x="32" y="177"/>
                    <a:pt x="38" y="177"/>
                  </a:cubicBezTo>
                  <a:cubicBezTo>
                    <a:pt x="38" y="176"/>
                    <a:pt x="38" y="175"/>
                    <a:pt x="38" y="173"/>
                  </a:cubicBezTo>
                  <a:cubicBezTo>
                    <a:pt x="32" y="173"/>
                    <a:pt x="26" y="173"/>
                    <a:pt x="21" y="173"/>
                  </a:cubicBezTo>
                  <a:close/>
                  <a:moveTo>
                    <a:pt x="21" y="164"/>
                  </a:moveTo>
                  <a:cubicBezTo>
                    <a:pt x="21" y="165"/>
                    <a:pt x="21" y="166"/>
                    <a:pt x="21" y="168"/>
                  </a:cubicBezTo>
                  <a:cubicBezTo>
                    <a:pt x="26" y="168"/>
                    <a:pt x="32" y="168"/>
                    <a:pt x="38" y="168"/>
                  </a:cubicBezTo>
                  <a:cubicBezTo>
                    <a:pt x="38" y="166"/>
                    <a:pt x="38" y="165"/>
                    <a:pt x="38" y="164"/>
                  </a:cubicBezTo>
                  <a:cubicBezTo>
                    <a:pt x="32" y="164"/>
                    <a:pt x="26" y="164"/>
                    <a:pt x="21" y="164"/>
                  </a:cubicBezTo>
                  <a:close/>
                  <a:moveTo>
                    <a:pt x="21" y="80"/>
                  </a:moveTo>
                  <a:cubicBezTo>
                    <a:pt x="21" y="86"/>
                    <a:pt x="21" y="86"/>
                    <a:pt x="21" y="86"/>
                  </a:cubicBezTo>
                  <a:cubicBezTo>
                    <a:pt x="55" y="86"/>
                    <a:pt x="55" y="86"/>
                    <a:pt x="55" y="86"/>
                  </a:cubicBezTo>
                  <a:cubicBezTo>
                    <a:pt x="55" y="80"/>
                    <a:pt x="55" y="80"/>
                    <a:pt x="55" y="80"/>
                  </a:cubicBezTo>
                  <a:cubicBezTo>
                    <a:pt x="21" y="80"/>
                    <a:pt x="21" y="80"/>
                    <a:pt x="21" y="80"/>
                  </a:cubicBezTo>
                  <a:close/>
                  <a:moveTo>
                    <a:pt x="21" y="144"/>
                  </a:moveTo>
                  <a:cubicBezTo>
                    <a:pt x="21" y="151"/>
                    <a:pt x="21" y="151"/>
                    <a:pt x="21" y="151"/>
                  </a:cubicBezTo>
                  <a:cubicBezTo>
                    <a:pt x="55" y="151"/>
                    <a:pt x="55" y="151"/>
                    <a:pt x="55" y="151"/>
                  </a:cubicBezTo>
                  <a:cubicBezTo>
                    <a:pt x="55" y="144"/>
                    <a:pt x="55" y="144"/>
                    <a:pt x="55" y="144"/>
                  </a:cubicBezTo>
                  <a:cubicBezTo>
                    <a:pt x="21" y="144"/>
                    <a:pt x="21" y="144"/>
                    <a:pt x="21" y="144"/>
                  </a:cubicBezTo>
                  <a:close/>
                  <a:moveTo>
                    <a:pt x="67" y="178"/>
                  </a:moveTo>
                  <a:cubicBezTo>
                    <a:pt x="74" y="220"/>
                    <a:pt x="145" y="228"/>
                    <a:pt x="153" y="178"/>
                  </a:cubicBezTo>
                  <a:cubicBezTo>
                    <a:pt x="158" y="143"/>
                    <a:pt x="110" y="84"/>
                    <a:pt x="110" y="84"/>
                  </a:cubicBezTo>
                  <a:cubicBezTo>
                    <a:pt x="110" y="84"/>
                    <a:pt x="60" y="135"/>
                    <a:pt x="67" y="178"/>
                  </a:cubicBezTo>
                  <a:close/>
                  <a:moveTo>
                    <a:pt x="106" y="201"/>
                  </a:moveTo>
                  <a:cubicBezTo>
                    <a:pt x="130" y="203"/>
                    <a:pt x="147" y="187"/>
                    <a:pt x="134" y="150"/>
                  </a:cubicBezTo>
                  <a:lnTo>
                    <a:pt x="106" y="201"/>
                  </a:lnTo>
                  <a:close/>
                </a:path>
              </a:pathLst>
            </a:custGeom>
            <a:solidFill>
              <a:schemeClr val="bg1"/>
            </a:solidFill>
            <a:ln>
              <a:noFill/>
            </a:ln>
            <a:effectLst>
              <a:innerShdw blurRad="25400">
                <a:prstClr val="black">
                  <a:alpha val="36000"/>
                </a:prstClr>
              </a:innerShdw>
            </a:effectLst>
          </p:spPr>
          <p:txBody>
            <a:bodyPr vert="horz" wrap="square" lIns="91429" tIns="45714" rIns="91429" bIns="45714" numCol="1" anchor="t" anchorCtr="0" compatLnSpc="1"/>
            <a:lstStyle/>
            <a:p>
              <a:pPr fontAlgn="base">
                <a:spcBef>
                  <a:spcPct val="0"/>
                </a:spcBef>
                <a:spcAft>
                  <a:spcPct val="0"/>
                </a:spcAft>
              </a:pPr>
              <a:endParaRPr lang="zh-CN" altLang="en-US" sz="2400">
                <a:solidFill>
                  <a:schemeClr val="bg1">
                    <a:lumMod val="50000"/>
                  </a:schemeClr>
                </a:solidFill>
                <a:ea typeface="微软雅黑" panose="020B0503020204020204" pitchFamily="34" charset="-122"/>
                <a:sym typeface="Arial" panose="020B0604020202020204" pitchFamily="34" charset="0"/>
              </a:endParaRPr>
            </a:p>
          </p:txBody>
        </p:sp>
        <p:grpSp>
          <p:nvGrpSpPr>
            <p:cNvPr id="32" name="Group 14"/>
            <p:cNvGrpSpPr/>
            <p:nvPr/>
          </p:nvGrpSpPr>
          <p:grpSpPr>
            <a:xfrm>
              <a:off x="4169274" y="2796059"/>
              <a:ext cx="571258" cy="484420"/>
              <a:chOff x="4130294" y="1070076"/>
              <a:chExt cx="635754" cy="539115"/>
            </a:xfrm>
            <a:solidFill>
              <a:schemeClr val="bg1"/>
            </a:solidFill>
          </p:grpSpPr>
          <p:sp>
            <p:nvSpPr>
              <p:cNvPr id="34" name="Freeform 15"/>
              <p:cNvSpPr>
                <a:spLocks noEditPoints="1"/>
              </p:cNvSpPr>
              <p:nvPr/>
            </p:nvSpPr>
            <p:spPr bwMode="black">
              <a:xfrm>
                <a:off x="4130294" y="1070076"/>
                <a:ext cx="635754" cy="539115"/>
              </a:xfrm>
              <a:custGeom>
                <a:avLst/>
                <a:gdLst/>
                <a:ahLst/>
                <a:cxnLst>
                  <a:cxn ang="0">
                    <a:pos x="494" y="0"/>
                  </a:cxn>
                  <a:cxn ang="0">
                    <a:pos x="17" y="0"/>
                  </a:cxn>
                  <a:cxn ang="0">
                    <a:pos x="0" y="16"/>
                  </a:cxn>
                  <a:cxn ang="0">
                    <a:pos x="0" y="361"/>
                  </a:cxn>
                  <a:cxn ang="0">
                    <a:pos x="17" y="377"/>
                  </a:cxn>
                  <a:cxn ang="0">
                    <a:pos x="174" y="377"/>
                  </a:cxn>
                  <a:cxn ang="0">
                    <a:pos x="174" y="402"/>
                  </a:cxn>
                  <a:cxn ang="0">
                    <a:pos x="139" y="435"/>
                  </a:cxn>
                  <a:cxn ang="0">
                    <a:pos x="380" y="435"/>
                  </a:cxn>
                  <a:cxn ang="0">
                    <a:pos x="346" y="402"/>
                  </a:cxn>
                  <a:cxn ang="0">
                    <a:pos x="346" y="377"/>
                  </a:cxn>
                  <a:cxn ang="0">
                    <a:pos x="494" y="377"/>
                  </a:cxn>
                  <a:cxn ang="0">
                    <a:pos x="510" y="361"/>
                  </a:cxn>
                  <a:cxn ang="0">
                    <a:pos x="510" y="16"/>
                  </a:cxn>
                  <a:cxn ang="0">
                    <a:pos x="494" y="0"/>
                  </a:cxn>
                  <a:cxn ang="0">
                    <a:pos x="481" y="335"/>
                  </a:cxn>
                  <a:cxn ang="0">
                    <a:pos x="467" y="349"/>
                  </a:cxn>
                  <a:cxn ang="0">
                    <a:pos x="44" y="349"/>
                  </a:cxn>
                  <a:cxn ang="0">
                    <a:pos x="30" y="335"/>
                  </a:cxn>
                  <a:cxn ang="0">
                    <a:pos x="30" y="42"/>
                  </a:cxn>
                  <a:cxn ang="0">
                    <a:pos x="44" y="28"/>
                  </a:cxn>
                  <a:cxn ang="0">
                    <a:pos x="467" y="28"/>
                  </a:cxn>
                  <a:cxn ang="0">
                    <a:pos x="481" y="42"/>
                  </a:cxn>
                  <a:cxn ang="0">
                    <a:pos x="481" y="335"/>
                  </a:cxn>
                </a:cxnLst>
                <a:rect l="0" t="0" r="r" b="b"/>
                <a:pathLst>
                  <a:path w="510" h="435">
                    <a:moveTo>
                      <a:pt x="494" y="0"/>
                    </a:moveTo>
                    <a:cubicBezTo>
                      <a:pt x="17" y="0"/>
                      <a:pt x="17" y="0"/>
                      <a:pt x="17" y="0"/>
                    </a:cubicBezTo>
                    <a:cubicBezTo>
                      <a:pt x="8" y="0"/>
                      <a:pt x="0" y="7"/>
                      <a:pt x="0" y="16"/>
                    </a:cubicBezTo>
                    <a:cubicBezTo>
                      <a:pt x="0" y="361"/>
                      <a:pt x="0" y="361"/>
                      <a:pt x="0" y="361"/>
                    </a:cubicBezTo>
                    <a:cubicBezTo>
                      <a:pt x="0" y="370"/>
                      <a:pt x="8" y="377"/>
                      <a:pt x="17" y="377"/>
                    </a:cubicBezTo>
                    <a:cubicBezTo>
                      <a:pt x="174" y="377"/>
                      <a:pt x="174" y="377"/>
                      <a:pt x="174" y="377"/>
                    </a:cubicBezTo>
                    <a:cubicBezTo>
                      <a:pt x="174" y="402"/>
                      <a:pt x="174" y="402"/>
                      <a:pt x="174" y="402"/>
                    </a:cubicBezTo>
                    <a:cubicBezTo>
                      <a:pt x="139" y="435"/>
                      <a:pt x="139" y="435"/>
                      <a:pt x="139" y="435"/>
                    </a:cubicBezTo>
                    <a:cubicBezTo>
                      <a:pt x="380" y="435"/>
                      <a:pt x="380" y="435"/>
                      <a:pt x="380" y="435"/>
                    </a:cubicBezTo>
                    <a:cubicBezTo>
                      <a:pt x="346" y="402"/>
                      <a:pt x="346" y="402"/>
                      <a:pt x="346" y="402"/>
                    </a:cubicBezTo>
                    <a:cubicBezTo>
                      <a:pt x="346" y="377"/>
                      <a:pt x="346" y="377"/>
                      <a:pt x="346" y="377"/>
                    </a:cubicBezTo>
                    <a:cubicBezTo>
                      <a:pt x="494" y="377"/>
                      <a:pt x="494" y="377"/>
                      <a:pt x="494" y="377"/>
                    </a:cubicBezTo>
                    <a:cubicBezTo>
                      <a:pt x="503" y="377"/>
                      <a:pt x="510" y="370"/>
                      <a:pt x="510" y="361"/>
                    </a:cubicBezTo>
                    <a:cubicBezTo>
                      <a:pt x="510" y="16"/>
                      <a:pt x="510" y="16"/>
                      <a:pt x="510" y="16"/>
                    </a:cubicBezTo>
                    <a:cubicBezTo>
                      <a:pt x="510" y="7"/>
                      <a:pt x="503" y="0"/>
                      <a:pt x="494" y="0"/>
                    </a:cubicBezTo>
                    <a:close/>
                    <a:moveTo>
                      <a:pt x="481" y="335"/>
                    </a:moveTo>
                    <a:cubicBezTo>
                      <a:pt x="481" y="343"/>
                      <a:pt x="475" y="349"/>
                      <a:pt x="467" y="349"/>
                    </a:cubicBezTo>
                    <a:cubicBezTo>
                      <a:pt x="44" y="349"/>
                      <a:pt x="44" y="349"/>
                      <a:pt x="44" y="349"/>
                    </a:cubicBezTo>
                    <a:cubicBezTo>
                      <a:pt x="36" y="349"/>
                      <a:pt x="30" y="343"/>
                      <a:pt x="30" y="335"/>
                    </a:cubicBezTo>
                    <a:cubicBezTo>
                      <a:pt x="30" y="42"/>
                      <a:pt x="30" y="42"/>
                      <a:pt x="30" y="42"/>
                    </a:cubicBezTo>
                    <a:cubicBezTo>
                      <a:pt x="30" y="34"/>
                      <a:pt x="36" y="28"/>
                      <a:pt x="44" y="28"/>
                    </a:cubicBezTo>
                    <a:cubicBezTo>
                      <a:pt x="467" y="28"/>
                      <a:pt x="467" y="28"/>
                      <a:pt x="467" y="28"/>
                    </a:cubicBezTo>
                    <a:cubicBezTo>
                      <a:pt x="475" y="28"/>
                      <a:pt x="481" y="34"/>
                      <a:pt x="481" y="42"/>
                    </a:cubicBezTo>
                    <a:lnTo>
                      <a:pt x="481" y="3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fontAlgn="base">
                  <a:spcBef>
                    <a:spcPct val="0"/>
                  </a:spcBef>
                  <a:spcAft>
                    <a:spcPct val="0"/>
                  </a:spcAft>
                </a:pPr>
                <a:endParaRPr lang="en-US" sz="2400" dirty="0">
                  <a:solidFill>
                    <a:schemeClr val="bg1">
                      <a:lumMod val="50000"/>
                    </a:schemeClr>
                  </a:solidFill>
                  <a:ea typeface="微软雅黑" panose="020B0503020204020204" pitchFamily="34" charset="-122"/>
                  <a:sym typeface="Arial" panose="020B0604020202020204" pitchFamily="34" charset="0"/>
                </a:endParaRPr>
              </a:p>
            </p:txBody>
          </p:sp>
          <p:sp>
            <p:nvSpPr>
              <p:cNvPr id="35" name="Freeform 23"/>
              <p:cNvSpPr>
                <a:spLocks noEditPoints="1"/>
              </p:cNvSpPr>
              <p:nvPr/>
            </p:nvSpPr>
            <p:spPr bwMode="black">
              <a:xfrm>
                <a:off x="4320559" y="1189182"/>
                <a:ext cx="255224" cy="255154"/>
              </a:xfrm>
              <a:custGeom>
                <a:avLst/>
                <a:gdLst>
                  <a:gd name="T0" fmla="*/ 709 w 709"/>
                  <a:gd name="T1" fmla="*/ 570 h 709"/>
                  <a:gd name="T2" fmla="*/ 373 w 709"/>
                  <a:gd name="T3" fmla="*/ 709 h 709"/>
                  <a:gd name="T4" fmla="*/ 373 w 709"/>
                  <a:gd name="T5" fmla="*/ 294 h 709"/>
                  <a:gd name="T6" fmla="*/ 709 w 709"/>
                  <a:gd name="T7" fmla="*/ 154 h 709"/>
                  <a:gd name="T8" fmla="*/ 709 w 709"/>
                  <a:gd name="T9" fmla="*/ 570 h 709"/>
                  <a:gd name="T10" fmla="*/ 335 w 709"/>
                  <a:gd name="T11" fmla="*/ 294 h 709"/>
                  <a:gd name="T12" fmla="*/ 0 w 709"/>
                  <a:gd name="T13" fmla="*/ 154 h 709"/>
                  <a:gd name="T14" fmla="*/ 0 w 709"/>
                  <a:gd name="T15" fmla="*/ 570 h 709"/>
                  <a:gd name="T16" fmla="*/ 335 w 709"/>
                  <a:gd name="T17" fmla="*/ 709 h 709"/>
                  <a:gd name="T18" fmla="*/ 335 w 709"/>
                  <a:gd name="T19" fmla="*/ 294 h 709"/>
                  <a:gd name="T20" fmla="*/ 354 w 709"/>
                  <a:gd name="T21" fmla="*/ 0 h 709"/>
                  <a:gd name="T22" fmla="*/ 0 w 709"/>
                  <a:gd name="T23" fmla="*/ 126 h 709"/>
                  <a:gd name="T24" fmla="*/ 354 w 709"/>
                  <a:gd name="T25" fmla="*/ 268 h 709"/>
                  <a:gd name="T26" fmla="*/ 709 w 709"/>
                  <a:gd name="T27" fmla="*/ 126 h 709"/>
                  <a:gd name="T28" fmla="*/ 354 w 709"/>
                  <a:gd name="T29" fmla="*/ 0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9" h="709">
                    <a:moveTo>
                      <a:pt x="709" y="570"/>
                    </a:moveTo>
                    <a:lnTo>
                      <a:pt x="373" y="709"/>
                    </a:lnTo>
                    <a:lnTo>
                      <a:pt x="373" y="294"/>
                    </a:lnTo>
                    <a:lnTo>
                      <a:pt x="709" y="154"/>
                    </a:lnTo>
                    <a:lnTo>
                      <a:pt x="709" y="570"/>
                    </a:lnTo>
                    <a:close/>
                    <a:moveTo>
                      <a:pt x="335" y="294"/>
                    </a:moveTo>
                    <a:lnTo>
                      <a:pt x="0" y="154"/>
                    </a:lnTo>
                    <a:lnTo>
                      <a:pt x="0" y="570"/>
                    </a:lnTo>
                    <a:lnTo>
                      <a:pt x="335" y="709"/>
                    </a:lnTo>
                    <a:lnTo>
                      <a:pt x="335" y="294"/>
                    </a:lnTo>
                    <a:close/>
                    <a:moveTo>
                      <a:pt x="354" y="0"/>
                    </a:moveTo>
                    <a:lnTo>
                      <a:pt x="0" y="126"/>
                    </a:lnTo>
                    <a:lnTo>
                      <a:pt x="354" y="268"/>
                    </a:lnTo>
                    <a:lnTo>
                      <a:pt x="709" y="126"/>
                    </a:lnTo>
                    <a:lnTo>
                      <a:pt x="35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fontAlgn="base">
                  <a:spcBef>
                    <a:spcPct val="0"/>
                  </a:spcBef>
                  <a:spcAft>
                    <a:spcPct val="0"/>
                  </a:spcAft>
                </a:pPr>
                <a:endParaRPr lang="en-US" sz="2400">
                  <a:solidFill>
                    <a:schemeClr val="bg1">
                      <a:lumMod val="50000"/>
                    </a:schemeClr>
                  </a:solidFill>
                  <a:ea typeface="微软雅黑" panose="020B0503020204020204" pitchFamily="34" charset="-122"/>
                  <a:sym typeface="Arial" panose="020B0604020202020204" pitchFamily="34" charset="0"/>
                </a:endParaRPr>
              </a:p>
            </p:txBody>
          </p:sp>
        </p:grpSp>
        <p:sp>
          <p:nvSpPr>
            <p:cNvPr id="33" name="Freeform 21"/>
            <p:cNvSpPr>
              <a:spLocks noEditPoints="1"/>
            </p:cNvSpPr>
            <p:nvPr/>
          </p:nvSpPr>
          <p:spPr bwMode="auto">
            <a:xfrm>
              <a:off x="8018320" y="2741822"/>
              <a:ext cx="425826" cy="574866"/>
            </a:xfrm>
            <a:custGeom>
              <a:avLst/>
              <a:gdLst>
                <a:gd name="T0" fmla="*/ 94 w 237"/>
                <a:gd name="T1" fmla="*/ 124 h 320"/>
                <a:gd name="T2" fmla="*/ 26 w 237"/>
                <a:gd name="T3" fmla="*/ 197 h 320"/>
                <a:gd name="T4" fmla="*/ 118 w 237"/>
                <a:gd name="T5" fmla="*/ 291 h 320"/>
                <a:gd name="T6" fmla="*/ 26 w 237"/>
                <a:gd name="T7" fmla="*/ 281 h 320"/>
                <a:gd name="T8" fmla="*/ 118 w 237"/>
                <a:gd name="T9" fmla="*/ 291 h 320"/>
                <a:gd name="T10" fmla="*/ 110 w 237"/>
                <a:gd name="T11" fmla="*/ 220 h 320"/>
                <a:gd name="T12" fmla="*/ 26 w 237"/>
                <a:gd name="T13" fmla="*/ 230 h 320"/>
                <a:gd name="T14" fmla="*/ 126 w 237"/>
                <a:gd name="T15" fmla="*/ 250 h 320"/>
                <a:gd name="T16" fmla="*/ 26 w 237"/>
                <a:gd name="T17" fmla="*/ 240 h 320"/>
                <a:gd name="T18" fmla="*/ 126 w 237"/>
                <a:gd name="T19" fmla="*/ 250 h 320"/>
                <a:gd name="T20" fmla="*/ 78 w 237"/>
                <a:gd name="T21" fmla="*/ 261 h 320"/>
                <a:gd name="T22" fmla="*/ 26 w 237"/>
                <a:gd name="T23" fmla="*/ 271 h 320"/>
                <a:gd name="T24" fmla="*/ 125 w 237"/>
                <a:gd name="T25" fmla="*/ 165 h 320"/>
                <a:gd name="T26" fmla="*/ 141 w 237"/>
                <a:gd name="T27" fmla="*/ 152 h 320"/>
                <a:gd name="T28" fmla="*/ 153 w 237"/>
                <a:gd name="T29" fmla="*/ 137 h 320"/>
                <a:gd name="T30" fmla="*/ 141 w 237"/>
                <a:gd name="T31" fmla="*/ 124 h 320"/>
                <a:gd name="T32" fmla="*/ 125 w 237"/>
                <a:gd name="T33" fmla="*/ 137 h 320"/>
                <a:gd name="T34" fmla="*/ 113 w 237"/>
                <a:gd name="T35" fmla="*/ 152 h 320"/>
                <a:gd name="T36" fmla="*/ 125 w 237"/>
                <a:gd name="T37" fmla="*/ 165 h 320"/>
                <a:gd name="T38" fmla="*/ 119 w 237"/>
                <a:gd name="T39" fmla="*/ 95 h 320"/>
                <a:gd name="T40" fmla="*/ 122 w 237"/>
                <a:gd name="T41" fmla="*/ 72 h 320"/>
                <a:gd name="T42" fmla="*/ 119 w 237"/>
                <a:gd name="T43" fmla="*/ 87 h 320"/>
                <a:gd name="T44" fmla="*/ 115 w 237"/>
                <a:gd name="T45" fmla="*/ 84 h 320"/>
                <a:gd name="T46" fmla="*/ 107 w 237"/>
                <a:gd name="T47" fmla="*/ 83 h 320"/>
                <a:gd name="T48" fmla="*/ 29 w 237"/>
                <a:gd name="T49" fmla="*/ 58 h 320"/>
                <a:gd name="T50" fmla="*/ 115 w 237"/>
                <a:gd name="T51" fmla="*/ 3 h 320"/>
                <a:gd name="T52" fmla="*/ 119 w 237"/>
                <a:gd name="T53" fmla="*/ 0 h 320"/>
                <a:gd name="T54" fmla="*/ 122 w 237"/>
                <a:gd name="T55" fmla="*/ 58 h 320"/>
                <a:gd name="T56" fmla="*/ 171 w 237"/>
                <a:gd name="T57" fmla="*/ 320 h 320"/>
                <a:gd name="T58" fmla="*/ 0 w 237"/>
                <a:gd name="T59" fmla="*/ 292 h 320"/>
                <a:gd name="T60" fmla="*/ 60 w 237"/>
                <a:gd name="T61" fmla="*/ 162 h 320"/>
                <a:gd name="T62" fmla="*/ 60 w 237"/>
                <a:gd name="T63" fmla="*/ 138 h 320"/>
                <a:gd name="T64" fmla="*/ 60 w 237"/>
                <a:gd name="T65" fmla="*/ 162 h 320"/>
                <a:gd name="T66" fmla="*/ 88 w 237"/>
                <a:gd name="T67" fmla="*/ 180 h 320"/>
                <a:gd name="T68" fmla="*/ 78 w 237"/>
                <a:gd name="T69" fmla="*/ 191 h 320"/>
                <a:gd name="T70" fmla="*/ 75 w 237"/>
                <a:gd name="T71" fmla="*/ 184 h 320"/>
                <a:gd name="T72" fmla="*/ 45 w 237"/>
                <a:gd name="T73" fmla="*/ 191 h 320"/>
                <a:gd name="T74" fmla="*/ 42 w 237"/>
                <a:gd name="T75" fmla="*/ 184 h 320"/>
                <a:gd name="T76" fmla="*/ 32 w 237"/>
                <a:gd name="T77" fmla="*/ 191 h 320"/>
                <a:gd name="T78" fmla="*/ 47 w 237"/>
                <a:gd name="T79" fmla="*/ 165 h 320"/>
                <a:gd name="T80" fmla="*/ 197 w 237"/>
                <a:gd name="T81" fmla="*/ 58 h 320"/>
                <a:gd name="T82" fmla="*/ 237 w 237"/>
                <a:gd name="T83" fmla="*/ 87 h 320"/>
                <a:gd name="T84" fmla="*/ 209 w 237"/>
                <a:gd name="T85" fmla="*/ 320 h 320"/>
                <a:gd name="T86" fmla="*/ 197 w 237"/>
                <a:gd name="T87" fmla="*/ 58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7" h="320">
                  <a:moveTo>
                    <a:pt x="94" y="197"/>
                  </a:moveTo>
                  <a:cubicBezTo>
                    <a:pt x="94" y="124"/>
                    <a:pt x="94" y="124"/>
                    <a:pt x="94" y="124"/>
                  </a:cubicBezTo>
                  <a:cubicBezTo>
                    <a:pt x="26" y="124"/>
                    <a:pt x="26" y="124"/>
                    <a:pt x="26" y="124"/>
                  </a:cubicBezTo>
                  <a:cubicBezTo>
                    <a:pt x="26" y="197"/>
                    <a:pt x="26" y="197"/>
                    <a:pt x="26" y="197"/>
                  </a:cubicBezTo>
                  <a:cubicBezTo>
                    <a:pt x="94" y="197"/>
                    <a:pt x="94" y="197"/>
                    <a:pt x="94" y="197"/>
                  </a:cubicBezTo>
                  <a:close/>
                  <a:moveTo>
                    <a:pt x="118" y="291"/>
                  </a:moveTo>
                  <a:cubicBezTo>
                    <a:pt x="118" y="281"/>
                    <a:pt x="118" y="281"/>
                    <a:pt x="118" y="281"/>
                  </a:cubicBezTo>
                  <a:cubicBezTo>
                    <a:pt x="26" y="281"/>
                    <a:pt x="26" y="281"/>
                    <a:pt x="26" y="281"/>
                  </a:cubicBezTo>
                  <a:cubicBezTo>
                    <a:pt x="26" y="291"/>
                    <a:pt x="26" y="291"/>
                    <a:pt x="26" y="291"/>
                  </a:cubicBezTo>
                  <a:cubicBezTo>
                    <a:pt x="118" y="291"/>
                    <a:pt x="118" y="291"/>
                    <a:pt x="118" y="291"/>
                  </a:cubicBezTo>
                  <a:close/>
                  <a:moveTo>
                    <a:pt x="110" y="230"/>
                  </a:moveTo>
                  <a:cubicBezTo>
                    <a:pt x="110" y="220"/>
                    <a:pt x="110" y="220"/>
                    <a:pt x="110" y="220"/>
                  </a:cubicBezTo>
                  <a:cubicBezTo>
                    <a:pt x="26" y="220"/>
                    <a:pt x="26" y="220"/>
                    <a:pt x="26" y="220"/>
                  </a:cubicBezTo>
                  <a:cubicBezTo>
                    <a:pt x="26" y="230"/>
                    <a:pt x="26" y="230"/>
                    <a:pt x="26" y="230"/>
                  </a:cubicBezTo>
                  <a:cubicBezTo>
                    <a:pt x="110" y="230"/>
                    <a:pt x="110" y="230"/>
                    <a:pt x="110" y="230"/>
                  </a:cubicBezTo>
                  <a:close/>
                  <a:moveTo>
                    <a:pt x="126" y="250"/>
                  </a:moveTo>
                  <a:cubicBezTo>
                    <a:pt x="126" y="240"/>
                    <a:pt x="126" y="240"/>
                    <a:pt x="126" y="240"/>
                  </a:cubicBezTo>
                  <a:cubicBezTo>
                    <a:pt x="26" y="240"/>
                    <a:pt x="26" y="240"/>
                    <a:pt x="26" y="240"/>
                  </a:cubicBezTo>
                  <a:cubicBezTo>
                    <a:pt x="26" y="250"/>
                    <a:pt x="26" y="250"/>
                    <a:pt x="26" y="250"/>
                  </a:cubicBezTo>
                  <a:cubicBezTo>
                    <a:pt x="126" y="250"/>
                    <a:pt x="126" y="250"/>
                    <a:pt x="126" y="250"/>
                  </a:cubicBezTo>
                  <a:close/>
                  <a:moveTo>
                    <a:pt x="78" y="271"/>
                  </a:moveTo>
                  <a:cubicBezTo>
                    <a:pt x="78" y="261"/>
                    <a:pt x="78" y="261"/>
                    <a:pt x="78" y="261"/>
                  </a:cubicBezTo>
                  <a:cubicBezTo>
                    <a:pt x="26" y="261"/>
                    <a:pt x="26" y="261"/>
                    <a:pt x="26" y="261"/>
                  </a:cubicBezTo>
                  <a:cubicBezTo>
                    <a:pt x="26" y="271"/>
                    <a:pt x="26" y="271"/>
                    <a:pt x="26" y="271"/>
                  </a:cubicBezTo>
                  <a:cubicBezTo>
                    <a:pt x="78" y="271"/>
                    <a:pt x="78" y="271"/>
                    <a:pt x="78" y="271"/>
                  </a:cubicBezTo>
                  <a:close/>
                  <a:moveTo>
                    <a:pt x="125" y="165"/>
                  </a:moveTo>
                  <a:cubicBezTo>
                    <a:pt x="141" y="165"/>
                    <a:pt x="141" y="165"/>
                    <a:pt x="141" y="165"/>
                  </a:cubicBezTo>
                  <a:cubicBezTo>
                    <a:pt x="141" y="152"/>
                    <a:pt x="141" y="152"/>
                    <a:pt x="141" y="152"/>
                  </a:cubicBezTo>
                  <a:cubicBezTo>
                    <a:pt x="153" y="152"/>
                    <a:pt x="153" y="152"/>
                    <a:pt x="153" y="152"/>
                  </a:cubicBezTo>
                  <a:cubicBezTo>
                    <a:pt x="153" y="137"/>
                    <a:pt x="153" y="137"/>
                    <a:pt x="153" y="137"/>
                  </a:cubicBezTo>
                  <a:cubicBezTo>
                    <a:pt x="141" y="137"/>
                    <a:pt x="141" y="137"/>
                    <a:pt x="141" y="137"/>
                  </a:cubicBezTo>
                  <a:cubicBezTo>
                    <a:pt x="141" y="124"/>
                    <a:pt x="141" y="124"/>
                    <a:pt x="141" y="124"/>
                  </a:cubicBezTo>
                  <a:cubicBezTo>
                    <a:pt x="125" y="124"/>
                    <a:pt x="125" y="124"/>
                    <a:pt x="125" y="124"/>
                  </a:cubicBezTo>
                  <a:cubicBezTo>
                    <a:pt x="125" y="137"/>
                    <a:pt x="125" y="137"/>
                    <a:pt x="125" y="137"/>
                  </a:cubicBezTo>
                  <a:cubicBezTo>
                    <a:pt x="113" y="137"/>
                    <a:pt x="113" y="137"/>
                    <a:pt x="113" y="137"/>
                  </a:cubicBezTo>
                  <a:cubicBezTo>
                    <a:pt x="113" y="152"/>
                    <a:pt x="113" y="152"/>
                    <a:pt x="113" y="152"/>
                  </a:cubicBezTo>
                  <a:cubicBezTo>
                    <a:pt x="125" y="152"/>
                    <a:pt x="125" y="152"/>
                    <a:pt x="125" y="152"/>
                  </a:cubicBezTo>
                  <a:cubicBezTo>
                    <a:pt x="125" y="165"/>
                    <a:pt x="125" y="165"/>
                    <a:pt x="125" y="165"/>
                  </a:cubicBezTo>
                  <a:close/>
                  <a:moveTo>
                    <a:pt x="107" y="83"/>
                  </a:moveTo>
                  <a:cubicBezTo>
                    <a:pt x="107" y="90"/>
                    <a:pt x="112" y="95"/>
                    <a:pt x="119" y="95"/>
                  </a:cubicBezTo>
                  <a:cubicBezTo>
                    <a:pt x="125" y="95"/>
                    <a:pt x="131" y="90"/>
                    <a:pt x="131" y="83"/>
                  </a:cubicBezTo>
                  <a:cubicBezTo>
                    <a:pt x="131" y="78"/>
                    <a:pt x="127" y="73"/>
                    <a:pt x="122" y="72"/>
                  </a:cubicBezTo>
                  <a:cubicBezTo>
                    <a:pt x="122" y="84"/>
                    <a:pt x="122" y="84"/>
                    <a:pt x="122" y="84"/>
                  </a:cubicBezTo>
                  <a:cubicBezTo>
                    <a:pt x="122" y="86"/>
                    <a:pt x="121" y="87"/>
                    <a:pt x="119" y="87"/>
                  </a:cubicBezTo>
                  <a:cubicBezTo>
                    <a:pt x="118" y="87"/>
                    <a:pt x="118" y="87"/>
                    <a:pt x="118" y="87"/>
                  </a:cubicBezTo>
                  <a:cubicBezTo>
                    <a:pt x="117" y="87"/>
                    <a:pt x="115" y="86"/>
                    <a:pt x="115" y="84"/>
                  </a:cubicBezTo>
                  <a:cubicBezTo>
                    <a:pt x="115" y="72"/>
                    <a:pt x="115" y="72"/>
                    <a:pt x="115" y="72"/>
                  </a:cubicBezTo>
                  <a:cubicBezTo>
                    <a:pt x="111" y="73"/>
                    <a:pt x="107" y="78"/>
                    <a:pt x="107" y="83"/>
                  </a:cubicBezTo>
                  <a:close/>
                  <a:moveTo>
                    <a:pt x="0" y="87"/>
                  </a:moveTo>
                  <a:cubicBezTo>
                    <a:pt x="0" y="71"/>
                    <a:pt x="13" y="58"/>
                    <a:pt x="29" y="58"/>
                  </a:cubicBezTo>
                  <a:cubicBezTo>
                    <a:pt x="115" y="58"/>
                    <a:pt x="115" y="58"/>
                    <a:pt x="115" y="58"/>
                  </a:cubicBezTo>
                  <a:cubicBezTo>
                    <a:pt x="115" y="3"/>
                    <a:pt x="115" y="3"/>
                    <a:pt x="115" y="3"/>
                  </a:cubicBezTo>
                  <a:cubicBezTo>
                    <a:pt x="115" y="1"/>
                    <a:pt x="117" y="0"/>
                    <a:pt x="118" y="0"/>
                  </a:cubicBezTo>
                  <a:cubicBezTo>
                    <a:pt x="119" y="0"/>
                    <a:pt x="119" y="0"/>
                    <a:pt x="119" y="0"/>
                  </a:cubicBezTo>
                  <a:cubicBezTo>
                    <a:pt x="121" y="0"/>
                    <a:pt x="122" y="1"/>
                    <a:pt x="122" y="3"/>
                  </a:cubicBezTo>
                  <a:cubicBezTo>
                    <a:pt x="122" y="58"/>
                    <a:pt x="122" y="58"/>
                    <a:pt x="122" y="58"/>
                  </a:cubicBezTo>
                  <a:cubicBezTo>
                    <a:pt x="171" y="58"/>
                    <a:pt x="171" y="58"/>
                    <a:pt x="171" y="58"/>
                  </a:cubicBezTo>
                  <a:cubicBezTo>
                    <a:pt x="171" y="320"/>
                    <a:pt x="171" y="320"/>
                    <a:pt x="171" y="320"/>
                  </a:cubicBezTo>
                  <a:cubicBezTo>
                    <a:pt x="29" y="320"/>
                    <a:pt x="29" y="320"/>
                    <a:pt x="29" y="320"/>
                  </a:cubicBezTo>
                  <a:cubicBezTo>
                    <a:pt x="13" y="320"/>
                    <a:pt x="0" y="308"/>
                    <a:pt x="0" y="292"/>
                  </a:cubicBezTo>
                  <a:cubicBezTo>
                    <a:pt x="0" y="87"/>
                    <a:pt x="0" y="87"/>
                    <a:pt x="0" y="87"/>
                  </a:cubicBezTo>
                  <a:close/>
                  <a:moveTo>
                    <a:pt x="60" y="162"/>
                  </a:moveTo>
                  <a:cubicBezTo>
                    <a:pt x="53" y="162"/>
                    <a:pt x="48" y="157"/>
                    <a:pt x="48" y="150"/>
                  </a:cubicBezTo>
                  <a:cubicBezTo>
                    <a:pt x="48" y="144"/>
                    <a:pt x="53" y="138"/>
                    <a:pt x="60" y="138"/>
                  </a:cubicBezTo>
                  <a:cubicBezTo>
                    <a:pt x="66" y="138"/>
                    <a:pt x="72" y="144"/>
                    <a:pt x="72" y="150"/>
                  </a:cubicBezTo>
                  <a:cubicBezTo>
                    <a:pt x="72" y="157"/>
                    <a:pt x="66" y="162"/>
                    <a:pt x="60" y="162"/>
                  </a:cubicBezTo>
                  <a:close/>
                  <a:moveTo>
                    <a:pt x="73" y="165"/>
                  </a:moveTo>
                  <a:cubicBezTo>
                    <a:pt x="81" y="165"/>
                    <a:pt x="88" y="172"/>
                    <a:pt x="88" y="180"/>
                  </a:cubicBezTo>
                  <a:cubicBezTo>
                    <a:pt x="88" y="191"/>
                    <a:pt x="88" y="191"/>
                    <a:pt x="88" y="191"/>
                  </a:cubicBezTo>
                  <a:cubicBezTo>
                    <a:pt x="78" y="191"/>
                    <a:pt x="78" y="191"/>
                    <a:pt x="78" y="191"/>
                  </a:cubicBezTo>
                  <a:cubicBezTo>
                    <a:pt x="78" y="184"/>
                    <a:pt x="78" y="184"/>
                    <a:pt x="78" y="184"/>
                  </a:cubicBezTo>
                  <a:cubicBezTo>
                    <a:pt x="75" y="184"/>
                    <a:pt x="75" y="184"/>
                    <a:pt x="75" y="184"/>
                  </a:cubicBezTo>
                  <a:cubicBezTo>
                    <a:pt x="75" y="191"/>
                    <a:pt x="75" y="191"/>
                    <a:pt x="75" y="191"/>
                  </a:cubicBezTo>
                  <a:cubicBezTo>
                    <a:pt x="45" y="191"/>
                    <a:pt x="45" y="191"/>
                    <a:pt x="45" y="191"/>
                  </a:cubicBezTo>
                  <a:cubicBezTo>
                    <a:pt x="45" y="184"/>
                    <a:pt x="45" y="184"/>
                    <a:pt x="45" y="184"/>
                  </a:cubicBezTo>
                  <a:cubicBezTo>
                    <a:pt x="42" y="184"/>
                    <a:pt x="42" y="184"/>
                    <a:pt x="42" y="184"/>
                  </a:cubicBezTo>
                  <a:cubicBezTo>
                    <a:pt x="42" y="191"/>
                    <a:pt x="42" y="191"/>
                    <a:pt x="42" y="191"/>
                  </a:cubicBezTo>
                  <a:cubicBezTo>
                    <a:pt x="32" y="191"/>
                    <a:pt x="32" y="191"/>
                    <a:pt x="32" y="191"/>
                  </a:cubicBezTo>
                  <a:cubicBezTo>
                    <a:pt x="32" y="180"/>
                    <a:pt x="32" y="180"/>
                    <a:pt x="32" y="180"/>
                  </a:cubicBezTo>
                  <a:cubicBezTo>
                    <a:pt x="32" y="172"/>
                    <a:pt x="39" y="165"/>
                    <a:pt x="47" y="165"/>
                  </a:cubicBezTo>
                  <a:cubicBezTo>
                    <a:pt x="73" y="165"/>
                    <a:pt x="73" y="165"/>
                    <a:pt x="73" y="165"/>
                  </a:cubicBezTo>
                  <a:close/>
                  <a:moveTo>
                    <a:pt x="197" y="58"/>
                  </a:moveTo>
                  <a:cubicBezTo>
                    <a:pt x="209" y="58"/>
                    <a:pt x="209" y="58"/>
                    <a:pt x="209" y="58"/>
                  </a:cubicBezTo>
                  <a:cubicBezTo>
                    <a:pt x="225" y="58"/>
                    <a:pt x="237" y="71"/>
                    <a:pt x="237" y="87"/>
                  </a:cubicBezTo>
                  <a:cubicBezTo>
                    <a:pt x="237" y="292"/>
                    <a:pt x="237" y="292"/>
                    <a:pt x="237" y="292"/>
                  </a:cubicBezTo>
                  <a:cubicBezTo>
                    <a:pt x="237" y="308"/>
                    <a:pt x="225" y="320"/>
                    <a:pt x="209" y="320"/>
                  </a:cubicBezTo>
                  <a:cubicBezTo>
                    <a:pt x="197" y="320"/>
                    <a:pt x="197" y="320"/>
                    <a:pt x="197" y="320"/>
                  </a:cubicBezTo>
                  <a:cubicBezTo>
                    <a:pt x="197" y="58"/>
                    <a:pt x="197" y="58"/>
                    <a:pt x="197" y="58"/>
                  </a:cubicBezTo>
                  <a:close/>
                </a:path>
              </a:pathLst>
            </a:custGeom>
            <a:solidFill>
              <a:schemeClr val="bg1"/>
            </a:solidFill>
            <a:ln>
              <a:noFill/>
            </a:ln>
            <a:effectLst>
              <a:innerShdw blurRad="25400">
                <a:prstClr val="black">
                  <a:alpha val="36000"/>
                </a:prstClr>
              </a:innerShdw>
            </a:effectLst>
          </p:spPr>
          <p:txBody>
            <a:bodyPr vert="horz" wrap="square" lIns="91429" tIns="45714" rIns="91429" bIns="45714" numCol="1" anchor="t" anchorCtr="0" compatLnSpc="1"/>
            <a:lstStyle/>
            <a:p>
              <a:pPr fontAlgn="base">
                <a:spcBef>
                  <a:spcPct val="0"/>
                </a:spcBef>
                <a:spcAft>
                  <a:spcPct val="0"/>
                </a:spcAft>
              </a:pPr>
              <a:endParaRPr lang="zh-CN" altLang="en-US" sz="2400">
                <a:solidFill>
                  <a:schemeClr val="bg1">
                    <a:lumMod val="50000"/>
                  </a:schemeClr>
                </a:solidFill>
                <a:ea typeface="微软雅黑" panose="020B0503020204020204" pitchFamily="34" charset="-122"/>
                <a:sym typeface="Arial" panose="020B0604020202020204" pitchFamily="34" charset="0"/>
              </a:endParaRPr>
            </a:p>
          </p:txBody>
        </p:sp>
      </p:grpSp>
      <p:sp>
        <p:nvSpPr>
          <p:cNvPr id="36" name="TextBox 41"/>
          <p:cNvSpPr txBox="1"/>
          <p:nvPr/>
        </p:nvSpPr>
        <p:spPr>
          <a:xfrm>
            <a:off x="704846" y="1793152"/>
            <a:ext cx="1885719" cy="800179"/>
          </a:xfrm>
          <a:prstGeom prst="rect">
            <a:avLst/>
          </a:prstGeom>
          <a:noFill/>
        </p:spPr>
        <p:txBody>
          <a:bodyPr wrap="square" lIns="60919" tIns="30460" rIns="60919" bIns="30460" rtlCol="0">
            <a:spAutoFit/>
          </a:bodyPr>
          <a:lstStyle/>
          <a:p>
            <a:pPr>
              <a:lnSpc>
                <a:spcPct val="150000"/>
              </a:lnSpc>
            </a:pPr>
            <a:r>
              <a:rPr lang="zh-CN" altLang="en-US" sz="800" dirty="0">
                <a:solidFill>
                  <a:schemeClr val="bg1">
                    <a:lumMod val="50000"/>
                  </a:schemeClr>
                </a:solidFill>
                <a:ea typeface="微软雅黑" panose="020B0503020204020204" pitchFamily="34" charset="-122"/>
                <a:cs typeface="+mn-ea"/>
                <a:sym typeface="Arial" panose="020B0604020202020204" pitchFamily="34" charset="0"/>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50000"/>
                </a:schemeClr>
              </a:solidFill>
              <a:ea typeface="微软雅黑" panose="020B0503020204020204" pitchFamily="34" charset="-122"/>
              <a:cs typeface="+mn-ea"/>
              <a:sym typeface="Arial" panose="020B0604020202020204" pitchFamily="34" charset="0"/>
            </a:endParaRPr>
          </a:p>
        </p:txBody>
      </p:sp>
      <p:sp>
        <p:nvSpPr>
          <p:cNvPr id="37" name="TextBox 170"/>
          <p:cNvSpPr txBox="1"/>
          <p:nvPr/>
        </p:nvSpPr>
        <p:spPr>
          <a:xfrm>
            <a:off x="704847" y="1604346"/>
            <a:ext cx="1728161" cy="246470"/>
          </a:xfrm>
          <a:prstGeom prst="rect">
            <a:avLst/>
          </a:prstGeom>
          <a:noFill/>
        </p:spPr>
        <p:txBody>
          <a:bodyPr wrap="square" lIns="68573" tIns="34286" rIns="68573" bIns="34286" rtlCol="0">
            <a:spAutoFit/>
          </a:bodyPr>
          <a:lstStyle/>
          <a:p>
            <a:pPr>
              <a:lnSpc>
                <a:spcPct val="120000"/>
              </a:lnSpc>
            </a:pPr>
            <a:r>
              <a:rPr lang="zh-CN" altLang="en-US" sz="1050" dirty="0">
                <a:solidFill>
                  <a:schemeClr val="bg1">
                    <a:lumMod val="50000"/>
                  </a:schemeClr>
                </a:solidFill>
                <a:ea typeface="微软雅黑" panose="020B0503020204020204" pitchFamily="34" charset="-122"/>
                <a:cs typeface="+mn-ea"/>
                <a:sym typeface="Arial" panose="020B0604020202020204" pitchFamily="34" charset="0"/>
              </a:rPr>
              <a:t>请替换文字内容</a:t>
            </a:r>
            <a:endParaRPr lang="en-US" altLang="zh-CN" sz="1050" dirty="0">
              <a:solidFill>
                <a:schemeClr val="bg1">
                  <a:lumMod val="50000"/>
                </a:schemeClr>
              </a:solidFill>
              <a:ea typeface="微软雅黑" panose="020B0503020204020204" pitchFamily="34" charset="-122"/>
              <a:cs typeface="+mn-ea"/>
              <a:sym typeface="Arial" panose="020B0604020202020204" pitchFamily="34" charset="0"/>
            </a:endParaRPr>
          </a:p>
        </p:txBody>
      </p:sp>
      <p:sp>
        <p:nvSpPr>
          <p:cNvPr id="38" name="TextBox 41"/>
          <p:cNvSpPr txBox="1"/>
          <p:nvPr/>
        </p:nvSpPr>
        <p:spPr>
          <a:xfrm>
            <a:off x="704846" y="3113952"/>
            <a:ext cx="1885719" cy="800179"/>
          </a:xfrm>
          <a:prstGeom prst="rect">
            <a:avLst/>
          </a:prstGeom>
          <a:noFill/>
        </p:spPr>
        <p:txBody>
          <a:bodyPr wrap="square" lIns="60919" tIns="30460" rIns="60919" bIns="30460" rtlCol="0">
            <a:spAutoFit/>
          </a:bodyPr>
          <a:lstStyle/>
          <a:p>
            <a:pPr>
              <a:lnSpc>
                <a:spcPct val="150000"/>
              </a:lnSpc>
            </a:pPr>
            <a:r>
              <a:rPr lang="zh-CN" altLang="en-US" sz="800" dirty="0">
                <a:solidFill>
                  <a:schemeClr val="bg1">
                    <a:lumMod val="50000"/>
                  </a:schemeClr>
                </a:solidFill>
                <a:ea typeface="微软雅黑" panose="020B0503020204020204" pitchFamily="34" charset="-122"/>
                <a:cs typeface="+mn-ea"/>
                <a:sym typeface="Arial" panose="020B0604020202020204" pitchFamily="34" charset="0"/>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50000"/>
                </a:schemeClr>
              </a:solidFill>
              <a:ea typeface="微软雅黑" panose="020B0503020204020204" pitchFamily="34" charset="-122"/>
              <a:cs typeface="+mn-ea"/>
              <a:sym typeface="Arial" panose="020B0604020202020204" pitchFamily="34" charset="0"/>
            </a:endParaRPr>
          </a:p>
        </p:txBody>
      </p:sp>
      <p:sp>
        <p:nvSpPr>
          <p:cNvPr id="39" name="TextBox 170"/>
          <p:cNvSpPr txBox="1"/>
          <p:nvPr/>
        </p:nvSpPr>
        <p:spPr>
          <a:xfrm>
            <a:off x="704847" y="2925146"/>
            <a:ext cx="1728161" cy="246470"/>
          </a:xfrm>
          <a:prstGeom prst="rect">
            <a:avLst/>
          </a:prstGeom>
          <a:noFill/>
        </p:spPr>
        <p:txBody>
          <a:bodyPr wrap="square" lIns="68573" tIns="34286" rIns="68573" bIns="34286" rtlCol="0">
            <a:spAutoFit/>
          </a:bodyPr>
          <a:lstStyle/>
          <a:p>
            <a:pPr>
              <a:lnSpc>
                <a:spcPct val="120000"/>
              </a:lnSpc>
            </a:pPr>
            <a:r>
              <a:rPr lang="zh-CN" altLang="en-US" sz="1050" dirty="0">
                <a:solidFill>
                  <a:schemeClr val="bg1">
                    <a:lumMod val="50000"/>
                  </a:schemeClr>
                </a:solidFill>
                <a:ea typeface="微软雅黑" panose="020B0503020204020204" pitchFamily="34" charset="-122"/>
                <a:cs typeface="+mn-ea"/>
                <a:sym typeface="Arial" panose="020B0604020202020204" pitchFamily="34" charset="0"/>
              </a:rPr>
              <a:t>请替换文字内容</a:t>
            </a:r>
            <a:endParaRPr lang="en-US" altLang="zh-CN" sz="1050" dirty="0">
              <a:solidFill>
                <a:schemeClr val="bg1">
                  <a:lumMod val="50000"/>
                </a:schemeClr>
              </a:solidFill>
              <a:ea typeface="微软雅黑" panose="020B0503020204020204" pitchFamily="34" charset="-122"/>
              <a:cs typeface="+mn-ea"/>
              <a:sym typeface="Arial" panose="020B0604020202020204" pitchFamily="34" charset="0"/>
            </a:endParaRPr>
          </a:p>
        </p:txBody>
      </p:sp>
      <p:sp>
        <p:nvSpPr>
          <p:cNvPr id="40" name="TextBox 41"/>
          <p:cNvSpPr txBox="1"/>
          <p:nvPr/>
        </p:nvSpPr>
        <p:spPr>
          <a:xfrm>
            <a:off x="6770366" y="1793152"/>
            <a:ext cx="1885719" cy="800179"/>
          </a:xfrm>
          <a:prstGeom prst="rect">
            <a:avLst/>
          </a:prstGeom>
          <a:noFill/>
        </p:spPr>
        <p:txBody>
          <a:bodyPr wrap="square" lIns="60919" tIns="30460" rIns="60919" bIns="30460" rtlCol="0">
            <a:spAutoFit/>
          </a:bodyPr>
          <a:lstStyle/>
          <a:p>
            <a:pPr>
              <a:lnSpc>
                <a:spcPct val="150000"/>
              </a:lnSpc>
            </a:pPr>
            <a:r>
              <a:rPr lang="zh-CN" altLang="en-US" sz="800" dirty="0">
                <a:solidFill>
                  <a:schemeClr val="bg1">
                    <a:lumMod val="50000"/>
                  </a:schemeClr>
                </a:solidFill>
                <a:ea typeface="微软雅黑" panose="020B0503020204020204" pitchFamily="34" charset="-122"/>
                <a:cs typeface="+mn-ea"/>
                <a:sym typeface="Arial" panose="020B0604020202020204" pitchFamily="34" charset="0"/>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50000"/>
                </a:schemeClr>
              </a:solidFill>
              <a:ea typeface="微软雅黑" panose="020B0503020204020204" pitchFamily="34" charset="-122"/>
              <a:cs typeface="+mn-ea"/>
              <a:sym typeface="Arial" panose="020B0604020202020204" pitchFamily="34" charset="0"/>
            </a:endParaRPr>
          </a:p>
        </p:txBody>
      </p:sp>
      <p:sp>
        <p:nvSpPr>
          <p:cNvPr id="41" name="TextBox 170"/>
          <p:cNvSpPr txBox="1"/>
          <p:nvPr/>
        </p:nvSpPr>
        <p:spPr>
          <a:xfrm>
            <a:off x="6770367" y="1604346"/>
            <a:ext cx="1728161" cy="246470"/>
          </a:xfrm>
          <a:prstGeom prst="rect">
            <a:avLst/>
          </a:prstGeom>
          <a:noFill/>
        </p:spPr>
        <p:txBody>
          <a:bodyPr wrap="square" lIns="68573" tIns="34286" rIns="68573" bIns="34286" rtlCol="0">
            <a:spAutoFit/>
          </a:bodyPr>
          <a:lstStyle/>
          <a:p>
            <a:pPr>
              <a:lnSpc>
                <a:spcPct val="120000"/>
              </a:lnSpc>
            </a:pPr>
            <a:r>
              <a:rPr lang="zh-CN" altLang="en-US" sz="1050" dirty="0">
                <a:solidFill>
                  <a:schemeClr val="bg1">
                    <a:lumMod val="50000"/>
                  </a:schemeClr>
                </a:solidFill>
                <a:ea typeface="微软雅黑" panose="020B0503020204020204" pitchFamily="34" charset="-122"/>
                <a:cs typeface="+mn-ea"/>
                <a:sym typeface="Arial" panose="020B0604020202020204" pitchFamily="34" charset="0"/>
              </a:rPr>
              <a:t>请替换文字内容</a:t>
            </a:r>
            <a:endParaRPr lang="en-US" altLang="zh-CN" sz="1050" dirty="0">
              <a:solidFill>
                <a:schemeClr val="bg1">
                  <a:lumMod val="50000"/>
                </a:schemeClr>
              </a:solidFill>
              <a:ea typeface="微软雅黑" panose="020B0503020204020204" pitchFamily="34" charset="-122"/>
              <a:cs typeface="+mn-ea"/>
              <a:sym typeface="Arial" panose="020B0604020202020204" pitchFamily="34" charset="0"/>
            </a:endParaRPr>
          </a:p>
        </p:txBody>
      </p:sp>
      <p:sp>
        <p:nvSpPr>
          <p:cNvPr id="42" name="TextBox 41"/>
          <p:cNvSpPr txBox="1"/>
          <p:nvPr/>
        </p:nvSpPr>
        <p:spPr>
          <a:xfrm>
            <a:off x="6770366" y="3113952"/>
            <a:ext cx="1885719" cy="800179"/>
          </a:xfrm>
          <a:prstGeom prst="rect">
            <a:avLst/>
          </a:prstGeom>
          <a:noFill/>
        </p:spPr>
        <p:txBody>
          <a:bodyPr wrap="square" lIns="60919" tIns="30460" rIns="60919" bIns="30460" rtlCol="0">
            <a:spAutoFit/>
          </a:bodyPr>
          <a:lstStyle/>
          <a:p>
            <a:pPr>
              <a:lnSpc>
                <a:spcPct val="150000"/>
              </a:lnSpc>
            </a:pPr>
            <a:r>
              <a:rPr lang="zh-CN" altLang="en-US" sz="800" dirty="0">
                <a:solidFill>
                  <a:schemeClr val="bg1">
                    <a:lumMod val="50000"/>
                  </a:schemeClr>
                </a:solidFill>
                <a:ea typeface="微软雅黑" panose="020B0503020204020204" pitchFamily="34" charset="-122"/>
                <a:cs typeface="+mn-ea"/>
                <a:sym typeface="Arial" panose="020B0604020202020204" pitchFamily="34" charset="0"/>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50000"/>
                </a:schemeClr>
              </a:solidFill>
              <a:ea typeface="微软雅黑" panose="020B0503020204020204" pitchFamily="34" charset="-122"/>
              <a:cs typeface="+mn-ea"/>
              <a:sym typeface="Arial" panose="020B0604020202020204" pitchFamily="34" charset="0"/>
            </a:endParaRPr>
          </a:p>
        </p:txBody>
      </p:sp>
      <p:sp>
        <p:nvSpPr>
          <p:cNvPr id="43" name="TextBox 170"/>
          <p:cNvSpPr txBox="1"/>
          <p:nvPr/>
        </p:nvSpPr>
        <p:spPr>
          <a:xfrm>
            <a:off x="6770367" y="2925146"/>
            <a:ext cx="1728161" cy="246470"/>
          </a:xfrm>
          <a:prstGeom prst="rect">
            <a:avLst/>
          </a:prstGeom>
          <a:noFill/>
        </p:spPr>
        <p:txBody>
          <a:bodyPr wrap="square" lIns="68573" tIns="34286" rIns="68573" bIns="34286" rtlCol="0">
            <a:spAutoFit/>
          </a:bodyPr>
          <a:lstStyle/>
          <a:p>
            <a:pPr>
              <a:lnSpc>
                <a:spcPct val="120000"/>
              </a:lnSpc>
            </a:pPr>
            <a:r>
              <a:rPr lang="zh-CN" altLang="en-US" sz="1050" dirty="0">
                <a:solidFill>
                  <a:schemeClr val="bg1">
                    <a:lumMod val="50000"/>
                  </a:schemeClr>
                </a:solidFill>
                <a:ea typeface="微软雅黑" panose="020B0503020204020204" pitchFamily="34" charset="-122"/>
                <a:cs typeface="+mn-ea"/>
                <a:sym typeface="Arial" panose="020B0604020202020204" pitchFamily="34" charset="0"/>
              </a:rPr>
              <a:t>请替换文字内容</a:t>
            </a:r>
            <a:endParaRPr lang="en-US" altLang="zh-CN" sz="1050" dirty="0">
              <a:solidFill>
                <a:schemeClr val="bg1">
                  <a:lumMod val="50000"/>
                </a:schemeClr>
              </a:solidFill>
              <a:ea typeface="微软雅黑" panose="020B0503020204020204" pitchFamily="34" charset="-122"/>
              <a:cs typeface="+mn-ea"/>
              <a:sym typeface="Arial" panose="020B0604020202020204" pitchFamily="34" charset="0"/>
            </a:endParaRPr>
          </a:p>
        </p:txBody>
      </p:sp>
      <p:sp>
        <p:nvSpPr>
          <p:cNvPr id="44" name="矩形 43"/>
          <p:cNvSpPr/>
          <p:nvPr/>
        </p:nvSpPr>
        <p:spPr>
          <a:xfrm>
            <a:off x="1" y="17275"/>
            <a:ext cx="9144000"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1"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up)">
                                      <p:cBhvr>
                                        <p:cTn id="10" dur="500"/>
                                        <p:tgtEl>
                                          <p:spTgt spid="16"/>
                                        </p:tgtEl>
                                      </p:cBhvr>
                                    </p:animEffect>
                                  </p:childTnLst>
                                </p:cTn>
                              </p:par>
                              <p:par>
                                <p:cTn id="11" presetID="22" presetClass="entr" presetSubtype="4"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par>
                                <p:cTn id="14" presetID="22" presetClass="entr" presetSubtype="1"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up)">
                                      <p:cBhvr>
                                        <p:cTn id="16" dur="500"/>
                                        <p:tgtEl>
                                          <p:spTgt spid="13"/>
                                        </p:tgtEl>
                                      </p:cBhvr>
                                    </p:animEffect>
                                  </p:childTnLst>
                                </p:cTn>
                              </p:par>
                            </p:childTnLst>
                          </p:cTn>
                        </p:par>
                        <p:par>
                          <p:cTn id="17" fill="hold">
                            <p:stCondLst>
                              <p:cond delay="500"/>
                            </p:stCondLst>
                            <p:childTnLst>
                              <p:par>
                                <p:cTn id="18" presetID="53" presetClass="entr" presetSubtype="16" fill="hold" nodeType="afterEffect">
                                  <p:stCondLst>
                                    <p:cond delay="0"/>
                                  </p:stCondLst>
                                  <p:childTnLst>
                                    <p:set>
                                      <p:cBhvr>
                                        <p:cTn id="19" dur="1" fill="hold">
                                          <p:stCondLst>
                                            <p:cond delay="0"/>
                                          </p:stCondLst>
                                        </p:cTn>
                                        <p:tgtEl>
                                          <p:spTgt spid="29"/>
                                        </p:tgtEl>
                                        <p:attrNameLst>
                                          <p:attrName>style.visibility</p:attrName>
                                        </p:attrNameLst>
                                      </p:cBhvr>
                                      <p:to>
                                        <p:strVal val="visible"/>
                                      </p:to>
                                    </p:set>
                                    <p:anim calcmode="lin" valueType="num">
                                      <p:cBhvr>
                                        <p:cTn id="20" dur="500" fill="hold"/>
                                        <p:tgtEl>
                                          <p:spTgt spid="29"/>
                                        </p:tgtEl>
                                        <p:attrNameLst>
                                          <p:attrName>ppt_w</p:attrName>
                                        </p:attrNameLst>
                                      </p:cBhvr>
                                      <p:tavLst>
                                        <p:tav tm="0">
                                          <p:val>
                                            <p:fltVal val="0"/>
                                          </p:val>
                                        </p:tav>
                                        <p:tav tm="100000">
                                          <p:val>
                                            <p:strVal val="#ppt_w"/>
                                          </p:val>
                                        </p:tav>
                                      </p:tavLst>
                                    </p:anim>
                                    <p:anim calcmode="lin" valueType="num">
                                      <p:cBhvr>
                                        <p:cTn id="21" dur="500" fill="hold"/>
                                        <p:tgtEl>
                                          <p:spTgt spid="29"/>
                                        </p:tgtEl>
                                        <p:attrNameLst>
                                          <p:attrName>ppt_h</p:attrName>
                                        </p:attrNameLst>
                                      </p:cBhvr>
                                      <p:tavLst>
                                        <p:tav tm="0">
                                          <p:val>
                                            <p:fltVal val="0"/>
                                          </p:val>
                                        </p:tav>
                                        <p:tav tm="100000">
                                          <p:val>
                                            <p:strVal val="#ppt_h"/>
                                          </p:val>
                                        </p:tav>
                                      </p:tavLst>
                                    </p:anim>
                                    <p:animEffect transition="in" filter="fade">
                                      <p:cBhvr>
                                        <p:cTn id="22" dur="500"/>
                                        <p:tgtEl>
                                          <p:spTgt spid="29"/>
                                        </p:tgtEl>
                                      </p:cBhvr>
                                    </p:animEffect>
                                  </p:childTnLst>
                                </p:cTn>
                              </p:par>
                              <p:par>
                                <p:cTn id="23" presetID="53" presetClass="entr" presetSubtype="16"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p:cTn id="25" dur="500" fill="hold"/>
                                        <p:tgtEl>
                                          <p:spTgt spid="19"/>
                                        </p:tgtEl>
                                        <p:attrNameLst>
                                          <p:attrName>ppt_w</p:attrName>
                                        </p:attrNameLst>
                                      </p:cBhvr>
                                      <p:tavLst>
                                        <p:tav tm="0">
                                          <p:val>
                                            <p:fltVal val="0"/>
                                          </p:val>
                                        </p:tav>
                                        <p:tav tm="100000">
                                          <p:val>
                                            <p:strVal val="#ppt_w"/>
                                          </p:val>
                                        </p:tav>
                                      </p:tavLst>
                                    </p:anim>
                                    <p:anim calcmode="lin" valueType="num">
                                      <p:cBhvr>
                                        <p:cTn id="26" dur="500" fill="hold"/>
                                        <p:tgtEl>
                                          <p:spTgt spid="19"/>
                                        </p:tgtEl>
                                        <p:attrNameLst>
                                          <p:attrName>ppt_h</p:attrName>
                                        </p:attrNameLst>
                                      </p:cBhvr>
                                      <p:tavLst>
                                        <p:tav tm="0">
                                          <p:val>
                                            <p:fltVal val="0"/>
                                          </p:val>
                                        </p:tav>
                                        <p:tav tm="100000">
                                          <p:val>
                                            <p:strVal val="#ppt_h"/>
                                          </p:val>
                                        </p:tav>
                                      </p:tavLst>
                                    </p:anim>
                                    <p:animEffect transition="in" filter="fade">
                                      <p:cBhvr>
                                        <p:cTn id="27" dur="500"/>
                                        <p:tgtEl>
                                          <p:spTgt spid="19"/>
                                        </p:tgtEl>
                                      </p:cBhvr>
                                    </p:animEffect>
                                  </p:childTnLst>
                                </p:cTn>
                              </p:par>
                              <p:par>
                                <p:cTn id="28" presetID="47" presetClass="entr" presetSubtype="0" fill="hold" grpId="0" nodeType="with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fade">
                                      <p:cBhvr>
                                        <p:cTn id="30" dur="500"/>
                                        <p:tgtEl>
                                          <p:spTgt spid="37"/>
                                        </p:tgtEl>
                                      </p:cBhvr>
                                    </p:animEffect>
                                    <p:anim calcmode="lin" valueType="num">
                                      <p:cBhvr>
                                        <p:cTn id="31" dur="500" fill="hold"/>
                                        <p:tgtEl>
                                          <p:spTgt spid="37"/>
                                        </p:tgtEl>
                                        <p:attrNameLst>
                                          <p:attrName>ppt_x</p:attrName>
                                        </p:attrNameLst>
                                      </p:cBhvr>
                                      <p:tavLst>
                                        <p:tav tm="0">
                                          <p:val>
                                            <p:strVal val="#ppt_x"/>
                                          </p:val>
                                        </p:tav>
                                        <p:tav tm="100000">
                                          <p:val>
                                            <p:strVal val="#ppt_x"/>
                                          </p:val>
                                        </p:tav>
                                      </p:tavLst>
                                    </p:anim>
                                    <p:anim calcmode="lin" valueType="num">
                                      <p:cBhvr>
                                        <p:cTn id="32" dur="500" fill="hold"/>
                                        <p:tgtEl>
                                          <p:spTgt spid="37"/>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fade">
                                      <p:cBhvr>
                                        <p:cTn id="35" dur="500"/>
                                        <p:tgtEl>
                                          <p:spTgt spid="36"/>
                                        </p:tgtEl>
                                      </p:cBhvr>
                                    </p:animEffect>
                                    <p:anim calcmode="lin" valueType="num">
                                      <p:cBhvr>
                                        <p:cTn id="36" dur="500" fill="hold"/>
                                        <p:tgtEl>
                                          <p:spTgt spid="36"/>
                                        </p:tgtEl>
                                        <p:attrNameLst>
                                          <p:attrName>ppt_x</p:attrName>
                                        </p:attrNameLst>
                                      </p:cBhvr>
                                      <p:tavLst>
                                        <p:tav tm="0">
                                          <p:val>
                                            <p:strVal val="#ppt_x"/>
                                          </p:val>
                                        </p:tav>
                                        <p:tav tm="100000">
                                          <p:val>
                                            <p:strVal val="#ppt_x"/>
                                          </p:val>
                                        </p:tav>
                                      </p:tavLst>
                                    </p:anim>
                                    <p:anim calcmode="lin" valueType="num">
                                      <p:cBhvr>
                                        <p:cTn id="37" dur="500" fill="hold"/>
                                        <p:tgtEl>
                                          <p:spTgt spid="36"/>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0"/>
                                  </p:stCondLst>
                                  <p:childTnLst>
                                    <p:set>
                                      <p:cBhvr>
                                        <p:cTn id="39" dur="1" fill="hold">
                                          <p:stCondLst>
                                            <p:cond delay="0"/>
                                          </p:stCondLst>
                                        </p:cTn>
                                        <p:tgtEl>
                                          <p:spTgt spid="39"/>
                                        </p:tgtEl>
                                        <p:attrNameLst>
                                          <p:attrName>style.visibility</p:attrName>
                                        </p:attrNameLst>
                                      </p:cBhvr>
                                      <p:to>
                                        <p:strVal val="visible"/>
                                      </p:to>
                                    </p:set>
                                    <p:animEffect transition="in" filter="fade">
                                      <p:cBhvr>
                                        <p:cTn id="40" dur="500"/>
                                        <p:tgtEl>
                                          <p:spTgt spid="39"/>
                                        </p:tgtEl>
                                      </p:cBhvr>
                                    </p:animEffect>
                                    <p:anim calcmode="lin" valueType="num">
                                      <p:cBhvr>
                                        <p:cTn id="41" dur="500" fill="hold"/>
                                        <p:tgtEl>
                                          <p:spTgt spid="39"/>
                                        </p:tgtEl>
                                        <p:attrNameLst>
                                          <p:attrName>ppt_x</p:attrName>
                                        </p:attrNameLst>
                                      </p:cBhvr>
                                      <p:tavLst>
                                        <p:tav tm="0">
                                          <p:val>
                                            <p:strVal val="#ppt_x"/>
                                          </p:val>
                                        </p:tav>
                                        <p:tav tm="100000">
                                          <p:val>
                                            <p:strVal val="#ppt_x"/>
                                          </p:val>
                                        </p:tav>
                                      </p:tavLst>
                                    </p:anim>
                                    <p:anim calcmode="lin" valueType="num">
                                      <p:cBhvr>
                                        <p:cTn id="42" dur="500" fill="hold"/>
                                        <p:tgtEl>
                                          <p:spTgt spid="39"/>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strVal val="#ppt_x"/>
                                          </p:val>
                                        </p:tav>
                                        <p:tav tm="100000">
                                          <p:val>
                                            <p:strVal val="#ppt_x"/>
                                          </p:val>
                                        </p:tav>
                                      </p:tavLst>
                                    </p:anim>
                                    <p:anim calcmode="lin" valueType="num">
                                      <p:cBhvr>
                                        <p:cTn id="47" dur="500" fill="hold"/>
                                        <p:tgtEl>
                                          <p:spTgt spid="38"/>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strVal val="#ppt_x"/>
                                          </p:val>
                                        </p:tav>
                                        <p:tav tm="100000">
                                          <p:val>
                                            <p:strVal val="#ppt_x"/>
                                          </p:val>
                                        </p:tav>
                                      </p:tavLst>
                                    </p:anim>
                                    <p:anim calcmode="lin" valueType="num">
                                      <p:cBhvr>
                                        <p:cTn id="52" dur="500" fill="hold"/>
                                        <p:tgtEl>
                                          <p:spTgt spid="41"/>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40"/>
                                        </p:tgtEl>
                                        <p:attrNameLst>
                                          <p:attrName>style.visibility</p:attrName>
                                        </p:attrNameLst>
                                      </p:cBhvr>
                                      <p:to>
                                        <p:strVal val="visible"/>
                                      </p:to>
                                    </p:set>
                                    <p:animEffect transition="in" filter="fade">
                                      <p:cBhvr>
                                        <p:cTn id="55" dur="500"/>
                                        <p:tgtEl>
                                          <p:spTgt spid="40"/>
                                        </p:tgtEl>
                                      </p:cBhvr>
                                    </p:animEffect>
                                    <p:anim calcmode="lin" valueType="num">
                                      <p:cBhvr>
                                        <p:cTn id="56" dur="500" fill="hold"/>
                                        <p:tgtEl>
                                          <p:spTgt spid="40"/>
                                        </p:tgtEl>
                                        <p:attrNameLst>
                                          <p:attrName>ppt_x</p:attrName>
                                        </p:attrNameLst>
                                      </p:cBhvr>
                                      <p:tavLst>
                                        <p:tav tm="0">
                                          <p:val>
                                            <p:strVal val="#ppt_x"/>
                                          </p:val>
                                        </p:tav>
                                        <p:tav tm="100000">
                                          <p:val>
                                            <p:strVal val="#ppt_x"/>
                                          </p:val>
                                        </p:tav>
                                      </p:tavLst>
                                    </p:anim>
                                    <p:anim calcmode="lin" valueType="num">
                                      <p:cBhvr>
                                        <p:cTn id="57" dur="500" fill="hold"/>
                                        <p:tgtEl>
                                          <p:spTgt spid="40"/>
                                        </p:tgtEl>
                                        <p:attrNameLst>
                                          <p:attrName>ppt_y</p:attrName>
                                        </p:attrNameLst>
                                      </p:cBhvr>
                                      <p:tavLst>
                                        <p:tav tm="0">
                                          <p:val>
                                            <p:strVal val="#ppt_y+.1"/>
                                          </p:val>
                                        </p:tav>
                                        <p:tav tm="100000">
                                          <p:val>
                                            <p:strVal val="#ppt_y"/>
                                          </p:val>
                                        </p:tav>
                                      </p:tavLst>
                                    </p:anim>
                                  </p:childTnLst>
                                </p:cTn>
                              </p:par>
                              <p:par>
                                <p:cTn id="58" presetID="47" presetClass="entr" presetSubtype="0" fill="hold" grpId="0" nodeType="withEffect">
                                  <p:stCondLst>
                                    <p:cond delay="0"/>
                                  </p:stCondLst>
                                  <p:childTnLst>
                                    <p:set>
                                      <p:cBhvr>
                                        <p:cTn id="59" dur="1" fill="hold">
                                          <p:stCondLst>
                                            <p:cond delay="0"/>
                                          </p:stCondLst>
                                        </p:cTn>
                                        <p:tgtEl>
                                          <p:spTgt spid="43"/>
                                        </p:tgtEl>
                                        <p:attrNameLst>
                                          <p:attrName>style.visibility</p:attrName>
                                        </p:attrNameLst>
                                      </p:cBhvr>
                                      <p:to>
                                        <p:strVal val="visible"/>
                                      </p:to>
                                    </p:set>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strVal val="#ppt_x"/>
                                          </p:val>
                                        </p:tav>
                                        <p:tav tm="100000">
                                          <p:val>
                                            <p:strVal val="#ppt_x"/>
                                          </p:val>
                                        </p:tav>
                                      </p:tavLst>
                                    </p:anim>
                                    <p:anim calcmode="lin" valueType="num">
                                      <p:cBhvr>
                                        <p:cTn id="62" dur="500" fill="hold"/>
                                        <p:tgtEl>
                                          <p:spTgt spid="43"/>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fade">
                                      <p:cBhvr>
                                        <p:cTn id="65" dur="500"/>
                                        <p:tgtEl>
                                          <p:spTgt spid="42"/>
                                        </p:tgtEl>
                                      </p:cBhvr>
                                    </p:animEffect>
                                    <p:anim calcmode="lin" valueType="num">
                                      <p:cBhvr>
                                        <p:cTn id="66" dur="500" fill="hold"/>
                                        <p:tgtEl>
                                          <p:spTgt spid="42"/>
                                        </p:tgtEl>
                                        <p:attrNameLst>
                                          <p:attrName>ppt_x</p:attrName>
                                        </p:attrNameLst>
                                      </p:cBhvr>
                                      <p:tavLst>
                                        <p:tav tm="0">
                                          <p:val>
                                            <p:strVal val="#ppt_x"/>
                                          </p:val>
                                        </p:tav>
                                        <p:tav tm="100000">
                                          <p:val>
                                            <p:strVal val="#ppt_x"/>
                                          </p:val>
                                        </p:tav>
                                      </p:tavLst>
                                    </p:anim>
                                    <p:anim calcmode="lin" valueType="num">
                                      <p:cBhvr>
                                        <p:cTn id="67" dur="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P spid="42" grpId="0"/>
      <p:bldP spid="4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任意多边形 3"/>
          <p:cNvSpPr/>
          <p:nvPr>
            <p:custDataLst>
              <p:tags r:id="rId1"/>
            </p:custDataLst>
          </p:nvPr>
        </p:nvSpPr>
        <p:spPr>
          <a:xfrm>
            <a:off x="521545" y="459719"/>
            <a:ext cx="8622455" cy="22245"/>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1"/>
          </a:solidFill>
          <a:ln>
            <a:solidFill>
              <a:srgbClr val="88D27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6" tIns="34288" rIns="68576" bIns="34288" numCol="1" spcCol="0" rtlCol="0" fromWordArt="0" anchor="ctr" anchorCtr="0" forceAA="0" compatLnSpc="1">
            <a:noAutofit/>
          </a:bodyPr>
          <a:lstStyle/>
          <a:p>
            <a:pPr algn="ctr"/>
            <a:endParaRPr lang="zh-CN" altLang="en-US" sz="1420">
              <a:latin typeface="Arial" panose="020B0604020202020204" pitchFamily="34" charset="0"/>
              <a:ea typeface="微软雅黑" panose="020B0503020204020204" pitchFamily="34" charset="-122"/>
              <a:sym typeface="Arial" panose="020B0604020202020204" pitchFamily="34" charset="0"/>
            </a:endParaRPr>
          </a:p>
        </p:txBody>
      </p:sp>
      <p:sp>
        <p:nvSpPr>
          <p:cNvPr id="5" name="任意多边形 4"/>
          <p:cNvSpPr/>
          <p:nvPr>
            <p:custDataLst>
              <p:tags r:id="rId2"/>
            </p:custDataLst>
          </p:nvPr>
        </p:nvSpPr>
        <p:spPr>
          <a:xfrm>
            <a:off x="1" y="100217"/>
            <a:ext cx="410465" cy="381747"/>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6" tIns="34288" rIns="68576" bIns="34288" numCol="1" spcCol="0" rtlCol="0" fromWordArt="0" anchor="ctr" anchorCtr="0" forceAA="0" compatLnSpc="1">
            <a:noAutofit/>
          </a:bodyPr>
          <a:lstStyle/>
          <a:p>
            <a:pPr algn="ctr"/>
            <a:endParaRPr lang="zh-CN" altLang="en-US" sz="142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Content Placeholder 2"/>
          <p:cNvSpPr txBox="1"/>
          <p:nvPr/>
        </p:nvSpPr>
        <p:spPr>
          <a:xfrm>
            <a:off x="699345" y="161315"/>
            <a:ext cx="2181013" cy="246221"/>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1600" dirty="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点击添加小标题</a:t>
            </a:r>
            <a:endParaRPr lang="en-US" sz="1600" dirty="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7" name="组合 6"/>
          <p:cNvGrpSpPr/>
          <p:nvPr/>
        </p:nvGrpSpPr>
        <p:grpSpPr>
          <a:xfrm>
            <a:off x="640601" y="1805072"/>
            <a:ext cx="3208394" cy="2019711"/>
            <a:chOff x="874713" y="2406762"/>
            <a:chExt cx="4277859" cy="2692949"/>
          </a:xfrm>
        </p:grpSpPr>
        <p:sp>
          <p:nvSpPr>
            <p:cNvPr id="8" name="文本框 7"/>
            <p:cNvSpPr txBox="1"/>
            <p:nvPr/>
          </p:nvSpPr>
          <p:spPr>
            <a:xfrm>
              <a:off x="874713" y="2406762"/>
              <a:ext cx="2708434" cy="492443"/>
            </a:xfrm>
            <a:prstGeom prst="rect">
              <a:avLst/>
            </a:prstGeom>
            <a:noFill/>
          </p:spPr>
          <p:txBody>
            <a:bodyPr wrap="none" rtlCol="0">
              <a:spAutoFit/>
            </a:bodyPr>
            <a:lstStyle/>
            <a:p>
              <a:pPr defTabSz="685800" fontAlgn="auto">
                <a:spcBef>
                  <a:spcPts val="0"/>
                </a:spcBef>
                <a:spcAft>
                  <a:spcPts val="0"/>
                </a:spcAft>
                <a:defRPr/>
              </a:pPr>
              <a:r>
                <a:rPr lang="zh-CN" altLang="en-US" dirty="0">
                  <a:solidFill>
                    <a:prstClr val="black">
                      <a:lumMod val="75000"/>
                      <a:lumOff val="25000"/>
                    </a:prstClr>
                  </a:solidFill>
                  <a:ea typeface="微软雅黑" panose="020B0503020204020204" pitchFamily="34" charset="-122"/>
                  <a:sym typeface="Arial" panose="020B0604020202020204" pitchFamily="34" charset="0"/>
                </a:rPr>
                <a:t>标题文字添加此处</a:t>
              </a:r>
            </a:p>
          </p:txBody>
        </p:sp>
        <p:sp>
          <p:nvSpPr>
            <p:cNvPr id="9" name="矩形 8"/>
            <p:cNvSpPr/>
            <p:nvPr/>
          </p:nvSpPr>
          <p:spPr>
            <a:xfrm>
              <a:off x="874713" y="2929982"/>
              <a:ext cx="3748087" cy="467820"/>
            </a:xfrm>
            <a:prstGeom prst="rect">
              <a:avLst/>
            </a:prstGeom>
          </p:spPr>
          <p:txBody>
            <a:bodyPr wrap="square">
              <a:spAutoFit/>
            </a:bodyPr>
            <a:lstStyle/>
            <a:p>
              <a:pPr defTabSz="685800" fontAlgn="auto">
                <a:lnSpc>
                  <a:spcPct val="120000"/>
                </a:lnSpc>
                <a:spcBef>
                  <a:spcPts val="0"/>
                </a:spcBef>
                <a:spcAft>
                  <a:spcPts val="0"/>
                </a:spcAft>
                <a:defRPr/>
              </a:pPr>
              <a:r>
                <a:rPr lang="zh-CN" altLang="en-US" sz="700" dirty="0">
                  <a:solidFill>
                    <a:prstClr val="black">
                      <a:lumMod val="50000"/>
                      <a:lumOff val="50000"/>
                    </a:prstClr>
                  </a:solidFill>
                  <a:ea typeface="微软雅黑" panose="020B0503020204020204" pitchFamily="34" charset="-122"/>
                  <a:sym typeface="Arial" panose="020B0604020202020204" pitchFamily="34" charset="0"/>
                </a:rPr>
                <a:t>用户可以在投影仪或者计算机上进行演示，也可以将演示文稿打印出来，制作成胶片</a:t>
              </a:r>
            </a:p>
          </p:txBody>
        </p:sp>
        <p:cxnSp>
          <p:nvCxnSpPr>
            <p:cNvPr id="10" name="直接连接符 9"/>
            <p:cNvCxnSpPr/>
            <p:nvPr/>
          </p:nvCxnSpPr>
          <p:spPr>
            <a:xfrm>
              <a:off x="991280" y="3669757"/>
              <a:ext cx="118296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874714" y="3868604"/>
              <a:ext cx="4277858" cy="1231107"/>
            </a:xfrm>
            <a:prstGeom prst="rect">
              <a:avLst/>
            </a:prstGeom>
          </p:spPr>
          <p:txBody>
            <a:bodyPr wrap="square">
              <a:spAutoFit/>
            </a:bodyPr>
            <a:lstStyle/>
            <a:p>
              <a:pPr algn="just" defTabSz="685800" fontAlgn="auto">
                <a:lnSpc>
                  <a:spcPct val="120000"/>
                </a:lnSpc>
                <a:spcBef>
                  <a:spcPts val="0"/>
                </a:spcBef>
                <a:spcAft>
                  <a:spcPts val="0"/>
                </a:spcAft>
                <a:defRPr/>
              </a:pPr>
              <a:r>
                <a:rPr lang="zh-CN" altLang="en-US" sz="900" dirty="0">
                  <a:solidFill>
                    <a:prstClr val="black">
                      <a:lumMod val="50000"/>
                      <a:lumOff val="50000"/>
                    </a:prstClr>
                  </a:solidFill>
                  <a:ea typeface="微软雅黑" panose="020B0503020204020204" pitchFamily="34" charset="-122"/>
                  <a:sym typeface="Arial" panose="020B0604020202020204" pitchFamily="34" charset="0"/>
                </a:rPr>
                <a:t>用户可以在投影仪或者计算机上进行演示，也可以将演示文稿打印出来，制作成胶片，以便应用到更广泛的领域中。利用</a:t>
              </a:r>
              <a:r>
                <a:rPr lang="en-US" altLang="zh-CN" sz="900" dirty="0">
                  <a:solidFill>
                    <a:prstClr val="black">
                      <a:lumMod val="50000"/>
                      <a:lumOff val="50000"/>
                    </a:prstClr>
                  </a:solidFill>
                  <a:ea typeface="微软雅黑" panose="020B0503020204020204" pitchFamily="34" charset="-122"/>
                  <a:sym typeface="Arial" panose="020B0604020202020204" pitchFamily="34" charset="0"/>
                </a:rPr>
                <a:t>Microsoft Office PowerPoint</a:t>
              </a:r>
              <a:r>
                <a:rPr lang="zh-CN" altLang="en-US" sz="900" dirty="0">
                  <a:solidFill>
                    <a:prstClr val="black">
                      <a:lumMod val="50000"/>
                      <a:lumOff val="50000"/>
                    </a:prstClr>
                  </a:solidFill>
                  <a:ea typeface="微软雅黑" panose="020B0503020204020204" pitchFamily="34" charset="-122"/>
                  <a:sym typeface="Arial" panose="020B0604020202020204" pitchFamily="34" charset="0"/>
                </a:rPr>
                <a:t>不仅可以创建演示文稿，还可以在互联网上召开面对面会议、远程会议或在网上给观众展示演示文稿用户可以在投影仪或者计算机上进行演示</a:t>
              </a:r>
            </a:p>
          </p:txBody>
        </p:sp>
      </p:grpSp>
      <p:grpSp>
        <p:nvGrpSpPr>
          <p:cNvPr id="12" name="Group 71" descr="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
          <p:cNvGrpSpPr/>
          <p:nvPr/>
        </p:nvGrpSpPr>
        <p:grpSpPr>
          <a:xfrm>
            <a:off x="4524212" y="2292336"/>
            <a:ext cx="2420216" cy="1687440"/>
            <a:chOff x="3412101" y="3132431"/>
            <a:chExt cx="3549650" cy="2474912"/>
          </a:xfrm>
        </p:grpSpPr>
        <p:sp>
          <p:nvSpPr>
            <p:cNvPr id="13" name="Freeform 8"/>
            <p:cNvSpPr/>
            <p:nvPr/>
          </p:nvSpPr>
          <p:spPr bwMode="auto">
            <a:xfrm>
              <a:off x="3412101" y="4086518"/>
              <a:ext cx="3549650" cy="1454150"/>
            </a:xfrm>
            <a:custGeom>
              <a:avLst/>
              <a:gdLst>
                <a:gd name="T0" fmla="*/ 944 w 944"/>
                <a:gd name="T1" fmla="*/ 93 h 387"/>
                <a:gd name="T2" fmla="*/ 886 w 944"/>
                <a:gd name="T3" fmla="*/ 66 h 387"/>
                <a:gd name="T4" fmla="*/ 88 w 944"/>
                <a:gd name="T5" fmla="*/ 0 h 387"/>
                <a:gd name="T6" fmla="*/ 45 w 944"/>
                <a:gd name="T7" fmla="*/ 112 h 387"/>
                <a:gd name="T8" fmla="*/ 469 w 944"/>
                <a:gd name="T9" fmla="*/ 387 h 387"/>
                <a:gd name="T10" fmla="*/ 944 w 944"/>
                <a:gd name="T11" fmla="*/ 93 h 387"/>
              </a:gdLst>
              <a:ahLst/>
              <a:cxnLst>
                <a:cxn ang="0">
                  <a:pos x="T0" y="T1"/>
                </a:cxn>
                <a:cxn ang="0">
                  <a:pos x="T2" y="T3"/>
                </a:cxn>
                <a:cxn ang="0">
                  <a:pos x="T4" y="T5"/>
                </a:cxn>
                <a:cxn ang="0">
                  <a:pos x="T6" y="T7"/>
                </a:cxn>
                <a:cxn ang="0">
                  <a:pos x="T8" y="T9"/>
                </a:cxn>
                <a:cxn ang="0">
                  <a:pos x="T10" y="T11"/>
                </a:cxn>
              </a:cxnLst>
              <a:rect l="0" t="0" r="r" b="b"/>
              <a:pathLst>
                <a:path w="944" h="387">
                  <a:moveTo>
                    <a:pt x="944" y="93"/>
                  </a:moveTo>
                  <a:cubicBezTo>
                    <a:pt x="886" y="66"/>
                    <a:pt x="886" y="66"/>
                    <a:pt x="886" y="66"/>
                  </a:cubicBezTo>
                  <a:cubicBezTo>
                    <a:pt x="88" y="0"/>
                    <a:pt x="88" y="0"/>
                    <a:pt x="88" y="0"/>
                  </a:cubicBezTo>
                  <a:cubicBezTo>
                    <a:pt x="88" y="0"/>
                    <a:pt x="0" y="38"/>
                    <a:pt x="45" y="112"/>
                  </a:cubicBezTo>
                  <a:cubicBezTo>
                    <a:pt x="107" y="211"/>
                    <a:pt x="469" y="387"/>
                    <a:pt x="469" y="387"/>
                  </a:cubicBezTo>
                  <a:lnTo>
                    <a:pt x="944" y="93"/>
                  </a:lnTo>
                  <a:close/>
                </a:path>
              </a:pathLst>
            </a:custGeom>
            <a:solidFill>
              <a:schemeClr val="accent3">
                <a:lumMod val="50000"/>
              </a:schemeClr>
            </a:solidFill>
            <a:ln>
              <a:noFill/>
            </a:ln>
          </p:spPr>
          <p:txBody>
            <a:bodyPr vert="horz" wrap="square" lIns="68580" tIns="34290" rIns="68580" bIns="34290" numCol="1" anchor="t" anchorCtr="0" compatLnSpc="1"/>
            <a:lstStyle/>
            <a:p>
              <a:endParaRPr lang="en-US">
                <a:ea typeface="微软雅黑" panose="020B0503020204020204" pitchFamily="34" charset="-122"/>
                <a:sym typeface="Arial" panose="020B0604020202020204" pitchFamily="34" charset="0"/>
              </a:endParaRPr>
            </a:p>
          </p:txBody>
        </p:sp>
        <p:sp>
          <p:nvSpPr>
            <p:cNvPr id="14" name="Freeform 9"/>
            <p:cNvSpPr/>
            <p:nvPr/>
          </p:nvSpPr>
          <p:spPr bwMode="auto">
            <a:xfrm>
              <a:off x="3793101" y="3969043"/>
              <a:ext cx="3082925" cy="1398588"/>
            </a:xfrm>
            <a:custGeom>
              <a:avLst/>
              <a:gdLst>
                <a:gd name="T0" fmla="*/ 1942 w 1942"/>
                <a:gd name="T1" fmla="*/ 34 h 881"/>
                <a:gd name="T2" fmla="*/ 1942 w 1942"/>
                <a:gd name="T3" fmla="*/ 266 h 881"/>
                <a:gd name="T4" fmla="*/ 871 w 1942"/>
                <a:gd name="T5" fmla="*/ 881 h 881"/>
                <a:gd name="T6" fmla="*/ 4 w 1942"/>
                <a:gd name="T7" fmla="*/ 398 h 881"/>
                <a:gd name="T8" fmla="*/ 0 w 1942"/>
                <a:gd name="T9" fmla="*/ 133 h 881"/>
                <a:gd name="T10" fmla="*/ 893 w 1942"/>
                <a:gd name="T11" fmla="*/ 606 h 881"/>
                <a:gd name="T12" fmla="*/ 1937 w 1942"/>
                <a:gd name="T13" fmla="*/ 0 h 881"/>
                <a:gd name="T14" fmla="*/ 1942 w 1942"/>
                <a:gd name="T15" fmla="*/ 34 h 8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2" h="881">
                  <a:moveTo>
                    <a:pt x="1942" y="34"/>
                  </a:moveTo>
                  <a:lnTo>
                    <a:pt x="1942" y="266"/>
                  </a:lnTo>
                  <a:lnTo>
                    <a:pt x="871" y="881"/>
                  </a:lnTo>
                  <a:lnTo>
                    <a:pt x="4" y="398"/>
                  </a:lnTo>
                  <a:lnTo>
                    <a:pt x="0" y="133"/>
                  </a:lnTo>
                  <a:lnTo>
                    <a:pt x="893" y="606"/>
                  </a:lnTo>
                  <a:lnTo>
                    <a:pt x="1937" y="0"/>
                  </a:lnTo>
                  <a:lnTo>
                    <a:pt x="1942" y="34"/>
                  </a:lnTo>
                  <a:close/>
                </a:path>
              </a:pathLst>
            </a:custGeom>
            <a:solidFill>
              <a:srgbClr val="E6E7E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a:ea typeface="微软雅黑" panose="020B0503020204020204" pitchFamily="34" charset="-122"/>
                <a:sym typeface="Arial" panose="020B0604020202020204" pitchFamily="34" charset="0"/>
              </a:endParaRPr>
            </a:p>
          </p:txBody>
        </p:sp>
        <p:sp>
          <p:nvSpPr>
            <p:cNvPr id="15" name="Freeform 10"/>
            <p:cNvSpPr/>
            <p:nvPr/>
          </p:nvSpPr>
          <p:spPr bwMode="auto">
            <a:xfrm>
              <a:off x="3626413" y="3132431"/>
              <a:ext cx="3335338" cy="1735138"/>
            </a:xfrm>
            <a:custGeom>
              <a:avLst/>
              <a:gdLst>
                <a:gd name="T0" fmla="*/ 887 w 887"/>
                <a:gd name="T1" fmla="*/ 194 h 462"/>
                <a:gd name="T2" fmla="*/ 413 w 887"/>
                <a:gd name="T3" fmla="*/ 462 h 462"/>
                <a:gd name="T4" fmla="*/ 0 w 887"/>
                <a:gd name="T5" fmla="*/ 250 h 462"/>
                <a:gd name="T6" fmla="*/ 13 w 887"/>
                <a:gd name="T7" fmla="*/ 244 h 462"/>
                <a:gd name="T8" fmla="*/ 460 w 887"/>
                <a:gd name="T9" fmla="*/ 18 h 462"/>
                <a:gd name="T10" fmla="*/ 517 w 887"/>
                <a:gd name="T11" fmla="*/ 10 h 462"/>
                <a:gd name="T12" fmla="*/ 887 w 887"/>
                <a:gd name="T13" fmla="*/ 194 h 462"/>
              </a:gdLst>
              <a:ahLst/>
              <a:cxnLst>
                <a:cxn ang="0">
                  <a:pos x="T0" y="T1"/>
                </a:cxn>
                <a:cxn ang="0">
                  <a:pos x="T2" y="T3"/>
                </a:cxn>
                <a:cxn ang="0">
                  <a:pos x="T4" y="T5"/>
                </a:cxn>
                <a:cxn ang="0">
                  <a:pos x="T6" y="T7"/>
                </a:cxn>
                <a:cxn ang="0">
                  <a:pos x="T8" y="T9"/>
                </a:cxn>
                <a:cxn ang="0">
                  <a:pos x="T10" y="T11"/>
                </a:cxn>
                <a:cxn ang="0">
                  <a:pos x="T12" y="T13"/>
                </a:cxn>
              </a:cxnLst>
              <a:rect l="0" t="0" r="r" b="b"/>
              <a:pathLst>
                <a:path w="887" h="462">
                  <a:moveTo>
                    <a:pt x="887" y="194"/>
                  </a:moveTo>
                  <a:cubicBezTo>
                    <a:pt x="413" y="462"/>
                    <a:pt x="413" y="462"/>
                    <a:pt x="413" y="462"/>
                  </a:cubicBezTo>
                  <a:cubicBezTo>
                    <a:pt x="0" y="250"/>
                    <a:pt x="0" y="250"/>
                    <a:pt x="0" y="250"/>
                  </a:cubicBezTo>
                  <a:cubicBezTo>
                    <a:pt x="13" y="244"/>
                    <a:pt x="13" y="244"/>
                    <a:pt x="13" y="244"/>
                  </a:cubicBezTo>
                  <a:cubicBezTo>
                    <a:pt x="460" y="18"/>
                    <a:pt x="460" y="18"/>
                    <a:pt x="460" y="18"/>
                  </a:cubicBezTo>
                  <a:cubicBezTo>
                    <a:pt x="460" y="18"/>
                    <a:pt x="491" y="0"/>
                    <a:pt x="517" y="10"/>
                  </a:cubicBezTo>
                  <a:cubicBezTo>
                    <a:pt x="544" y="20"/>
                    <a:pt x="887" y="194"/>
                    <a:pt x="887" y="194"/>
                  </a:cubicBezTo>
                </a:path>
              </a:pathLst>
            </a:custGeom>
            <a:solidFill>
              <a:schemeClr val="accent3"/>
            </a:solidFill>
            <a:ln>
              <a:noFill/>
            </a:ln>
          </p:spPr>
          <p:txBody>
            <a:bodyPr vert="horz" wrap="square" lIns="68580" tIns="34290" rIns="68580" bIns="34290" numCol="1" anchor="t" anchorCtr="0" compatLnSpc="1"/>
            <a:lstStyle/>
            <a:p>
              <a:endParaRPr lang="en-US">
                <a:ea typeface="微软雅黑" panose="020B0503020204020204" pitchFamily="34" charset="-122"/>
                <a:sym typeface="Arial" panose="020B0604020202020204" pitchFamily="34" charset="0"/>
              </a:endParaRPr>
            </a:p>
          </p:txBody>
        </p:sp>
        <p:sp>
          <p:nvSpPr>
            <p:cNvPr id="16" name="Freeform 11"/>
            <p:cNvSpPr/>
            <p:nvPr/>
          </p:nvSpPr>
          <p:spPr bwMode="auto">
            <a:xfrm>
              <a:off x="5180576" y="3861093"/>
              <a:ext cx="1781175" cy="1157288"/>
            </a:xfrm>
            <a:custGeom>
              <a:avLst/>
              <a:gdLst>
                <a:gd name="T0" fmla="*/ 0 w 1122"/>
                <a:gd name="T1" fmla="*/ 634 h 729"/>
                <a:gd name="T2" fmla="*/ 1122 w 1122"/>
                <a:gd name="T3" fmla="*/ 0 h 729"/>
                <a:gd name="T4" fmla="*/ 1122 w 1122"/>
                <a:gd name="T5" fmla="*/ 87 h 729"/>
                <a:gd name="T6" fmla="*/ 0 w 1122"/>
                <a:gd name="T7" fmla="*/ 729 h 729"/>
                <a:gd name="T8" fmla="*/ 0 w 1122"/>
                <a:gd name="T9" fmla="*/ 634 h 729"/>
              </a:gdLst>
              <a:ahLst/>
              <a:cxnLst>
                <a:cxn ang="0">
                  <a:pos x="T0" y="T1"/>
                </a:cxn>
                <a:cxn ang="0">
                  <a:pos x="T2" y="T3"/>
                </a:cxn>
                <a:cxn ang="0">
                  <a:pos x="T4" y="T5"/>
                </a:cxn>
                <a:cxn ang="0">
                  <a:pos x="T6" y="T7"/>
                </a:cxn>
                <a:cxn ang="0">
                  <a:pos x="T8" y="T9"/>
                </a:cxn>
              </a:cxnLst>
              <a:rect l="0" t="0" r="r" b="b"/>
              <a:pathLst>
                <a:path w="1122" h="729">
                  <a:moveTo>
                    <a:pt x="0" y="634"/>
                  </a:moveTo>
                  <a:lnTo>
                    <a:pt x="1122" y="0"/>
                  </a:lnTo>
                  <a:lnTo>
                    <a:pt x="1122" y="87"/>
                  </a:lnTo>
                  <a:lnTo>
                    <a:pt x="0" y="729"/>
                  </a:lnTo>
                  <a:lnTo>
                    <a:pt x="0" y="634"/>
                  </a:lnTo>
                  <a:close/>
                </a:path>
              </a:pathLst>
            </a:custGeom>
            <a:solidFill>
              <a:schemeClr val="accent3">
                <a:lumMod val="75000"/>
              </a:schemeClr>
            </a:solidFill>
            <a:ln>
              <a:noFill/>
            </a:ln>
          </p:spPr>
          <p:txBody>
            <a:bodyPr vert="horz" wrap="square" lIns="68580" tIns="34290" rIns="68580" bIns="34290" numCol="1" anchor="t" anchorCtr="0" compatLnSpc="1"/>
            <a:lstStyle/>
            <a:p>
              <a:endParaRPr lang="en-US">
                <a:ea typeface="微软雅黑" panose="020B0503020204020204" pitchFamily="34" charset="-122"/>
                <a:sym typeface="Arial" panose="020B0604020202020204" pitchFamily="34" charset="0"/>
              </a:endParaRPr>
            </a:p>
          </p:txBody>
        </p:sp>
        <p:sp>
          <p:nvSpPr>
            <p:cNvPr id="17" name="Freeform 12"/>
            <p:cNvSpPr/>
            <p:nvPr/>
          </p:nvSpPr>
          <p:spPr bwMode="auto">
            <a:xfrm>
              <a:off x="5180576" y="3861093"/>
              <a:ext cx="1781175" cy="1157288"/>
            </a:xfrm>
            <a:custGeom>
              <a:avLst/>
              <a:gdLst>
                <a:gd name="T0" fmla="*/ 0 w 1122"/>
                <a:gd name="T1" fmla="*/ 634 h 729"/>
                <a:gd name="T2" fmla="*/ 1122 w 1122"/>
                <a:gd name="T3" fmla="*/ 0 h 729"/>
                <a:gd name="T4" fmla="*/ 1122 w 1122"/>
                <a:gd name="T5" fmla="*/ 87 h 729"/>
                <a:gd name="T6" fmla="*/ 0 w 1122"/>
                <a:gd name="T7" fmla="*/ 729 h 729"/>
                <a:gd name="T8" fmla="*/ 0 w 1122"/>
                <a:gd name="T9" fmla="*/ 634 h 729"/>
              </a:gdLst>
              <a:ahLst/>
              <a:cxnLst>
                <a:cxn ang="0">
                  <a:pos x="T0" y="T1"/>
                </a:cxn>
                <a:cxn ang="0">
                  <a:pos x="T2" y="T3"/>
                </a:cxn>
                <a:cxn ang="0">
                  <a:pos x="T4" y="T5"/>
                </a:cxn>
                <a:cxn ang="0">
                  <a:pos x="T6" y="T7"/>
                </a:cxn>
                <a:cxn ang="0">
                  <a:pos x="T8" y="T9"/>
                </a:cxn>
              </a:cxnLst>
              <a:rect l="0" t="0" r="r" b="b"/>
              <a:pathLst>
                <a:path w="1122" h="729">
                  <a:moveTo>
                    <a:pt x="0" y="634"/>
                  </a:moveTo>
                  <a:lnTo>
                    <a:pt x="1122" y="0"/>
                  </a:lnTo>
                  <a:lnTo>
                    <a:pt x="1122" y="87"/>
                  </a:lnTo>
                  <a:lnTo>
                    <a:pt x="0" y="729"/>
                  </a:lnTo>
                  <a:lnTo>
                    <a:pt x="0" y="63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a:ea typeface="微软雅黑" panose="020B0503020204020204" pitchFamily="34" charset="-122"/>
                <a:sym typeface="Arial" panose="020B0604020202020204" pitchFamily="34" charset="0"/>
              </a:endParaRPr>
            </a:p>
          </p:txBody>
        </p:sp>
        <p:sp>
          <p:nvSpPr>
            <p:cNvPr id="18" name="Freeform 13"/>
            <p:cNvSpPr/>
            <p:nvPr/>
          </p:nvSpPr>
          <p:spPr bwMode="auto">
            <a:xfrm>
              <a:off x="5180576" y="4435768"/>
              <a:ext cx="1781175" cy="1171575"/>
            </a:xfrm>
            <a:custGeom>
              <a:avLst/>
              <a:gdLst>
                <a:gd name="T0" fmla="*/ 1122 w 1122"/>
                <a:gd name="T1" fmla="*/ 0 h 738"/>
                <a:gd name="T2" fmla="*/ 1122 w 1122"/>
                <a:gd name="T3" fmla="*/ 78 h 738"/>
                <a:gd name="T4" fmla="*/ 0 w 1122"/>
                <a:gd name="T5" fmla="*/ 738 h 738"/>
                <a:gd name="T6" fmla="*/ 0 w 1122"/>
                <a:gd name="T7" fmla="*/ 656 h 738"/>
                <a:gd name="T8" fmla="*/ 1122 w 1122"/>
                <a:gd name="T9" fmla="*/ 0 h 738"/>
              </a:gdLst>
              <a:ahLst/>
              <a:cxnLst>
                <a:cxn ang="0">
                  <a:pos x="T0" y="T1"/>
                </a:cxn>
                <a:cxn ang="0">
                  <a:pos x="T2" y="T3"/>
                </a:cxn>
                <a:cxn ang="0">
                  <a:pos x="T4" y="T5"/>
                </a:cxn>
                <a:cxn ang="0">
                  <a:pos x="T6" y="T7"/>
                </a:cxn>
                <a:cxn ang="0">
                  <a:pos x="T8" y="T9"/>
                </a:cxn>
              </a:cxnLst>
              <a:rect l="0" t="0" r="r" b="b"/>
              <a:pathLst>
                <a:path w="1122" h="738">
                  <a:moveTo>
                    <a:pt x="1122" y="0"/>
                  </a:moveTo>
                  <a:lnTo>
                    <a:pt x="1122" y="78"/>
                  </a:lnTo>
                  <a:lnTo>
                    <a:pt x="0" y="738"/>
                  </a:lnTo>
                  <a:lnTo>
                    <a:pt x="0" y="656"/>
                  </a:lnTo>
                  <a:lnTo>
                    <a:pt x="1122" y="0"/>
                  </a:lnTo>
                  <a:close/>
                </a:path>
              </a:pathLst>
            </a:custGeom>
            <a:solidFill>
              <a:schemeClr val="accent3"/>
            </a:solidFill>
            <a:ln>
              <a:noFill/>
            </a:ln>
          </p:spPr>
          <p:txBody>
            <a:bodyPr vert="horz" wrap="square" lIns="68580" tIns="34290" rIns="68580" bIns="34290" numCol="1" anchor="t" anchorCtr="0" compatLnSpc="1"/>
            <a:lstStyle/>
            <a:p>
              <a:endParaRPr lang="en-US">
                <a:ea typeface="微软雅黑" panose="020B0503020204020204" pitchFamily="34" charset="-122"/>
                <a:sym typeface="Arial" panose="020B0604020202020204" pitchFamily="34" charset="0"/>
              </a:endParaRPr>
            </a:p>
          </p:txBody>
        </p:sp>
        <p:sp>
          <p:nvSpPr>
            <p:cNvPr id="19" name="Freeform 14"/>
            <p:cNvSpPr/>
            <p:nvPr/>
          </p:nvSpPr>
          <p:spPr bwMode="auto">
            <a:xfrm>
              <a:off x="3488301" y="4010318"/>
              <a:ext cx="1695450" cy="1597025"/>
            </a:xfrm>
            <a:custGeom>
              <a:avLst/>
              <a:gdLst>
                <a:gd name="T0" fmla="*/ 451 w 451"/>
                <a:gd name="T1" fmla="*/ 268 h 425"/>
                <a:gd name="T2" fmla="*/ 87 w 451"/>
                <a:gd name="T3" fmla="*/ 52 h 425"/>
                <a:gd name="T4" fmla="*/ 31 w 451"/>
                <a:gd name="T5" fmla="*/ 66 h 425"/>
                <a:gd name="T6" fmla="*/ 79 w 451"/>
                <a:gd name="T7" fmla="*/ 182 h 425"/>
                <a:gd name="T8" fmla="*/ 450 w 451"/>
                <a:gd name="T9" fmla="*/ 390 h 425"/>
                <a:gd name="T10" fmla="*/ 450 w 451"/>
                <a:gd name="T11" fmla="*/ 425 h 425"/>
                <a:gd name="T12" fmla="*/ 70 w 451"/>
                <a:gd name="T13" fmla="*/ 206 h 425"/>
                <a:gd name="T14" fmla="*/ 2 w 451"/>
                <a:gd name="T15" fmla="*/ 89 h 425"/>
                <a:gd name="T16" fmla="*/ 79 w 451"/>
                <a:gd name="T17" fmla="*/ 15 h 425"/>
                <a:gd name="T18" fmla="*/ 450 w 451"/>
                <a:gd name="T19" fmla="*/ 228 h 425"/>
                <a:gd name="T20" fmla="*/ 451 w 451"/>
                <a:gd name="T21" fmla="*/ 268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1" h="425">
                  <a:moveTo>
                    <a:pt x="451" y="268"/>
                  </a:moveTo>
                  <a:cubicBezTo>
                    <a:pt x="87" y="52"/>
                    <a:pt x="87" y="52"/>
                    <a:pt x="87" y="52"/>
                  </a:cubicBezTo>
                  <a:cubicBezTo>
                    <a:pt x="87" y="52"/>
                    <a:pt x="46" y="27"/>
                    <a:pt x="31" y="66"/>
                  </a:cubicBezTo>
                  <a:cubicBezTo>
                    <a:pt x="15" y="106"/>
                    <a:pt x="50" y="163"/>
                    <a:pt x="79" y="182"/>
                  </a:cubicBezTo>
                  <a:cubicBezTo>
                    <a:pt x="450" y="390"/>
                    <a:pt x="450" y="390"/>
                    <a:pt x="450" y="390"/>
                  </a:cubicBezTo>
                  <a:cubicBezTo>
                    <a:pt x="450" y="425"/>
                    <a:pt x="450" y="425"/>
                    <a:pt x="450" y="425"/>
                  </a:cubicBezTo>
                  <a:cubicBezTo>
                    <a:pt x="70" y="206"/>
                    <a:pt x="70" y="206"/>
                    <a:pt x="70" y="206"/>
                  </a:cubicBezTo>
                  <a:cubicBezTo>
                    <a:pt x="70" y="206"/>
                    <a:pt x="0" y="155"/>
                    <a:pt x="2" y="89"/>
                  </a:cubicBezTo>
                  <a:cubicBezTo>
                    <a:pt x="5" y="24"/>
                    <a:pt x="49" y="0"/>
                    <a:pt x="79" y="15"/>
                  </a:cubicBezTo>
                  <a:cubicBezTo>
                    <a:pt x="450" y="228"/>
                    <a:pt x="450" y="228"/>
                    <a:pt x="450" y="228"/>
                  </a:cubicBezTo>
                  <a:cubicBezTo>
                    <a:pt x="451" y="268"/>
                    <a:pt x="451" y="268"/>
                    <a:pt x="451" y="268"/>
                  </a:cubicBezTo>
                </a:path>
              </a:pathLst>
            </a:custGeom>
            <a:solidFill>
              <a:schemeClr val="accent3">
                <a:lumMod val="75000"/>
              </a:schemeClr>
            </a:solidFill>
            <a:ln>
              <a:noFill/>
            </a:ln>
          </p:spPr>
          <p:txBody>
            <a:bodyPr vert="horz" wrap="square" lIns="68580" tIns="34290" rIns="68580" bIns="34290" numCol="1" anchor="t" anchorCtr="0" compatLnSpc="1"/>
            <a:lstStyle/>
            <a:p>
              <a:endParaRPr lang="en-US">
                <a:ea typeface="微软雅黑" panose="020B0503020204020204" pitchFamily="34" charset="-122"/>
                <a:sym typeface="Arial" panose="020B0604020202020204" pitchFamily="34" charset="0"/>
              </a:endParaRPr>
            </a:p>
          </p:txBody>
        </p:sp>
      </p:grpSp>
      <p:grpSp>
        <p:nvGrpSpPr>
          <p:cNvPr id="20" name="Group 65" descr="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
          <p:cNvGrpSpPr/>
          <p:nvPr/>
        </p:nvGrpSpPr>
        <p:grpSpPr>
          <a:xfrm>
            <a:off x="6301491" y="3434254"/>
            <a:ext cx="1532659" cy="1056410"/>
            <a:chOff x="6018776" y="4807243"/>
            <a:chExt cx="2247900" cy="1549401"/>
          </a:xfrm>
        </p:grpSpPr>
        <p:sp>
          <p:nvSpPr>
            <p:cNvPr id="21" name="Freeform 17"/>
            <p:cNvSpPr/>
            <p:nvPr/>
          </p:nvSpPr>
          <p:spPr bwMode="auto">
            <a:xfrm>
              <a:off x="6037826" y="5356518"/>
              <a:ext cx="2228850" cy="958850"/>
            </a:xfrm>
            <a:custGeom>
              <a:avLst/>
              <a:gdLst>
                <a:gd name="T0" fmla="*/ 0 w 593"/>
                <a:gd name="T1" fmla="*/ 83 h 255"/>
                <a:gd name="T2" fmla="*/ 36 w 593"/>
                <a:gd name="T3" fmla="*/ 64 h 255"/>
                <a:gd name="T4" fmla="*/ 536 w 593"/>
                <a:gd name="T5" fmla="*/ 0 h 255"/>
                <a:gd name="T6" fmla="*/ 566 w 593"/>
                <a:gd name="T7" fmla="*/ 69 h 255"/>
                <a:gd name="T8" fmla="*/ 308 w 593"/>
                <a:gd name="T9" fmla="*/ 255 h 255"/>
                <a:gd name="T10" fmla="*/ 0 w 593"/>
                <a:gd name="T11" fmla="*/ 83 h 255"/>
              </a:gdLst>
              <a:ahLst/>
              <a:cxnLst>
                <a:cxn ang="0">
                  <a:pos x="T0" y="T1"/>
                </a:cxn>
                <a:cxn ang="0">
                  <a:pos x="T2" y="T3"/>
                </a:cxn>
                <a:cxn ang="0">
                  <a:pos x="T4" y="T5"/>
                </a:cxn>
                <a:cxn ang="0">
                  <a:pos x="T6" y="T7"/>
                </a:cxn>
                <a:cxn ang="0">
                  <a:pos x="T8" y="T9"/>
                </a:cxn>
                <a:cxn ang="0">
                  <a:pos x="T10" y="T11"/>
                </a:cxn>
              </a:cxnLst>
              <a:rect l="0" t="0" r="r" b="b"/>
              <a:pathLst>
                <a:path w="593" h="255">
                  <a:moveTo>
                    <a:pt x="0" y="83"/>
                  </a:moveTo>
                  <a:cubicBezTo>
                    <a:pt x="36" y="64"/>
                    <a:pt x="36" y="64"/>
                    <a:pt x="36" y="64"/>
                  </a:cubicBezTo>
                  <a:cubicBezTo>
                    <a:pt x="536" y="0"/>
                    <a:pt x="536" y="0"/>
                    <a:pt x="536" y="0"/>
                  </a:cubicBezTo>
                  <a:cubicBezTo>
                    <a:pt x="536" y="0"/>
                    <a:pt x="593" y="22"/>
                    <a:pt x="566" y="69"/>
                  </a:cubicBezTo>
                  <a:cubicBezTo>
                    <a:pt x="530" y="133"/>
                    <a:pt x="308" y="255"/>
                    <a:pt x="308" y="255"/>
                  </a:cubicBezTo>
                  <a:lnTo>
                    <a:pt x="0" y="83"/>
                  </a:lnTo>
                  <a:close/>
                </a:path>
              </a:pathLst>
            </a:custGeom>
            <a:solidFill>
              <a:schemeClr val="accent1">
                <a:lumMod val="50000"/>
              </a:schemeClr>
            </a:solidFill>
            <a:ln>
              <a:noFill/>
            </a:ln>
          </p:spPr>
          <p:txBody>
            <a:bodyPr vert="horz" wrap="square" lIns="68580" tIns="34290" rIns="68580" bIns="34290" numCol="1" anchor="t" anchorCtr="0" compatLnSpc="1"/>
            <a:lstStyle/>
            <a:p>
              <a:endParaRPr lang="en-US">
                <a:ea typeface="微软雅黑" panose="020B0503020204020204" pitchFamily="34" charset="-122"/>
                <a:sym typeface="Arial" panose="020B0604020202020204" pitchFamily="34" charset="0"/>
              </a:endParaRPr>
            </a:p>
          </p:txBody>
        </p:sp>
        <p:sp>
          <p:nvSpPr>
            <p:cNvPr id="22" name="Freeform 18"/>
            <p:cNvSpPr/>
            <p:nvPr/>
          </p:nvSpPr>
          <p:spPr bwMode="auto">
            <a:xfrm>
              <a:off x="6082276" y="5375568"/>
              <a:ext cx="1951038" cy="825500"/>
            </a:xfrm>
            <a:custGeom>
              <a:avLst/>
              <a:gdLst>
                <a:gd name="T0" fmla="*/ 0 w 1229"/>
                <a:gd name="T1" fmla="*/ 19 h 520"/>
                <a:gd name="T2" fmla="*/ 5 w 1229"/>
                <a:gd name="T3" fmla="*/ 165 h 520"/>
                <a:gd name="T4" fmla="*/ 696 w 1229"/>
                <a:gd name="T5" fmla="*/ 520 h 520"/>
                <a:gd name="T6" fmla="*/ 1229 w 1229"/>
                <a:gd name="T7" fmla="*/ 194 h 520"/>
                <a:gd name="T8" fmla="*/ 1225 w 1229"/>
                <a:gd name="T9" fmla="*/ 26 h 520"/>
                <a:gd name="T10" fmla="*/ 675 w 1229"/>
                <a:gd name="T11" fmla="*/ 350 h 520"/>
                <a:gd name="T12" fmla="*/ 0 w 1229"/>
                <a:gd name="T13" fmla="*/ 0 h 520"/>
                <a:gd name="T14" fmla="*/ 0 w 1229"/>
                <a:gd name="T15" fmla="*/ 19 h 5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9" h="520">
                  <a:moveTo>
                    <a:pt x="0" y="19"/>
                  </a:moveTo>
                  <a:lnTo>
                    <a:pt x="5" y="165"/>
                  </a:lnTo>
                  <a:lnTo>
                    <a:pt x="696" y="520"/>
                  </a:lnTo>
                  <a:lnTo>
                    <a:pt x="1229" y="194"/>
                  </a:lnTo>
                  <a:lnTo>
                    <a:pt x="1225" y="26"/>
                  </a:lnTo>
                  <a:lnTo>
                    <a:pt x="675" y="350"/>
                  </a:lnTo>
                  <a:lnTo>
                    <a:pt x="0" y="0"/>
                  </a:lnTo>
                  <a:lnTo>
                    <a:pt x="0" y="19"/>
                  </a:lnTo>
                  <a:close/>
                </a:path>
              </a:pathLst>
            </a:custGeom>
            <a:solidFill>
              <a:srgbClr val="E6E7E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a:ea typeface="微软雅黑" panose="020B0503020204020204" pitchFamily="34" charset="-122"/>
                <a:sym typeface="Arial" panose="020B0604020202020204" pitchFamily="34" charset="0"/>
              </a:endParaRPr>
            </a:p>
          </p:txBody>
        </p:sp>
        <p:sp>
          <p:nvSpPr>
            <p:cNvPr id="23" name="Freeform 19"/>
            <p:cNvSpPr/>
            <p:nvPr/>
          </p:nvSpPr>
          <p:spPr bwMode="auto">
            <a:xfrm>
              <a:off x="6018776" y="4807243"/>
              <a:ext cx="2109788" cy="1082675"/>
            </a:xfrm>
            <a:custGeom>
              <a:avLst/>
              <a:gdLst>
                <a:gd name="T0" fmla="*/ 0 w 561"/>
                <a:gd name="T1" fmla="*/ 133 h 288"/>
                <a:gd name="T2" fmla="*/ 307 w 561"/>
                <a:gd name="T3" fmla="*/ 288 h 288"/>
                <a:gd name="T4" fmla="*/ 561 w 561"/>
                <a:gd name="T5" fmla="*/ 143 h 288"/>
                <a:gd name="T6" fmla="*/ 552 w 561"/>
                <a:gd name="T7" fmla="*/ 139 h 288"/>
                <a:gd name="T8" fmla="*/ 265 w 561"/>
                <a:gd name="T9" fmla="*/ 10 h 288"/>
                <a:gd name="T10" fmla="*/ 228 w 561"/>
                <a:gd name="T11" fmla="*/ 6 h 288"/>
                <a:gd name="T12" fmla="*/ 0 w 561"/>
                <a:gd name="T13" fmla="*/ 133 h 288"/>
              </a:gdLst>
              <a:ahLst/>
              <a:cxnLst>
                <a:cxn ang="0">
                  <a:pos x="T0" y="T1"/>
                </a:cxn>
                <a:cxn ang="0">
                  <a:pos x="T2" y="T3"/>
                </a:cxn>
                <a:cxn ang="0">
                  <a:pos x="T4" y="T5"/>
                </a:cxn>
                <a:cxn ang="0">
                  <a:pos x="T6" y="T7"/>
                </a:cxn>
                <a:cxn ang="0">
                  <a:pos x="T8" y="T9"/>
                </a:cxn>
                <a:cxn ang="0">
                  <a:pos x="T10" y="T11"/>
                </a:cxn>
                <a:cxn ang="0">
                  <a:pos x="T12" y="T13"/>
                </a:cxn>
              </a:cxnLst>
              <a:rect l="0" t="0" r="r" b="b"/>
              <a:pathLst>
                <a:path w="561" h="288">
                  <a:moveTo>
                    <a:pt x="0" y="133"/>
                  </a:moveTo>
                  <a:cubicBezTo>
                    <a:pt x="307" y="288"/>
                    <a:pt x="307" y="288"/>
                    <a:pt x="307" y="288"/>
                  </a:cubicBezTo>
                  <a:cubicBezTo>
                    <a:pt x="561" y="143"/>
                    <a:pt x="561" y="143"/>
                    <a:pt x="561" y="143"/>
                  </a:cubicBezTo>
                  <a:cubicBezTo>
                    <a:pt x="552" y="139"/>
                    <a:pt x="552" y="139"/>
                    <a:pt x="552" y="139"/>
                  </a:cubicBezTo>
                  <a:cubicBezTo>
                    <a:pt x="265" y="10"/>
                    <a:pt x="265" y="10"/>
                    <a:pt x="265" y="10"/>
                  </a:cubicBezTo>
                  <a:cubicBezTo>
                    <a:pt x="265" y="10"/>
                    <a:pt x="245" y="0"/>
                    <a:pt x="228" y="6"/>
                  </a:cubicBezTo>
                  <a:cubicBezTo>
                    <a:pt x="211" y="13"/>
                    <a:pt x="0" y="133"/>
                    <a:pt x="0" y="133"/>
                  </a:cubicBezTo>
                  <a:close/>
                </a:path>
              </a:pathLst>
            </a:custGeom>
            <a:solidFill>
              <a:schemeClr val="accent1"/>
            </a:solidFill>
            <a:ln>
              <a:noFill/>
            </a:ln>
          </p:spPr>
          <p:txBody>
            <a:bodyPr vert="horz" wrap="square" lIns="68580" tIns="34290" rIns="68580" bIns="34290" numCol="1" anchor="t" anchorCtr="0" compatLnSpc="1"/>
            <a:lstStyle/>
            <a:p>
              <a:endParaRPr lang="en-US">
                <a:ea typeface="微软雅黑" panose="020B0503020204020204" pitchFamily="34" charset="-122"/>
                <a:sym typeface="Arial" panose="020B0604020202020204" pitchFamily="34" charset="0"/>
              </a:endParaRPr>
            </a:p>
          </p:txBody>
        </p:sp>
        <p:sp>
          <p:nvSpPr>
            <p:cNvPr id="24" name="Freeform 20"/>
            <p:cNvSpPr/>
            <p:nvPr/>
          </p:nvSpPr>
          <p:spPr bwMode="auto">
            <a:xfrm>
              <a:off x="6018776" y="5307306"/>
              <a:ext cx="1157288" cy="676275"/>
            </a:xfrm>
            <a:custGeom>
              <a:avLst/>
              <a:gdLst>
                <a:gd name="T0" fmla="*/ 727 w 729"/>
                <a:gd name="T1" fmla="*/ 367 h 426"/>
                <a:gd name="T2" fmla="*/ 0 w 729"/>
                <a:gd name="T3" fmla="*/ 0 h 426"/>
                <a:gd name="T4" fmla="*/ 5 w 729"/>
                <a:gd name="T5" fmla="*/ 55 h 426"/>
                <a:gd name="T6" fmla="*/ 729 w 729"/>
                <a:gd name="T7" fmla="*/ 426 h 426"/>
                <a:gd name="T8" fmla="*/ 727 w 729"/>
                <a:gd name="T9" fmla="*/ 367 h 426"/>
              </a:gdLst>
              <a:ahLst/>
              <a:cxnLst>
                <a:cxn ang="0">
                  <a:pos x="T0" y="T1"/>
                </a:cxn>
                <a:cxn ang="0">
                  <a:pos x="T2" y="T3"/>
                </a:cxn>
                <a:cxn ang="0">
                  <a:pos x="T4" y="T5"/>
                </a:cxn>
                <a:cxn ang="0">
                  <a:pos x="T6" y="T7"/>
                </a:cxn>
                <a:cxn ang="0">
                  <a:pos x="T8" y="T9"/>
                </a:cxn>
              </a:cxnLst>
              <a:rect l="0" t="0" r="r" b="b"/>
              <a:pathLst>
                <a:path w="729" h="426">
                  <a:moveTo>
                    <a:pt x="727" y="367"/>
                  </a:moveTo>
                  <a:lnTo>
                    <a:pt x="0" y="0"/>
                  </a:lnTo>
                  <a:lnTo>
                    <a:pt x="5" y="55"/>
                  </a:lnTo>
                  <a:lnTo>
                    <a:pt x="729" y="426"/>
                  </a:lnTo>
                  <a:lnTo>
                    <a:pt x="727" y="367"/>
                  </a:lnTo>
                  <a:close/>
                </a:path>
              </a:pathLst>
            </a:custGeom>
            <a:solidFill>
              <a:schemeClr val="accent1">
                <a:lumMod val="75000"/>
              </a:schemeClr>
            </a:solidFill>
            <a:ln>
              <a:noFill/>
            </a:ln>
          </p:spPr>
          <p:txBody>
            <a:bodyPr vert="horz" wrap="square" lIns="68580" tIns="34290" rIns="68580" bIns="34290" numCol="1" anchor="t" anchorCtr="0" compatLnSpc="1"/>
            <a:lstStyle/>
            <a:p>
              <a:endParaRPr lang="en-US">
                <a:ea typeface="微软雅黑" panose="020B0503020204020204" pitchFamily="34" charset="-122"/>
                <a:sym typeface="Arial" panose="020B0604020202020204" pitchFamily="34" charset="0"/>
              </a:endParaRPr>
            </a:p>
          </p:txBody>
        </p:sp>
        <p:sp>
          <p:nvSpPr>
            <p:cNvPr id="25" name="Freeform 21"/>
            <p:cNvSpPr/>
            <p:nvPr/>
          </p:nvSpPr>
          <p:spPr bwMode="auto">
            <a:xfrm>
              <a:off x="6037826" y="5667668"/>
              <a:ext cx="1154113" cy="688975"/>
            </a:xfrm>
            <a:custGeom>
              <a:avLst/>
              <a:gdLst>
                <a:gd name="T0" fmla="*/ 0 w 727"/>
                <a:gd name="T1" fmla="*/ 0 h 434"/>
                <a:gd name="T2" fmla="*/ 2 w 727"/>
                <a:gd name="T3" fmla="*/ 50 h 434"/>
                <a:gd name="T4" fmla="*/ 727 w 727"/>
                <a:gd name="T5" fmla="*/ 434 h 434"/>
                <a:gd name="T6" fmla="*/ 724 w 727"/>
                <a:gd name="T7" fmla="*/ 381 h 434"/>
                <a:gd name="T8" fmla="*/ 0 w 727"/>
                <a:gd name="T9" fmla="*/ 0 h 434"/>
              </a:gdLst>
              <a:ahLst/>
              <a:cxnLst>
                <a:cxn ang="0">
                  <a:pos x="T0" y="T1"/>
                </a:cxn>
                <a:cxn ang="0">
                  <a:pos x="T2" y="T3"/>
                </a:cxn>
                <a:cxn ang="0">
                  <a:pos x="T4" y="T5"/>
                </a:cxn>
                <a:cxn ang="0">
                  <a:pos x="T6" y="T7"/>
                </a:cxn>
                <a:cxn ang="0">
                  <a:pos x="T8" y="T9"/>
                </a:cxn>
              </a:cxnLst>
              <a:rect l="0" t="0" r="r" b="b"/>
              <a:pathLst>
                <a:path w="727" h="434">
                  <a:moveTo>
                    <a:pt x="0" y="0"/>
                  </a:moveTo>
                  <a:lnTo>
                    <a:pt x="2" y="50"/>
                  </a:lnTo>
                  <a:lnTo>
                    <a:pt x="727" y="434"/>
                  </a:lnTo>
                  <a:lnTo>
                    <a:pt x="724" y="381"/>
                  </a:lnTo>
                  <a:lnTo>
                    <a:pt x="0" y="0"/>
                  </a:lnTo>
                  <a:close/>
                </a:path>
              </a:pathLst>
            </a:custGeom>
            <a:solidFill>
              <a:schemeClr val="accent1">
                <a:lumMod val="75000"/>
              </a:schemeClr>
            </a:solidFill>
            <a:ln>
              <a:noFill/>
            </a:ln>
          </p:spPr>
          <p:txBody>
            <a:bodyPr vert="horz" wrap="square" lIns="68580" tIns="34290" rIns="68580" bIns="34290" numCol="1" anchor="t" anchorCtr="0" compatLnSpc="1"/>
            <a:lstStyle/>
            <a:p>
              <a:endParaRPr lang="en-US">
                <a:ea typeface="微软雅黑" panose="020B0503020204020204" pitchFamily="34" charset="-122"/>
                <a:sym typeface="Arial" panose="020B0604020202020204" pitchFamily="34" charset="0"/>
              </a:endParaRPr>
            </a:p>
          </p:txBody>
        </p:sp>
        <p:sp>
          <p:nvSpPr>
            <p:cNvPr id="26" name="Freeform 22"/>
            <p:cNvSpPr/>
            <p:nvPr/>
          </p:nvSpPr>
          <p:spPr bwMode="auto">
            <a:xfrm>
              <a:off x="7172888" y="5307306"/>
              <a:ext cx="1055688" cy="1049338"/>
            </a:xfrm>
            <a:custGeom>
              <a:avLst/>
              <a:gdLst>
                <a:gd name="T0" fmla="*/ 0 w 281"/>
                <a:gd name="T1" fmla="*/ 180 h 279"/>
                <a:gd name="T2" fmla="*/ 223 w 281"/>
                <a:gd name="T3" fmla="*/ 34 h 279"/>
                <a:gd name="T4" fmla="*/ 259 w 281"/>
                <a:gd name="T5" fmla="*/ 41 h 279"/>
                <a:gd name="T6" fmla="*/ 232 w 281"/>
                <a:gd name="T7" fmla="*/ 115 h 279"/>
                <a:gd name="T8" fmla="*/ 4 w 281"/>
                <a:gd name="T9" fmla="*/ 257 h 279"/>
                <a:gd name="T10" fmla="*/ 5 w 281"/>
                <a:gd name="T11" fmla="*/ 279 h 279"/>
                <a:gd name="T12" fmla="*/ 238 w 281"/>
                <a:gd name="T13" fmla="*/ 130 h 279"/>
                <a:gd name="T14" fmla="*/ 278 w 281"/>
                <a:gd name="T15" fmla="*/ 55 h 279"/>
                <a:gd name="T16" fmla="*/ 227 w 281"/>
                <a:gd name="T17" fmla="*/ 10 h 279"/>
                <a:gd name="T18" fmla="*/ 0 w 281"/>
                <a:gd name="T19" fmla="*/ 155 h 279"/>
                <a:gd name="T20" fmla="*/ 0 w 281"/>
                <a:gd name="T21" fmla="*/ 18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1" h="279">
                  <a:moveTo>
                    <a:pt x="0" y="180"/>
                  </a:moveTo>
                  <a:cubicBezTo>
                    <a:pt x="223" y="34"/>
                    <a:pt x="223" y="34"/>
                    <a:pt x="223" y="34"/>
                  </a:cubicBezTo>
                  <a:cubicBezTo>
                    <a:pt x="223" y="34"/>
                    <a:pt x="248" y="17"/>
                    <a:pt x="259" y="41"/>
                  </a:cubicBezTo>
                  <a:cubicBezTo>
                    <a:pt x="270" y="66"/>
                    <a:pt x="250" y="102"/>
                    <a:pt x="232" y="115"/>
                  </a:cubicBezTo>
                  <a:cubicBezTo>
                    <a:pt x="4" y="257"/>
                    <a:pt x="4" y="257"/>
                    <a:pt x="4" y="257"/>
                  </a:cubicBezTo>
                  <a:cubicBezTo>
                    <a:pt x="5" y="279"/>
                    <a:pt x="5" y="279"/>
                    <a:pt x="5" y="279"/>
                  </a:cubicBezTo>
                  <a:cubicBezTo>
                    <a:pt x="238" y="130"/>
                    <a:pt x="238" y="130"/>
                    <a:pt x="238" y="130"/>
                  </a:cubicBezTo>
                  <a:cubicBezTo>
                    <a:pt x="238" y="130"/>
                    <a:pt x="281" y="96"/>
                    <a:pt x="278" y="55"/>
                  </a:cubicBezTo>
                  <a:cubicBezTo>
                    <a:pt x="274" y="14"/>
                    <a:pt x="246" y="0"/>
                    <a:pt x="227" y="10"/>
                  </a:cubicBezTo>
                  <a:cubicBezTo>
                    <a:pt x="0" y="155"/>
                    <a:pt x="0" y="155"/>
                    <a:pt x="0" y="155"/>
                  </a:cubicBezTo>
                  <a:lnTo>
                    <a:pt x="0" y="180"/>
                  </a:lnTo>
                  <a:close/>
                </a:path>
              </a:pathLst>
            </a:custGeom>
            <a:solidFill>
              <a:schemeClr val="accent1">
                <a:lumMod val="75000"/>
              </a:schemeClr>
            </a:solidFill>
            <a:ln>
              <a:noFill/>
            </a:ln>
          </p:spPr>
          <p:txBody>
            <a:bodyPr vert="horz" wrap="square" lIns="68580" tIns="34290" rIns="68580" bIns="34290" numCol="1" anchor="t" anchorCtr="0" compatLnSpc="1"/>
            <a:lstStyle/>
            <a:p>
              <a:endParaRPr lang="en-US">
                <a:ea typeface="微软雅黑" panose="020B0503020204020204" pitchFamily="34" charset="-122"/>
                <a:sym typeface="Arial" panose="020B0604020202020204" pitchFamily="34" charset="0"/>
              </a:endParaRPr>
            </a:p>
          </p:txBody>
        </p:sp>
      </p:grpSp>
      <p:grpSp>
        <p:nvGrpSpPr>
          <p:cNvPr id="27" name="Group 67" descr="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
          <p:cNvGrpSpPr/>
          <p:nvPr/>
        </p:nvGrpSpPr>
        <p:grpSpPr>
          <a:xfrm>
            <a:off x="5926985" y="935957"/>
            <a:ext cx="1402773" cy="955897"/>
            <a:chOff x="5469501" y="1143074"/>
            <a:chExt cx="2057400" cy="1401982"/>
          </a:xfrm>
        </p:grpSpPr>
        <p:sp>
          <p:nvSpPr>
            <p:cNvPr id="28" name="Freeform 5"/>
            <p:cNvSpPr/>
            <p:nvPr/>
          </p:nvSpPr>
          <p:spPr bwMode="auto">
            <a:xfrm>
              <a:off x="5947338" y="1579856"/>
              <a:ext cx="25400" cy="55563"/>
            </a:xfrm>
            <a:custGeom>
              <a:avLst/>
              <a:gdLst>
                <a:gd name="T0" fmla="*/ 3 w 7"/>
                <a:gd name="T1" fmla="*/ 0 h 15"/>
                <a:gd name="T2" fmla="*/ 5 w 7"/>
                <a:gd name="T3" fmla="*/ 3 h 15"/>
                <a:gd name="T4" fmla="*/ 7 w 7"/>
                <a:gd name="T5" fmla="*/ 15 h 15"/>
                <a:gd name="T6" fmla="*/ 3 w 7"/>
                <a:gd name="T7" fmla="*/ 0 h 15"/>
              </a:gdLst>
              <a:ahLst/>
              <a:cxnLst>
                <a:cxn ang="0">
                  <a:pos x="T0" y="T1"/>
                </a:cxn>
                <a:cxn ang="0">
                  <a:pos x="T2" y="T3"/>
                </a:cxn>
                <a:cxn ang="0">
                  <a:pos x="T4" y="T5"/>
                </a:cxn>
                <a:cxn ang="0">
                  <a:pos x="T6" y="T7"/>
                </a:cxn>
              </a:cxnLst>
              <a:rect l="0" t="0" r="r" b="b"/>
              <a:pathLst>
                <a:path w="7" h="15">
                  <a:moveTo>
                    <a:pt x="3" y="0"/>
                  </a:moveTo>
                  <a:cubicBezTo>
                    <a:pt x="3" y="1"/>
                    <a:pt x="4" y="2"/>
                    <a:pt x="5" y="3"/>
                  </a:cubicBezTo>
                  <a:cubicBezTo>
                    <a:pt x="5" y="7"/>
                    <a:pt x="6" y="11"/>
                    <a:pt x="7" y="15"/>
                  </a:cubicBezTo>
                  <a:cubicBezTo>
                    <a:pt x="0" y="11"/>
                    <a:pt x="0" y="8"/>
                    <a:pt x="3" y="0"/>
                  </a:cubicBezTo>
                </a:path>
              </a:pathLst>
            </a:custGeom>
            <a:solidFill>
              <a:srgbClr val="4159A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a:ea typeface="微软雅黑" panose="020B0503020204020204" pitchFamily="34" charset="-122"/>
                <a:sym typeface="Arial" panose="020B0604020202020204" pitchFamily="34" charset="0"/>
              </a:endParaRPr>
            </a:p>
          </p:txBody>
        </p:sp>
        <p:sp>
          <p:nvSpPr>
            <p:cNvPr id="29" name="Freeform 6"/>
            <p:cNvSpPr/>
            <p:nvPr/>
          </p:nvSpPr>
          <p:spPr bwMode="auto">
            <a:xfrm>
              <a:off x="5969563" y="1651293"/>
              <a:ext cx="22225" cy="33338"/>
            </a:xfrm>
            <a:custGeom>
              <a:avLst/>
              <a:gdLst>
                <a:gd name="T0" fmla="*/ 1 w 6"/>
                <a:gd name="T1" fmla="*/ 0 h 9"/>
                <a:gd name="T2" fmla="*/ 5 w 6"/>
                <a:gd name="T3" fmla="*/ 9 h 9"/>
                <a:gd name="T4" fmla="*/ 1 w 6"/>
                <a:gd name="T5" fmla="*/ 0 h 9"/>
              </a:gdLst>
              <a:ahLst/>
              <a:cxnLst>
                <a:cxn ang="0">
                  <a:pos x="T0" y="T1"/>
                </a:cxn>
                <a:cxn ang="0">
                  <a:pos x="T2" y="T3"/>
                </a:cxn>
                <a:cxn ang="0">
                  <a:pos x="T4" y="T5"/>
                </a:cxn>
              </a:cxnLst>
              <a:rect l="0" t="0" r="r" b="b"/>
              <a:pathLst>
                <a:path w="6" h="9">
                  <a:moveTo>
                    <a:pt x="1" y="0"/>
                  </a:moveTo>
                  <a:cubicBezTo>
                    <a:pt x="6" y="1"/>
                    <a:pt x="5" y="5"/>
                    <a:pt x="5" y="9"/>
                  </a:cubicBezTo>
                  <a:cubicBezTo>
                    <a:pt x="0" y="7"/>
                    <a:pt x="1" y="3"/>
                    <a:pt x="1" y="0"/>
                  </a:cubicBezTo>
                  <a:close/>
                </a:path>
              </a:pathLst>
            </a:custGeom>
            <a:solidFill>
              <a:srgbClr val="4159A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a:ea typeface="微软雅黑" panose="020B0503020204020204" pitchFamily="34" charset="-122"/>
                <a:sym typeface="Arial" panose="020B0604020202020204" pitchFamily="34" charset="0"/>
              </a:endParaRPr>
            </a:p>
          </p:txBody>
        </p:sp>
        <p:sp>
          <p:nvSpPr>
            <p:cNvPr id="30" name="Freeform 7"/>
            <p:cNvSpPr/>
            <p:nvPr/>
          </p:nvSpPr>
          <p:spPr bwMode="auto">
            <a:xfrm>
              <a:off x="5961626" y="1530643"/>
              <a:ext cx="15875" cy="11113"/>
            </a:xfrm>
            <a:custGeom>
              <a:avLst/>
              <a:gdLst>
                <a:gd name="T0" fmla="*/ 2 w 4"/>
                <a:gd name="T1" fmla="*/ 3 h 3"/>
                <a:gd name="T2" fmla="*/ 0 w 4"/>
                <a:gd name="T3" fmla="*/ 2 h 3"/>
                <a:gd name="T4" fmla="*/ 3 w 4"/>
                <a:gd name="T5" fmla="*/ 0 h 3"/>
                <a:gd name="T6" fmla="*/ 4 w 4"/>
                <a:gd name="T7" fmla="*/ 1 h 3"/>
                <a:gd name="T8" fmla="*/ 2 w 4"/>
                <a:gd name="T9" fmla="*/ 3 h 3"/>
              </a:gdLst>
              <a:ahLst/>
              <a:cxnLst>
                <a:cxn ang="0">
                  <a:pos x="T0" y="T1"/>
                </a:cxn>
                <a:cxn ang="0">
                  <a:pos x="T2" y="T3"/>
                </a:cxn>
                <a:cxn ang="0">
                  <a:pos x="T4" y="T5"/>
                </a:cxn>
                <a:cxn ang="0">
                  <a:pos x="T6" y="T7"/>
                </a:cxn>
                <a:cxn ang="0">
                  <a:pos x="T8" y="T9"/>
                </a:cxn>
              </a:cxnLst>
              <a:rect l="0" t="0" r="r" b="b"/>
              <a:pathLst>
                <a:path w="4" h="3">
                  <a:moveTo>
                    <a:pt x="2" y="3"/>
                  </a:moveTo>
                  <a:cubicBezTo>
                    <a:pt x="1" y="3"/>
                    <a:pt x="0" y="2"/>
                    <a:pt x="0" y="2"/>
                  </a:cubicBezTo>
                  <a:cubicBezTo>
                    <a:pt x="0" y="0"/>
                    <a:pt x="2" y="0"/>
                    <a:pt x="3" y="0"/>
                  </a:cubicBezTo>
                  <a:cubicBezTo>
                    <a:pt x="3" y="0"/>
                    <a:pt x="4" y="1"/>
                    <a:pt x="4" y="1"/>
                  </a:cubicBezTo>
                  <a:cubicBezTo>
                    <a:pt x="4" y="3"/>
                    <a:pt x="3" y="3"/>
                    <a:pt x="2" y="3"/>
                  </a:cubicBezTo>
                </a:path>
              </a:pathLst>
            </a:custGeom>
            <a:solidFill>
              <a:srgbClr val="6577C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a:ea typeface="微软雅黑" panose="020B0503020204020204" pitchFamily="34" charset="-122"/>
                <a:sym typeface="Arial" panose="020B0604020202020204" pitchFamily="34" charset="0"/>
              </a:endParaRPr>
            </a:p>
          </p:txBody>
        </p:sp>
        <p:sp>
          <p:nvSpPr>
            <p:cNvPr id="31" name="Freeform 24"/>
            <p:cNvSpPr/>
            <p:nvPr/>
          </p:nvSpPr>
          <p:spPr bwMode="auto">
            <a:xfrm>
              <a:off x="5483788" y="1632243"/>
              <a:ext cx="2043113" cy="871538"/>
            </a:xfrm>
            <a:custGeom>
              <a:avLst/>
              <a:gdLst>
                <a:gd name="T0" fmla="*/ 0 w 543"/>
                <a:gd name="T1" fmla="*/ 75 h 232"/>
                <a:gd name="T2" fmla="*/ 33 w 543"/>
                <a:gd name="T3" fmla="*/ 58 h 232"/>
                <a:gd name="T4" fmla="*/ 491 w 543"/>
                <a:gd name="T5" fmla="*/ 0 h 232"/>
                <a:gd name="T6" fmla="*/ 518 w 543"/>
                <a:gd name="T7" fmla="*/ 63 h 232"/>
                <a:gd name="T8" fmla="*/ 282 w 543"/>
                <a:gd name="T9" fmla="*/ 232 h 232"/>
                <a:gd name="T10" fmla="*/ 0 w 543"/>
                <a:gd name="T11" fmla="*/ 75 h 232"/>
              </a:gdLst>
              <a:ahLst/>
              <a:cxnLst>
                <a:cxn ang="0">
                  <a:pos x="T0" y="T1"/>
                </a:cxn>
                <a:cxn ang="0">
                  <a:pos x="T2" y="T3"/>
                </a:cxn>
                <a:cxn ang="0">
                  <a:pos x="T4" y="T5"/>
                </a:cxn>
                <a:cxn ang="0">
                  <a:pos x="T6" y="T7"/>
                </a:cxn>
                <a:cxn ang="0">
                  <a:pos x="T8" y="T9"/>
                </a:cxn>
                <a:cxn ang="0">
                  <a:pos x="T10" y="T11"/>
                </a:cxn>
              </a:cxnLst>
              <a:rect l="0" t="0" r="r" b="b"/>
              <a:pathLst>
                <a:path w="543" h="232">
                  <a:moveTo>
                    <a:pt x="0" y="75"/>
                  </a:moveTo>
                  <a:cubicBezTo>
                    <a:pt x="33" y="58"/>
                    <a:pt x="33" y="58"/>
                    <a:pt x="33" y="58"/>
                  </a:cubicBezTo>
                  <a:cubicBezTo>
                    <a:pt x="491" y="0"/>
                    <a:pt x="491" y="0"/>
                    <a:pt x="491" y="0"/>
                  </a:cubicBezTo>
                  <a:cubicBezTo>
                    <a:pt x="491" y="0"/>
                    <a:pt x="543" y="19"/>
                    <a:pt x="518" y="63"/>
                  </a:cubicBezTo>
                  <a:cubicBezTo>
                    <a:pt x="485" y="121"/>
                    <a:pt x="282" y="232"/>
                    <a:pt x="282" y="232"/>
                  </a:cubicBezTo>
                  <a:lnTo>
                    <a:pt x="0" y="75"/>
                  </a:lnTo>
                  <a:close/>
                </a:path>
              </a:pathLst>
            </a:custGeom>
            <a:solidFill>
              <a:schemeClr val="accent5">
                <a:lumMod val="50000"/>
              </a:schemeClr>
            </a:solidFill>
            <a:ln>
              <a:noFill/>
            </a:ln>
          </p:spPr>
          <p:txBody>
            <a:bodyPr vert="horz" wrap="square" lIns="68580" tIns="34290" rIns="68580" bIns="34290" numCol="1" anchor="t" anchorCtr="0" compatLnSpc="1"/>
            <a:lstStyle/>
            <a:p>
              <a:endParaRPr lang="en-US">
                <a:ea typeface="微软雅黑" panose="020B0503020204020204" pitchFamily="34" charset="-122"/>
                <a:sym typeface="Arial" panose="020B0604020202020204" pitchFamily="34" charset="0"/>
              </a:endParaRPr>
            </a:p>
          </p:txBody>
        </p:sp>
        <p:sp>
          <p:nvSpPr>
            <p:cNvPr id="32" name="Freeform 25"/>
            <p:cNvSpPr/>
            <p:nvPr/>
          </p:nvSpPr>
          <p:spPr bwMode="auto">
            <a:xfrm>
              <a:off x="5526651" y="1648118"/>
              <a:ext cx="1785938" cy="758825"/>
            </a:xfrm>
            <a:custGeom>
              <a:avLst/>
              <a:gdLst>
                <a:gd name="T0" fmla="*/ 0 w 1125"/>
                <a:gd name="T1" fmla="*/ 18 h 478"/>
                <a:gd name="T2" fmla="*/ 7 w 1125"/>
                <a:gd name="T3" fmla="*/ 151 h 478"/>
                <a:gd name="T4" fmla="*/ 639 w 1125"/>
                <a:gd name="T5" fmla="*/ 478 h 478"/>
                <a:gd name="T6" fmla="*/ 1125 w 1125"/>
                <a:gd name="T7" fmla="*/ 177 h 478"/>
                <a:gd name="T8" fmla="*/ 1120 w 1125"/>
                <a:gd name="T9" fmla="*/ 23 h 478"/>
                <a:gd name="T10" fmla="*/ 618 w 1125"/>
                <a:gd name="T11" fmla="*/ 319 h 478"/>
                <a:gd name="T12" fmla="*/ 2 w 1125"/>
                <a:gd name="T13" fmla="*/ 0 h 478"/>
                <a:gd name="T14" fmla="*/ 0 w 1125"/>
                <a:gd name="T15" fmla="*/ 18 h 4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5" h="478">
                  <a:moveTo>
                    <a:pt x="0" y="18"/>
                  </a:moveTo>
                  <a:lnTo>
                    <a:pt x="7" y="151"/>
                  </a:lnTo>
                  <a:lnTo>
                    <a:pt x="639" y="478"/>
                  </a:lnTo>
                  <a:lnTo>
                    <a:pt x="1125" y="177"/>
                  </a:lnTo>
                  <a:lnTo>
                    <a:pt x="1120" y="23"/>
                  </a:lnTo>
                  <a:lnTo>
                    <a:pt x="618" y="319"/>
                  </a:lnTo>
                  <a:lnTo>
                    <a:pt x="2" y="0"/>
                  </a:lnTo>
                  <a:lnTo>
                    <a:pt x="0" y="18"/>
                  </a:lnTo>
                  <a:close/>
                </a:path>
              </a:pathLst>
            </a:custGeom>
            <a:solidFill>
              <a:srgbClr val="E6E7E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a:ea typeface="微软雅黑" panose="020B0503020204020204" pitchFamily="34" charset="-122"/>
                <a:sym typeface="Arial" panose="020B0604020202020204" pitchFamily="34" charset="0"/>
              </a:endParaRPr>
            </a:p>
          </p:txBody>
        </p:sp>
        <p:sp>
          <p:nvSpPr>
            <p:cNvPr id="33" name="Freeform 26"/>
            <p:cNvSpPr/>
            <p:nvPr/>
          </p:nvSpPr>
          <p:spPr bwMode="auto">
            <a:xfrm>
              <a:off x="5469501" y="1143074"/>
              <a:ext cx="1925638" cy="987425"/>
            </a:xfrm>
            <a:custGeom>
              <a:avLst/>
              <a:gdLst>
                <a:gd name="T0" fmla="*/ 0 w 512"/>
                <a:gd name="T1" fmla="*/ 121 h 263"/>
                <a:gd name="T2" fmla="*/ 280 w 512"/>
                <a:gd name="T3" fmla="*/ 263 h 263"/>
                <a:gd name="T4" fmla="*/ 512 w 512"/>
                <a:gd name="T5" fmla="*/ 131 h 263"/>
                <a:gd name="T6" fmla="*/ 505 w 512"/>
                <a:gd name="T7" fmla="*/ 127 h 263"/>
                <a:gd name="T8" fmla="*/ 242 w 512"/>
                <a:gd name="T9" fmla="*/ 9 h 263"/>
                <a:gd name="T10" fmla="*/ 208 w 512"/>
                <a:gd name="T11" fmla="*/ 6 h 263"/>
                <a:gd name="T12" fmla="*/ 0 w 512"/>
                <a:gd name="T13" fmla="*/ 121 h 263"/>
              </a:gdLst>
              <a:ahLst/>
              <a:cxnLst>
                <a:cxn ang="0">
                  <a:pos x="T0" y="T1"/>
                </a:cxn>
                <a:cxn ang="0">
                  <a:pos x="T2" y="T3"/>
                </a:cxn>
                <a:cxn ang="0">
                  <a:pos x="T4" y="T5"/>
                </a:cxn>
                <a:cxn ang="0">
                  <a:pos x="T6" y="T7"/>
                </a:cxn>
                <a:cxn ang="0">
                  <a:pos x="T8" y="T9"/>
                </a:cxn>
                <a:cxn ang="0">
                  <a:pos x="T10" y="T11"/>
                </a:cxn>
                <a:cxn ang="0">
                  <a:pos x="T12" y="T13"/>
                </a:cxn>
              </a:cxnLst>
              <a:rect l="0" t="0" r="r" b="b"/>
              <a:pathLst>
                <a:path w="512" h="263">
                  <a:moveTo>
                    <a:pt x="0" y="121"/>
                  </a:moveTo>
                  <a:cubicBezTo>
                    <a:pt x="280" y="263"/>
                    <a:pt x="280" y="263"/>
                    <a:pt x="280" y="263"/>
                  </a:cubicBezTo>
                  <a:cubicBezTo>
                    <a:pt x="512" y="131"/>
                    <a:pt x="512" y="131"/>
                    <a:pt x="512" y="131"/>
                  </a:cubicBezTo>
                  <a:cubicBezTo>
                    <a:pt x="505" y="127"/>
                    <a:pt x="505" y="127"/>
                    <a:pt x="505" y="127"/>
                  </a:cubicBezTo>
                  <a:cubicBezTo>
                    <a:pt x="242" y="9"/>
                    <a:pt x="242" y="9"/>
                    <a:pt x="242" y="9"/>
                  </a:cubicBezTo>
                  <a:cubicBezTo>
                    <a:pt x="242" y="9"/>
                    <a:pt x="224" y="0"/>
                    <a:pt x="208" y="6"/>
                  </a:cubicBezTo>
                  <a:cubicBezTo>
                    <a:pt x="193" y="12"/>
                    <a:pt x="0" y="121"/>
                    <a:pt x="0" y="121"/>
                  </a:cubicBezTo>
                </a:path>
              </a:pathLst>
            </a:custGeom>
            <a:solidFill>
              <a:schemeClr val="accent5"/>
            </a:solidFill>
            <a:ln>
              <a:noFill/>
            </a:ln>
          </p:spPr>
          <p:txBody>
            <a:bodyPr vert="horz" wrap="square" lIns="68580" tIns="34290" rIns="68580" bIns="34290" numCol="1" anchor="t" anchorCtr="0" compatLnSpc="1"/>
            <a:lstStyle/>
            <a:p>
              <a:endParaRPr lang="en-US">
                <a:ea typeface="微软雅黑" panose="020B0503020204020204" pitchFamily="34" charset="-122"/>
                <a:sym typeface="Arial" panose="020B0604020202020204" pitchFamily="34" charset="0"/>
              </a:endParaRPr>
            </a:p>
          </p:txBody>
        </p:sp>
        <p:sp>
          <p:nvSpPr>
            <p:cNvPr id="34" name="Freeform 27"/>
            <p:cNvSpPr/>
            <p:nvPr/>
          </p:nvSpPr>
          <p:spPr bwMode="auto">
            <a:xfrm>
              <a:off x="5469501" y="1583031"/>
              <a:ext cx="1057275" cy="620713"/>
            </a:xfrm>
            <a:custGeom>
              <a:avLst/>
              <a:gdLst>
                <a:gd name="T0" fmla="*/ 663 w 666"/>
                <a:gd name="T1" fmla="*/ 336 h 391"/>
                <a:gd name="T2" fmla="*/ 0 w 666"/>
                <a:gd name="T3" fmla="*/ 0 h 391"/>
                <a:gd name="T4" fmla="*/ 2 w 666"/>
                <a:gd name="T5" fmla="*/ 52 h 391"/>
                <a:gd name="T6" fmla="*/ 666 w 666"/>
                <a:gd name="T7" fmla="*/ 391 h 391"/>
                <a:gd name="T8" fmla="*/ 663 w 666"/>
                <a:gd name="T9" fmla="*/ 336 h 391"/>
              </a:gdLst>
              <a:ahLst/>
              <a:cxnLst>
                <a:cxn ang="0">
                  <a:pos x="T0" y="T1"/>
                </a:cxn>
                <a:cxn ang="0">
                  <a:pos x="T2" y="T3"/>
                </a:cxn>
                <a:cxn ang="0">
                  <a:pos x="T4" y="T5"/>
                </a:cxn>
                <a:cxn ang="0">
                  <a:pos x="T6" y="T7"/>
                </a:cxn>
                <a:cxn ang="0">
                  <a:pos x="T8" y="T9"/>
                </a:cxn>
              </a:cxnLst>
              <a:rect l="0" t="0" r="r" b="b"/>
              <a:pathLst>
                <a:path w="666" h="391">
                  <a:moveTo>
                    <a:pt x="663" y="336"/>
                  </a:moveTo>
                  <a:lnTo>
                    <a:pt x="0" y="0"/>
                  </a:lnTo>
                  <a:lnTo>
                    <a:pt x="2" y="52"/>
                  </a:lnTo>
                  <a:lnTo>
                    <a:pt x="666" y="391"/>
                  </a:lnTo>
                  <a:lnTo>
                    <a:pt x="663" y="336"/>
                  </a:lnTo>
                  <a:close/>
                </a:path>
              </a:pathLst>
            </a:custGeom>
            <a:solidFill>
              <a:schemeClr val="accent5">
                <a:lumMod val="75000"/>
              </a:schemeClr>
            </a:solidFill>
            <a:ln>
              <a:noFill/>
            </a:ln>
          </p:spPr>
          <p:txBody>
            <a:bodyPr vert="horz" wrap="square" lIns="68580" tIns="34290" rIns="68580" bIns="34290" numCol="1" anchor="t" anchorCtr="0" compatLnSpc="1"/>
            <a:lstStyle/>
            <a:p>
              <a:endParaRPr lang="en-US">
                <a:ea typeface="微软雅黑" panose="020B0503020204020204" pitchFamily="34" charset="-122"/>
                <a:sym typeface="Arial" panose="020B0604020202020204" pitchFamily="34" charset="0"/>
              </a:endParaRPr>
            </a:p>
          </p:txBody>
        </p:sp>
        <p:sp>
          <p:nvSpPr>
            <p:cNvPr id="35" name="Freeform 28"/>
            <p:cNvSpPr/>
            <p:nvPr/>
          </p:nvSpPr>
          <p:spPr bwMode="auto">
            <a:xfrm>
              <a:off x="5469501" y="1583031"/>
              <a:ext cx="1057275" cy="620713"/>
            </a:xfrm>
            <a:custGeom>
              <a:avLst/>
              <a:gdLst>
                <a:gd name="T0" fmla="*/ 663 w 666"/>
                <a:gd name="T1" fmla="*/ 336 h 391"/>
                <a:gd name="T2" fmla="*/ 0 w 666"/>
                <a:gd name="T3" fmla="*/ 0 h 391"/>
                <a:gd name="T4" fmla="*/ 2 w 666"/>
                <a:gd name="T5" fmla="*/ 52 h 391"/>
                <a:gd name="T6" fmla="*/ 666 w 666"/>
                <a:gd name="T7" fmla="*/ 391 h 391"/>
                <a:gd name="T8" fmla="*/ 663 w 666"/>
                <a:gd name="T9" fmla="*/ 336 h 391"/>
              </a:gdLst>
              <a:ahLst/>
              <a:cxnLst>
                <a:cxn ang="0">
                  <a:pos x="T0" y="T1"/>
                </a:cxn>
                <a:cxn ang="0">
                  <a:pos x="T2" y="T3"/>
                </a:cxn>
                <a:cxn ang="0">
                  <a:pos x="T4" y="T5"/>
                </a:cxn>
                <a:cxn ang="0">
                  <a:pos x="T6" y="T7"/>
                </a:cxn>
                <a:cxn ang="0">
                  <a:pos x="T8" y="T9"/>
                </a:cxn>
              </a:cxnLst>
              <a:rect l="0" t="0" r="r" b="b"/>
              <a:pathLst>
                <a:path w="666" h="391">
                  <a:moveTo>
                    <a:pt x="663" y="336"/>
                  </a:moveTo>
                  <a:lnTo>
                    <a:pt x="0" y="0"/>
                  </a:lnTo>
                  <a:lnTo>
                    <a:pt x="2" y="52"/>
                  </a:lnTo>
                  <a:lnTo>
                    <a:pt x="666" y="391"/>
                  </a:lnTo>
                  <a:lnTo>
                    <a:pt x="663" y="33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a:ea typeface="微软雅黑" panose="020B0503020204020204" pitchFamily="34" charset="-122"/>
                <a:sym typeface="Arial" panose="020B0604020202020204" pitchFamily="34" charset="0"/>
              </a:endParaRPr>
            </a:p>
          </p:txBody>
        </p:sp>
        <p:sp>
          <p:nvSpPr>
            <p:cNvPr id="36" name="Freeform 29"/>
            <p:cNvSpPr/>
            <p:nvPr/>
          </p:nvSpPr>
          <p:spPr bwMode="auto">
            <a:xfrm>
              <a:off x="5483788" y="1914818"/>
              <a:ext cx="1060450" cy="630238"/>
            </a:xfrm>
            <a:custGeom>
              <a:avLst/>
              <a:gdLst>
                <a:gd name="T0" fmla="*/ 0 w 668"/>
                <a:gd name="T1" fmla="*/ 0 h 397"/>
                <a:gd name="T2" fmla="*/ 3 w 668"/>
                <a:gd name="T3" fmla="*/ 45 h 397"/>
                <a:gd name="T4" fmla="*/ 668 w 668"/>
                <a:gd name="T5" fmla="*/ 397 h 397"/>
                <a:gd name="T6" fmla="*/ 666 w 668"/>
                <a:gd name="T7" fmla="*/ 348 h 397"/>
                <a:gd name="T8" fmla="*/ 0 w 668"/>
                <a:gd name="T9" fmla="*/ 0 h 397"/>
              </a:gdLst>
              <a:ahLst/>
              <a:cxnLst>
                <a:cxn ang="0">
                  <a:pos x="T0" y="T1"/>
                </a:cxn>
                <a:cxn ang="0">
                  <a:pos x="T2" y="T3"/>
                </a:cxn>
                <a:cxn ang="0">
                  <a:pos x="T4" y="T5"/>
                </a:cxn>
                <a:cxn ang="0">
                  <a:pos x="T6" y="T7"/>
                </a:cxn>
                <a:cxn ang="0">
                  <a:pos x="T8" y="T9"/>
                </a:cxn>
              </a:cxnLst>
              <a:rect l="0" t="0" r="r" b="b"/>
              <a:pathLst>
                <a:path w="668" h="397">
                  <a:moveTo>
                    <a:pt x="0" y="0"/>
                  </a:moveTo>
                  <a:lnTo>
                    <a:pt x="3" y="45"/>
                  </a:lnTo>
                  <a:lnTo>
                    <a:pt x="668" y="397"/>
                  </a:lnTo>
                  <a:lnTo>
                    <a:pt x="666" y="348"/>
                  </a:lnTo>
                  <a:lnTo>
                    <a:pt x="0" y="0"/>
                  </a:lnTo>
                  <a:close/>
                </a:path>
              </a:pathLst>
            </a:custGeom>
            <a:solidFill>
              <a:schemeClr val="accent5">
                <a:lumMod val="75000"/>
              </a:schemeClr>
            </a:solidFill>
            <a:ln>
              <a:noFill/>
            </a:ln>
          </p:spPr>
          <p:txBody>
            <a:bodyPr vert="horz" wrap="square" lIns="68580" tIns="34290" rIns="68580" bIns="34290" numCol="1" anchor="t" anchorCtr="0" compatLnSpc="1"/>
            <a:lstStyle/>
            <a:p>
              <a:endParaRPr lang="en-US">
                <a:ea typeface="微软雅黑" panose="020B0503020204020204" pitchFamily="34" charset="-122"/>
                <a:sym typeface="Arial" panose="020B0604020202020204" pitchFamily="34" charset="0"/>
              </a:endParaRPr>
            </a:p>
          </p:txBody>
        </p:sp>
        <p:sp>
          <p:nvSpPr>
            <p:cNvPr id="37" name="Freeform 30"/>
            <p:cNvSpPr/>
            <p:nvPr/>
          </p:nvSpPr>
          <p:spPr bwMode="auto">
            <a:xfrm>
              <a:off x="6522013" y="1583031"/>
              <a:ext cx="969963" cy="962025"/>
            </a:xfrm>
            <a:custGeom>
              <a:avLst/>
              <a:gdLst>
                <a:gd name="T0" fmla="*/ 1 w 258"/>
                <a:gd name="T1" fmla="*/ 165 h 256"/>
                <a:gd name="T2" fmla="*/ 205 w 258"/>
                <a:gd name="T3" fmla="*/ 32 h 256"/>
                <a:gd name="T4" fmla="*/ 237 w 258"/>
                <a:gd name="T5" fmla="*/ 38 h 256"/>
                <a:gd name="T6" fmla="*/ 212 w 258"/>
                <a:gd name="T7" fmla="*/ 106 h 256"/>
                <a:gd name="T8" fmla="*/ 5 w 258"/>
                <a:gd name="T9" fmla="*/ 235 h 256"/>
                <a:gd name="T10" fmla="*/ 6 w 258"/>
                <a:gd name="T11" fmla="*/ 256 h 256"/>
                <a:gd name="T12" fmla="*/ 218 w 258"/>
                <a:gd name="T13" fmla="*/ 120 h 256"/>
                <a:gd name="T14" fmla="*/ 254 w 258"/>
                <a:gd name="T15" fmla="*/ 51 h 256"/>
                <a:gd name="T16" fmla="*/ 208 w 258"/>
                <a:gd name="T17" fmla="*/ 10 h 256"/>
                <a:gd name="T18" fmla="*/ 0 w 258"/>
                <a:gd name="T19" fmla="*/ 142 h 256"/>
                <a:gd name="T20" fmla="*/ 1 w 258"/>
                <a:gd name="T21" fmla="*/ 165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8" h="256">
                  <a:moveTo>
                    <a:pt x="1" y="165"/>
                  </a:moveTo>
                  <a:cubicBezTo>
                    <a:pt x="205" y="32"/>
                    <a:pt x="205" y="32"/>
                    <a:pt x="205" y="32"/>
                  </a:cubicBezTo>
                  <a:cubicBezTo>
                    <a:pt x="205" y="32"/>
                    <a:pt x="228" y="16"/>
                    <a:pt x="237" y="38"/>
                  </a:cubicBezTo>
                  <a:cubicBezTo>
                    <a:pt x="247" y="61"/>
                    <a:pt x="229" y="94"/>
                    <a:pt x="212" y="106"/>
                  </a:cubicBezTo>
                  <a:cubicBezTo>
                    <a:pt x="5" y="235"/>
                    <a:pt x="5" y="235"/>
                    <a:pt x="5" y="235"/>
                  </a:cubicBezTo>
                  <a:cubicBezTo>
                    <a:pt x="6" y="256"/>
                    <a:pt x="6" y="256"/>
                    <a:pt x="6" y="256"/>
                  </a:cubicBezTo>
                  <a:cubicBezTo>
                    <a:pt x="218" y="120"/>
                    <a:pt x="218" y="120"/>
                    <a:pt x="218" y="120"/>
                  </a:cubicBezTo>
                  <a:cubicBezTo>
                    <a:pt x="218" y="120"/>
                    <a:pt x="258" y="88"/>
                    <a:pt x="254" y="51"/>
                  </a:cubicBezTo>
                  <a:cubicBezTo>
                    <a:pt x="251" y="13"/>
                    <a:pt x="225" y="0"/>
                    <a:pt x="208" y="10"/>
                  </a:cubicBezTo>
                  <a:cubicBezTo>
                    <a:pt x="0" y="142"/>
                    <a:pt x="0" y="142"/>
                    <a:pt x="0" y="142"/>
                  </a:cubicBezTo>
                  <a:cubicBezTo>
                    <a:pt x="1" y="165"/>
                    <a:pt x="1" y="165"/>
                    <a:pt x="1" y="165"/>
                  </a:cubicBezTo>
                </a:path>
              </a:pathLst>
            </a:custGeom>
            <a:solidFill>
              <a:schemeClr val="accent5">
                <a:lumMod val="75000"/>
              </a:schemeClr>
            </a:solidFill>
            <a:ln>
              <a:noFill/>
            </a:ln>
          </p:spPr>
          <p:txBody>
            <a:bodyPr vert="horz" wrap="square" lIns="68580" tIns="34290" rIns="68580" bIns="34290" numCol="1" anchor="t" anchorCtr="0" compatLnSpc="1"/>
            <a:lstStyle/>
            <a:p>
              <a:endParaRPr lang="en-US">
                <a:ea typeface="微软雅黑" panose="020B0503020204020204" pitchFamily="34" charset="-122"/>
                <a:sym typeface="Arial" panose="020B0604020202020204" pitchFamily="34" charset="0"/>
              </a:endParaRPr>
            </a:p>
          </p:txBody>
        </p:sp>
        <p:sp>
          <p:nvSpPr>
            <p:cNvPr id="38" name="Freeform 32"/>
            <p:cNvSpPr/>
            <p:nvPr/>
          </p:nvSpPr>
          <p:spPr bwMode="auto">
            <a:xfrm>
              <a:off x="7326876" y="1610018"/>
              <a:ext cx="44450" cy="3175"/>
            </a:xfrm>
            <a:custGeom>
              <a:avLst/>
              <a:gdLst>
                <a:gd name="T0" fmla="*/ 6 w 12"/>
                <a:gd name="T1" fmla="*/ 0 h 1"/>
                <a:gd name="T2" fmla="*/ 0 w 12"/>
                <a:gd name="T3" fmla="*/ 1 h 1"/>
                <a:gd name="T4" fmla="*/ 12 w 12"/>
                <a:gd name="T5" fmla="*/ 1 h 1"/>
                <a:gd name="T6" fmla="*/ 12 w 12"/>
                <a:gd name="T7" fmla="*/ 1 h 1"/>
                <a:gd name="T8" fmla="*/ 6 w 12"/>
                <a:gd name="T9" fmla="*/ 0 h 1"/>
              </a:gdLst>
              <a:ahLst/>
              <a:cxnLst>
                <a:cxn ang="0">
                  <a:pos x="T0" y="T1"/>
                </a:cxn>
                <a:cxn ang="0">
                  <a:pos x="T2" y="T3"/>
                </a:cxn>
                <a:cxn ang="0">
                  <a:pos x="T4" y="T5"/>
                </a:cxn>
                <a:cxn ang="0">
                  <a:pos x="T6" y="T7"/>
                </a:cxn>
                <a:cxn ang="0">
                  <a:pos x="T8" y="T9"/>
                </a:cxn>
              </a:cxnLst>
              <a:rect l="0" t="0" r="r" b="b"/>
              <a:pathLst>
                <a:path w="12" h="1">
                  <a:moveTo>
                    <a:pt x="6" y="0"/>
                  </a:moveTo>
                  <a:cubicBezTo>
                    <a:pt x="4" y="0"/>
                    <a:pt x="2" y="0"/>
                    <a:pt x="0" y="1"/>
                  </a:cubicBezTo>
                  <a:cubicBezTo>
                    <a:pt x="12" y="1"/>
                    <a:pt x="12" y="1"/>
                    <a:pt x="12" y="1"/>
                  </a:cubicBezTo>
                  <a:cubicBezTo>
                    <a:pt x="12" y="1"/>
                    <a:pt x="12" y="1"/>
                    <a:pt x="12" y="1"/>
                  </a:cubicBezTo>
                  <a:cubicBezTo>
                    <a:pt x="10" y="0"/>
                    <a:pt x="8" y="0"/>
                    <a:pt x="6" y="0"/>
                  </a:cubicBezTo>
                </a:path>
              </a:pathLst>
            </a:custGeom>
            <a:solidFill>
              <a:srgbClr val="4193B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a:ea typeface="微软雅黑" panose="020B0503020204020204" pitchFamily="34" charset="-122"/>
                <a:sym typeface="Arial" panose="020B0604020202020204" pitchFamily="34" charset="0"/>
              </a:endParaRPr>
            </a:p>
          </p:txBody>
        </p:sp>
      </p:grpSp>
      <p:grpSp>
        <p:nvGrpSpPr>
          <p:cNvPr id="39" name="Group 69" descr="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
          <p:cNvGrpSpPr/>
          <p:nvPr/>
        </p:nvGrpSpPr>
        <p:grpSpPr>
          <a:xfrm>
            <a:off x="4701724" y="1961127"/>
            <a:ext cx="2006744" cy="1066151"/>
            <a:chOff x="3672451" y="2646656"/>
            <a:chExt cx="2943225" cy="1563688"/>
          </a:xfrm>
        </p:grpSpPr>
        <p:grpSp>
          <p:nvGrpSpPr>
            <p:cNvPr id="40" name="Group 68"/>
            <p:cNvGrpSpPr/>
            <p:nvPr/>
          </p:nvGrpSpPr>
          <p:grpSpPr>
            <a:xfrm>
              <a:off x="3672451" y="2646656"/>
              <a:ext cx="2943225" cy="1519237"/>
              <a:chOff x="3672451" y="2646656"/>
              <a:chExt cx="2943225" cy="1519237"/>
            </a:xfrm>
          </p:grpSpPr>
          <p:sp>
            <p:nvSpPr>
              <p:cNvPr id="43" name="Freeform 16"/>
              <p:cNvSpPr/>
              <p:nvPr/>
            </p:nvSpPr>
            <p:spPr bwMode="auto">
              <a:xfrm>
                <a:off x="3672451" y="4051593"/>
                <a:ext cx="71438" cy="7938"/>
              </a:xfrm>
              <a:custGeom>
                <a:avLst/>
                <a:gdLst>
                  <a:gd name="T0" fmla="*/ 11 w 19"/>
                  <a:gd name="T1" fmla="*/ 0 h 2"/>
                  <a:gd name="T2" fmla="*/ 0 w 19"/>
                  <a:gd name="T3" fmla="*/ 1 h 2"/>
                  <a:gd name="T4" fmla="*/ 0 w 19"/>
                  <a:gd name="T5" fmla="*/ 2 h 2"/>
                  <a:gd name="T6" fmla="*/ 19 w 19"/>
                  <a:gd name="T7" fmla="*/ 0 h 2"/>
                  <a:gd name="T8" fmla="*/ 11 w 19"/>
                  <a:gd name="T9" fmla="*/ 0 h 2"/>
                </a:gdLst>
                <a:ahLst/>
                <a:cxnLst>
                  <a:cxn ang="0">
                    <a:pos x="T0" y="T1"/>
                  </a:cxn>
                  <a:cxn ang="0">
                    <a:pos x="T2" y="T3"/>
                  </a:cxn>
                  <a:cxn ang="0">
                    <a:pos x="T4" y="T5"/>
                  </a:cxn>
                  <a:cxn ang="0">
                    <a:pos x="T6" y="T7"/>
                  </a:cxn>
                  <a:cxn ang="0">
                    <a:pos x="T8" y="T9"/>
                  </a:cxn>
                </a:cxnLst>
                <a:rect l="0" t="0" r="r" b="b"/>
                <a:pathLst>
                  <a:path w="19" h="2">
                    <a:moveTo>
                      <a:pt x="11" y="0"/>
                    </a:moveTo>
                    <a:cubicBezTo>
                      <a:pt x="8" y="0"/>
                      <a:pt x="4" y="0"/>
                      <a:pt x="0" y="1"/>
                    </a:cubicBezTo>
                    <a:cubicBezTo>
                      <a:pt x="0" y="2"/>
                      <a:pt x="0" y="2"/>
                      <a:pt x="0" y="2"/>
                    </a:cubicBezTo>
                    <a:cubicBezTo>
                      <a:pt x="19" y="0"/>
                      <a:pt x="19" y="0"/>
                      <a:pt x="19" y="0"/>
                    </a:cubicBezTo>
                    <a:cubicBezTo>
                      <a:pt x="17" y="0"/>
                      <a:pt x="14" y="0"/>
                      <a:pt x="11" y="0"/>
                    </a:cubicBezTo>
                  </a:path>
                </a:pathLst>
              </a:custGeom>
              <a:solidFill>
                <a:srgbClr val="0A869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a:ea typeface="微软雅黑" panose="020B0503020204020204" pitchFamily="34" charset="-122"/>
                  <a:sym typeface="Arial" panose="020B0604020202020204" pitchFamily="34" charset="0"/>
                </a:endParaRPr>
              </a:p>
            </p:txBody>
          </p:sp>
          <p:sp>
            <p:nvSpPr>
              <p:cNvPr id="44" name="Freeform 33"/>
              <p:cNvSpPr/>
              <p:nvPr/>
            </p:nvSpPr>
            <p:spPr bwMode="auto">
              <a:xfrm>
                <a:off x="4375713" y="3248318"/>
                <a:ext cx="2239963" cy="917575"/>
              </a:xfrm>
              <a:custGeom>
                <a:avLst/>
                <a:gdLst>
                  <a:gd name="T0" fmla="*/ 596 w 596"/>
                  <a:gd name="T1" fmla="*/ 59 h 244"/>
                  <a:gd name="T2" fmla="*/ 559 w 596"/>
                  <a:gd name="T3" fmla="*/ 42 h 244"/>
                  <a:gd name="T4" fmla="*/ 56 w 596"/>
                  <a:gd name="T5" fmla="*/ 0 h 244"/>
                  <a:gd name="T6" fmla="*/ 29 w 596"/>
                  <a:gd name="T7" fmla="*/ 71 h 244"/>
                  <a:gd name="T8" fmla="*/ 296 w 596"/>
                  <a:gd name="T9" fmla="*/ 244 h 244"/>
                  <a:gd name="T10" fmla="*/ 596 w 596"/>
                  <a:gd name="T11" fmla="*/ 59 h 244"/>
                </a:gdLst>
                <a:ahLst/>
                <a:cxnLst>
                  <a:cxn ang="0">
                    <a:pos x="T0" y="T1"/>
                  </a:cxn>
                  <a:cxn ang="0">
                    <a:pos x="T2" y="T3"/>
                  </a:cxn>
                  <a:cxn ang="0">
                    <a:pos x="T4" y="T5"/>
                  </a:cxn>
                  <a:cxn ang="0">
                    <a:pos x="T6" y="T7"/>
                  </a:cxn>
                  <a:cxn ang="0">
                    <a:pos x="T8" y="T9"/>
                  </a:cxn>
                  <a:cxn ang="0">
                    <a:pos x="T10" y="T11"/>
                  </a:cxn>
                </a:cxnLst>
                <a:rect l="0" t="0" r="r" b="b"/>
                <a:pathLst>
                  <a:path w="596" h="244">
                    <a:moveTo>
                      <a:pt x="596" y="59"/>
                    </a:moveTo>
                    <a:cubicBezTo>
                      <a:pt x="559" y="42"/>
                      <a:pt x="559" y="42"/>
                      <a:pt x="559" y="42"/>
                    </a:cubicBezTo>
                    <a:cubicBezTo>
                      <a:pt x="56" y="0"/>
                      <a:pt x="56" y="0"/>
                      <a:pt x="56" y="0"/>
                    </a:cubicBezTo>
                    <a:cubicBezTo>
                      <a:pt x="56" y="0"/>
                      <a:pt x="0" y="24"/>
                      <a:pt x="29" y="71"/>
                    </a:cubicBezTo>
                    <a:cubicBezTo>
                      <a:pt x="68" y="133"/>
                      <a:pt x="296" y="244"/>
                      <a:pt x="296" y="244"/>
                    </a:cubicBezTo>
                    <a:lnTo>
                      <a:pt x="596" y="59"/>
                    </a:lnTo>
                    <a:close/>
                  </a:path>
                </a:pathLst>
              </a:custGeom>
              <a:solidFill>
                <a:schemeClr val="accent4">
                  <a:lumMod val="50000"/>
                </a:schemeClr>
              </a:solidFill>
              <a:ln>
                <a:noFill/>
              </a:ln>
            </p:spPr>
            <p:txBody>
              <a:bodyPr vert="horz" wrap="square" lIns="68580" tIns="34290" rIns="68580" bIns="34290" numCol="1" anchor="t" anchorCtr="0" compatLnSpc="1"/>
              <a:lstStyle/>
              <a:p>
                <a:endParaRPr lang="en-US">
                  <a:ea typeface="微软雅黑" panose="020B0503020204020204" pitchFamily="34" charset="-122"/>
                  <a:sym typeface="Arial" panose="020B0604020202020204" pitchFamily="34" charset="0"/>
                </a:endParaRPr>
              </a:p>
            </p:txBody>
          </p:sp>
          <p:sp>
            <p:nvSpPr>
              <p:cNvPr id="45" name="Freeform 34"/>
              <p:cNvSpPr/>
              <p:nvPr/>
            </p:nvSpPr>
            <p:spPr bwMode="auto">
              <a:xfrm>
                <a:off x="4615426" y="3176881"/>
                <a:ext cx="1944688" cy="879475"/>
              </a:xfrm>
              <a:custGeom>
                <a:avLst/>
                <a:gdLst>
                  <a:gd name="T0" fmla="*/ 1225 w 1225"/>
                  <a:gd name="T1" fmla="*/ 19 h 554"/>
                  <a:gd name="T2" fmla="*/ 1225 w 1225"/>
                  <a:gd name="T3" fmla="*/ 166 h 554"/>
                  <a:gd name="T4" fmla="*/ 550 w 1225"/>
                  <a:gd name="T5" fmla="*/ 554 h 554"/>
                  <a:gd name="T6" fmla="*/ 3 w 1225"/>
                  <a:gd name="T7" fmla="*/ 251 h 554"/>
                  <a:gd name="T8" fmla="*/ 0 w 1225"/>
                  <a:gd name="T9" fmla="*/ 83 h 554"/>
                  <a:gd name="T10" fmla="*/ 564 w 1225"/>
                  <a:gd name="T11" fmla="*/ 381 h 554"/>
                  <a:gd name="T12" fmla="*/ 1220 w 1225"/>
                  <a:gd name="T13" fmla="*/ 0 h 554"/>
                  <a:gd name="T14" fmla="*/ 1225 w 1225"/>
                  <a:gd name="T15" fmla="*/ 19 h 5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5" h="554">
                    <a:moveTo>
                      <a:pt x="1225" y="19"/>
                    </a:moveTo>
                    <a:lnTo>
                      <a:pt x="1225" y="166"/>
                    </a:lnTo>
                    <a:lnTo>
                      <a:pt x="550" y="554"/>
                    </a:lnTo>
                    <a:lnTo>
                      <a:pt x="3" y="251"/>
                    </a:lnTo>
                    <a:lnTo>
                      <a:pt x="0" y="83"/>
                    </a:lnTo>
                    <a:lnTo>
                      <a:pt x="564" y="381"/>
                    </a:lnTo>
                    <a:lnTo>
                      <a:pt x="1220" y="0"/>
                    </a:lnTo>
                    <a:lnTo>
                      <a:pt x="1225" y="19"/>
                    </a:lnTo>
                    <a:close/>
                  </a:path>
                </a:pathLst>
              </a:custGeom>
              <a:solidFill>
                <a:srgbClr val="E6E7E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a:ea typeface="微软雅黑" panose="020B0503020204020204" pitchFamily="34" charset="-122"/>
                  <a:sym typeface="Arial" panose="020B0604020202020204" pitchFamily="34" charset="0"/>
                </a:endParaRPr>
              </a:p>
            </p:txBody>
          </p:sp>
          <p:sp>
            <p:nvSpPr>
              <p:cNvPr id="46" name="Freeform 35"/>
              <p:cNvSpPr/>
              <p:nvPr/>
            </p:nvSpPr>
            <p:spPr bwMode="auto">
              <a:xfrm>
                <a:off x="4510651" y="2646656"/>
                <a:ext cx="2105025" cy="1093788"/>
              </a:xfrm>
              <a:custGeom>
                <a:avLst/>
                <a:gdLst>
                  <a:gd name="T0" fmla="*/ 560 w 560"/>
                  <a:gd name="T1" fmla="*/ 122 h 291"/>
                  <a:gd name="T2" fmla="*/ 260 w 560"/>
                  <a:gd name="T3" fmla="*/ 291 h 291"/>
                  <a:gd name="T4" fmla="*/ 0 w 560"/>
                  <a:gd name="T5" fmla="*/ 158 h 291"/>
                  <a:gd name="T6" fmla="*/ 9 w 560"/>
                  <a:gd name="T7" fmla="*/ 154 h 291"/>
                  <a:gd name="T8" fmla="*/ 290 w 560"/>
                  <a:gd name="T9" fmla="*/ 11 h 291"/>
                  <a:gd name="T10" fmla="*/ 326 w 560"/>
                  <a:gd name="T11" fmla="*/ 6 h 291"/>
                  <a:gd name="T12" fmla="*/ 560 w 560"/>
                  <a:gd name="T13" fmla="*/ 122 h 291"/>
                </a:gdLst>
                <a:ahLst/>
                <a:cxnLst>
                  <a:cxn ang="0">
                    <a:pos x="T0" y="T1"/>
                  </a:cxn>
                  <a:cxn ang="0">
                    <a:pos x="T2" y="T3"/>
                  </a:cxn>
                  <a:cxn ang="0">
                    <a:pos x="T4" y="T5"/>
                  </a:cxn>
                  <a:cxn ang="0">
                    <a:pos x="T6" y="T7"/>
                  </a:cxn>
                  <a:cxn ang="0">
                    <a:pos x="T8" y="T9"/>
                  </a:cxn>
                  <a:cxn ang="0">
                    <a:pos x="T10" y="T11"/>
                  </a:cxn>
                  <a:cxn ang="0">
                    <a:pos x="T12" y="T13"/>
                  </a:cxn>
                </a:cxnLst>
                <a:rect l="0" t="0" r="r" b="b"/>
                <a:pathLst>
                  <a:path w="560" h="291">
                    <a:moveTo>
                      <a:pt x="560" y="122"/>
                    </a:moveTo>
                    <a:cubicBezTo>
                      <a:pt x="260" y="291"/>
                      <a:pt x="260" y="291"/>
                      <a:pt x="260" y="291"/>
                    </a:cubicBezTo>
                    <a:cubicBezTo>
                      <a:pt x="0" y="158"/>
                      <a:pt x="0" y="158"/>
                      <a:pt x="0" y="158"/>
                    </a:cubicBezTo>
                    <a:cubicBezTo>
                      <a:pt x="9" y="154"/>
                      <a:pt x="9" y="154"/>
                      <a:pt x="9" y="154"/>
                    </a:cubicBezTo>
                    <a:cubicBezTo>
                      <a:pt x="290" y="11"/>
                      <a:pt x="290" y="11"/>
                      <a:pt x="290" y="11"/>
                    </a:cubicBezTo>
                    <a:cubicBezTo>
                      <a:pt x="290" y="11"/>
                      <a:pt x="309" y="0"/>
                      <a:pt x="326" y="6"/>
                    </a:cubicBezTo>
                    <a:cubicBezTo>
                      <a:pt x="343" y="12"/>
                      <a:pt x="560" y="122"/>
                      <a:pt x="560" y="122"/>
                    </a:cubicBezTo>
                    <a:close/>
                  </a:path>
                </a:pathLst>
              </a:custGeom>
              <a:solidFill>
                <a:schemeClr val="accent4"/>
              </a:solidFill>
              <a:ln>
                <a:noFill/>
              </a:ln>
            </p:spPr>
            <p:txBody>
              <a:bodyPr vert="horz" wrap="square" lIns="68580" tIns="34290" rIns="68580" bIns="34290" numCol="1" anchor="t" anchorCtr="0" compatLnSpc="1"/>
              <a:lstStyle/>
              <a:p>
                <a:endParaRPr lang="en-US">
                  <a:ea typeface="微软雅黑" panose="020B0503020204020204" pitchFamily="34" charset="-122"/>
                  <a:sym typeface="Arial" panose="020B0604020202020204" pitchFamily="34" charset="0"/>
                </a:endParaRPr>
              </a:p>
            </p:txBody>
          </p:sp>
          <p:sp>
            <p:nvSpPr>
              <p:cNvPr id="47" name="Freeform 36"/>
              <p:cNvSpPr/>
              <p:nvPr/>
            </p:nvSpPr>
            <p:spPr bwMode="auto">
              <a:xfrm>
                <a:off x="5491726" y="3105443"/>
                <a:ext cx="1123950" cy="728663"/>
              </a:xfrm>
              <a:custGeom>
                <a:avLst/>
                <a:gdLst>
                  <a:gd name="T0" fmla="*/ 0 w 708"/>
                  <a:gd name="T1" fmla="*/ 400 h 459"/>
                  <a:gd name="T2" fmla="*/ 708 w 708"/>
                  <a:gd name="T3" fmla="*/ 0 h 459"/>
                  <a:gd name="T4" fmla="*/ 708 w 708"/>
                  <a:gd name="T5" fmla="*/ 57 h 459"/>
                  <a:gd name="T6" fmla="*/ 0 w 708"/>
                  <a:gd name="T7" fmla="*/ 459 h 459"/>
                  <a:gd name="T8" fmla="*/ 0 w 708"/>
                  <a:gd name="T9" fmla="*/ 400 h 459"/>
                </a:gdLst>
                <a:ahLst/>
                <a:cxnLst>
                  <a:cxn ang="0">
                    <a:pos x="T0" y="T1"/>
                  </a:cxn>
                  <a:cxn ang="0">
                    <a:pos x="T2" y="T3"/>
                  </a:cxn>
                  <a:cxn ang="0">
                    <a:pos x="T4" y="T5"/>
                  </a:cxn>
                  <a:cxn ang="0">
                    <a:pos x="T6" y="T7"/>
                  </a:cxn>
                  <a:cxn ang="0">
                    <a:pos x="T8" y="T9"/>
                  </a:cxn>
                </a:cxnLst>
                <a:rect l="0" t="0" r="r" b="b"/>
                <a:pathLst>
                  <a:path w="708" h="459">
                    <a:moveTo>
                      <a:pt x="0" y="400"/>
                    </a:moveTo>
                    <a:lnTo>
                      <a:pt x="708" y="0"/>
                    </a:lnTo>
                    <a:lnTo>
                      <a:pt x="708" y="57"/>
                    </a:lnTo>
                    <a:lnTo>
                      <a:pt x="0" y="459"/>
                    </a:lnTo>
                    <a:lnTo>
                      <a:pt x="0" y="400"/>
                    </a:lnTo>
                    <a:close/>
                  </a:path>
                </a:pathLst>
              </a:custGeom>
              <a:solidFill>
                <a:schemeClr val="accent4">
                  <a:lumMod val="75000"/>
                </a:schemeClr>
              </a:solidFill>
              <a:ln>
                <a:noFill/>
              </a:ln>
            </p:spPr>
            <p:txBody>
              <a:bodyPr vert="horz" wrap="square" lIns="68580" tIns="34290" rIns="68580" bIns="34290" numCol="1" anchor="t" anchorCtr="0" compatLnSpc="1"/>
              <a:lstStyle/>
              <a:p>
                <a:endParaRPr lang="en-US">
                  <a:ea typeface="微软雅黑" panose="020B0503020204020204" pitchFamily="34" charset="-122"/>
                  <a:sym typeface="Arial" panose="020B0604020202020204" pitchFamily="34" charset="0"/>
                </a:endParaRPr>
              </a:p>
            </p:txBody>
          </p:sp>
        </p:grpSp>
        <p:sp>
          <p:nvSpPr>
            <p:cNvPr id="41" name="Freeform 37"/>
            <p:cNvSpPr/>
            <p:nvPr/>
          </p:nvSpPr>
          <p:spPr bwMode="auto">
            <a:xfrm>
              <a:off x="5491726" y="3470568"/>
              <a:ext cx="1123950" cy="739775"/>
            </a:xfrm>
            <a:custGeom>
              <a:avLst/>
              <a:gdLst>
                <a:gd name="T0" fmla="*/ 708 w 708"/>
                <a:gd name="T1" fmla="*/ 0 h 466"/>
                <a:gd name="T2" fmla="*/ 708 w 708"/>
                <a:gd name="T3" fmla="*/ 49 h 466"/>
                <a:gd name="T4" fmla="*/ 0 w 708"/>
                <a:gd name="T5" fmla="*/ 466 h 466"/>
                <a:gd name="T6" fmla="*/ 0 w 708"/>
                <a:gd name="T7" fmla="*/ 411 h 466"/>
                <a:gd name="T8" fmla="*/ 708 w 708"/>
                <a:gd name="T9" fmla="*/ 0 h 466"/>
              </a:gdLst>
              <a:ahLst/>
              <a:cxnLst>
                <a:cxn ang="0">
                  <a:pos x="T0" y="T1"/>
                </a:cxn>
                <a:cxn ang="0">
                  <a:pos x="T2" y="T3"/>
                </a:cxn>
                <a:cxn ang="0">
                  <a:pos x="T4" y="T5"/>
                </a:cxn>
                <a:cxn ang="0">
                  <a:pos x="T6" y="T7"/>
                </a:cxn>
                <a:cxn ang="0">
                  <a:pos x="T8" y="T9"/>
                </a:cxn>
              </a:cxnLst>
              <a:rect l="0" t="0" r="r" b="b"/>
              <a:pathLst>
                <a:path w="708" h="466">
                  <a:moveTo>
                    <a:pt x="708" y="0"/>
                  </a:moveTo>
                  <a:lnTo>
                    <a:pt x="708" y="49"/>
                  </a:lnTo>
                  <a:lnTo>
                    <a:pt x="0" y="466"/>
                  </a:lnTo>
                  <a:lnTo>
                    <a:pt x="0" y="411"/>
                  </a:lnTo>
                  <a:lnTo>
                    <a:pt x="708" y="0"/>
                  </a:lnTo>
                  <a:close/>
                </a:path>
              </a:pathLst>
            </a:custGeom>
            <a:solidFill>
              <a:schemeClr val="accent4">
                <a:lumMod val="75000"/>
              </a:schemeClr>
            </a:solidFill>
            <a:ln>
              <a:noFill/>
            </a:ln>
          </p:spPr>
          <p:txBody>
            <a:bodyPr vert="horz" wrap="square" lIns="68580" tIns="34290" rIns="68580" bIns="34290" numCol="1" anchor="t" anchorCtr="0" compatLnSpc="1"/>
            <a:lstStyle/>
            <a:p>
              <a:endParaRPr lang="en-US">
                <a:ea typeface="微软雅黑" panose="020B0503020204020204" pitchFamily="34" charset="-122"/>
                <a:sym typeface="Arial" panose="020B0604020202020204" pitchFamily="34" charset="0"/>
              </a:endParaRPr>
            </a:p>
          </p:txBody>
        </p:sp>
        <p:sp>
          <p:nvSpPr>
            <p:cNvPr id="42" name="Freeform 38"/>
            <p:cNvSpPr/>
            <p:nvPr/>
          </p:nvSpPr>
          <p:spPr bwMode="auto">
            <a:xfrm>
              <a:off x="4424926" y="3199106"/>
              <a:ext cx="1066800" cy="1011238"/>
            </a:xfrm>
            <a:custGeom>
              <a:avLst/>
              <a:gdLst>
                <a:gd name="T0" fmla="*/ 284 w 284"/>
                <a:gd name="T1" fmla="*/ 169 h 269"/>
                <a:gd name="T2" fmla="*/ 55 w 284"/>
                <a:gd name="T3" fmla="*/ 34 h 269"/>
                <a:gd name="T4" fmla="*/ 19 w 284"/>
                <a:gd name="T5" fmla="*/ 42 h 269"/>
                <a:gd name="T6" fmla="*/ 50 w 284"/>
                <a:gd name="T7" fmla="*/ 115 h 269"/>
                <a:gd name="T8" fmla="*/ 284 w 284"/>
                <a:gd name="T9" fmla="*/ 246 h 269"/>
                <a:gd name="T10" fmla="*/ 284 w 284"/>
                <a:gd name="T11" fmla="*/ 269 h 269"/>
                <a:gd name="T12" fmla="*/ 44 w 284"/>
                <a:gd name="T13" fmla="*/ 131 h 269"/>
                <a:gd name="T14" fmla="*/ 1 w 284"/>
                <a:gd name="T15" fmla="*/ 57 h 269"/>
                <a:gd name="T16" fmla="*/ 50 w 284"/>
                <a:gd name="T17" fmla="*/ 10 h 269"/>
                <a:gd name="T18" fmla="*/ 284 w 284"/>
                <a:gd name="T19" fmla="*/ 144 h 269"/>
                <a:gd name="T20" fmla="*/ 284 w 284"/>
                <a:gd name="T21" fmla="*/ 169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4" h="269">
                  <a:moveTo>
                    <a:pt x="284" y="169"/>
                  </a:moveTo>
                  <a:cubicBezTo>
                    <a:pt x="55" y="34"/>
                    <a:pt x="55" y="34"/>
                    <a:pt x="55" y="34"/>
                  </a:cubicBezTo>
                  <a:cubicBezTo>
                    <a:pt x="55" y="34"/>
                    <a:pt x="29" y="17"/>
                    <a:pt x="19" y="42"/>
                  </a:cubicBezTo>
                  <a:cubicBezTo>
                    <a:pt x="10" y="67"/>
                    <a:pt x="31" y="103"/>
                    <a:pt x="50" y="115"/>
                  </a:cubicBezTo>
                  <a:cubicBezTo>
                    <a:pt x="284" y="246"/>
                    <a:pt x="284" y="246"/>
                    <a:pt x="284" y="246"/>
                  </a:cubicBezTo>
                  <a:cubicBezTo>
                    <a:pt x="284" y="269"/>
                    <a:pt x="284" y="269"/>
                    <a:pt x="284" y="269"/>
                  </a:cubicBezTo>
                  <a:cubicBezTo>
                    <a:pt x="44" y="131"/>
                    <a:pt x="44" y="131"/>
                    <a:pt x="44" y="131"/>
                  </a:cubicBezTo>
                  <a:cubicBezTo>
                    <a:pt x="44" y="131"/>
                    <a:pt x="0" y="98"/>
                    <a:pt x="1" y="57"/>
                  </a:cubicBezTo>
                  <a:cubicBezTo>
                    <a:pt x="3" y="16"/>
                    <a:pt x="31" y="0"/>
                    <a:pt x="50" y="10"/>
                  </a:cubicBezTo>
                  <a:cubicBezTo>
                    <a:pt x="284" y="144"/>
                    <a:pt x="284" y="144"/>
                    <a:pt x="284" y="144"/>
                  </a:cubicBezTo>
                  <a:lnTo>
                    <a:pt x="284" y="169"/>
                  </a:lnTo>
                  <a:close/>
                </a:path>
              </a:pathLst>
            </a:custGeom>
            <a:solidFill>
              <a:schemeClr val="accent4">
                <a:lumMod val="75000"/>
              </a:schemeClr>
            </a:solidFill>
            <a:ln>
              <a:noFill/>
            </a:ln>
          </p:spPr>
          <p:txBody>
            <a:bodyPr vert="horz" wrap="square" lIns="68580" tIns="34290" rIns="68580" bIns="34290" numCol="1" anchor="t" anchorCtr="0" compatLnSpc="1"/>
            <a:lstStyle/>
            <a:p>
              <a:endParaRPr lang="en-US">
                <a:ea typeface="微软雅黑" panose="020B0503020204020204" pitchFamily="34" charset="-122"/>
                <a:sym typeface="Arial" panose="020B0604020202020204" pitchFamily="34" charset="0"/>
              </a:endParaRPr>
            </a:p>
          </p:txBody>
        </p:sp>
      </p:grpSp>
      <p:grpSp>
        <p:nvGrpSpPr>
          <p:cNvPr id="48" name="Group 63" descr="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
          <p:cNvGrpSpPr/>
          <p:nvPr/>
        </p:nvGrpSpPr>
        <p:grpSpPr>
          <a:xfrm>
            <a:off x="6833482" y="3200102"/>
            <a:ext cx="955747" cy="668915"/>
            <a:chOff x="6672826" y="4521493"/>
            <a:chExt cx="1401762" cy="981076"/>
          </a:xfrm>
        </p:grpSpPr>
        <p:sp>
          <p:nvSpPr>
            <p:cNvPr id="49" name="Freeform 40"/>
            <p:cNvSpPr/>
            <p:nvPr/>
          </p:nvSpPr>
          <p:spPr bwMode="auto">
            <a:xfrm>
              <a:off x="6672826" y="4939006"/>
              <a:ext cx="1398588" cy="538163"/>
            </a:xfrm>
            <a:custGeom>
              <a:avLst/>
              <a:gdLst>
                <a:gd name="T0" fmla="*/ 372 w 372"/>
                <a:gd name="T1" fmla="*/ 16 h 143"/>
                <a:gd name="T2" fmla="*/ 349 w 372"/>
                <a:gd name="T3" fmla="*/ 7 h 143"/>
                <a:gd name="T4" fmla="*/ 34 w 372"/>
                <a:gd name="T5" fmla="*/ 0 h 143"/>
                <a:gd name="T6" fmla="*/ 20 w 372"/>
                <a:gd name="T7" fmla="*/ 44 h 143"/>
                <a:gd name="T8" fmla="*/ 192 w 372"/>
                <a:gd name="T9" fmla="*/ 143 h 143"/>
                <a:gd name="T10" fmla="*/ 372 w 372"/>
                <a:gd name="T11" fmla="*/ 16 h 143"/>
              </a:gdLst>
              <a:ahLst/>
              <a:cxnLst>
                <a:cxn ang="0">
                  <a:pos x="T0" y="T1"/>
                </a:cxn>
                <a:cxn ang="0">
                  <a:pos x="T2" y="T3"/>
                </a:cxn>
                <a:cxn ang="0">
                  <a:pos x="T4" y="T5"/>
                </a:cxn>
                <a:cxn ang="0">
                  <a:pos x="T6" y="T7"/>
                </a:cxn>
                <a:cxn ang="0">
                  <a:pos x="T8" y="T9"/>
                </a:cxn>
                <a:cxn ang="0">
                  <a:pos x="T10" y="T11"/>
                </a:cxn>
              </a:cxnLst>
              <a:rect l="0" t="0" r="r" b="b"/>
              <a:pathLst>
                <a:path w="372" h="143">
                  <a:moveTo>
                    <a:pt x="372" y="16"/>
                  </a:moveTo>
                  <a:cubicBezTo>
                    <a:pt x="349" y="7"/>
                    <a:pt x="349" y="7"/>
                    <a:pt x="349" y="7"/>
                  </a:cubicBezTo>
                  <a:cubicBezTo>
                    <a:pt x="34" y="0"/>
                    <a:pt x="34" y="0"/>
                    <a:pt x="34" y="0"/>
                  </a:cubicBezTo>
                  <a:cubicBezTo>
                    <a:pt x="34" y="0"/>
                    <a:pt x="0" y="17"/>
                    <a:pt x="20" y="44"/>
                  </a:cubicBezTo>
                  <a:cubicBezTo>
                    <a:pt x="46" y="82"/>
                    <a:pt x="192" y="143"/>
                    <a:pt x="192" y="143"/>
                  </a:cubicBezTo>
                  <a:lnTo>
                    <a:pt x="372" y="16"/>
                  </a:lnTo>
                  <a:close/>
                </a:path>
              </a:pathLst>
            </a:custGeom>
            <a:solidFill>
              <a:schemeClr val="accent2">
                <a:lumMod val="50000"/>
              </a:schemeClr>
            </a:solidFill>
            <a:ln>
              <a:noFill/>
            </a:ln>
          </p:spPr>
          <p:txBody>
            <a:bodyPr vert="horz" wrap="square" lIns="68580" tIns="34290" rIns="68580" bIns="34290" numCol="1" anchor="t" anchorCtr="0" compatLnSpc="1"/>
            <a:lstStyle/>
            <a:p>
              <a:endParaRPr lang="en-US">
                <a:ea typeface="微软雅黑" panose="020B0503020204020204" pitchFamily="34" charset="-122"/>
                <a:sym typeface="Arial" panose="020B0604020202020204" pitchFamily="34" charset="0"/>
              </a:endParaRPr>
            </a:p>
          </p:txBody>
        </p:sp>
        <p:sp>
          <p:nvSpPr>
            <p:cNvPr id="50" name="Freeform 41"/>
            <p:cNvSpPr/>
            <p:nvPr/>
          </p:nvSpPr>
          <p:spPr bwMode="auto">
            <a:xfrm>
              <a:off x="6823638" y="4818356"/>
              <a:ext cx="1214438" cy="590550"/>
            </a:xfrm>
            <a:custGeom>
              <a:avLst/>
              <a:gdLst>
                <a:gd name="T0" fmla="*/ 760 w 765"/>
                <a:gd name="T1" fmla="*/ 15 h 372"/>
                <a:gd name="T2" fmla="*/ 765 w 765"/>
                <a:gd name="T3" fmla="*/ 105 h 372"/>
                <a:gd name="T4" fmla="*/ 357 w 765"/>
                <a:gd name="T5" fmla="*/ 372 h 372"/>
                <a:gd name="T6" fmla="*/ 7 w 765"/>
                <a:gd name="T7" fmla="*/ 202 h 372"/>
                <a:gd name="T8" fmla="*/ 0 w 765"/>
                <a:gd name="T9" fmla="*/ 97 h 372"/>
                <a:gd name="T10" fmla="*/ 360 w 765"/>
                <a:gd name="T11" fmla="*/ 263 h 372"/>
                <a:gd name="T12" fmla="*/ 758 w 765"/>
                <a:gd name="T13" fmla="*/ 0 h 372"/>
                <a:gd name="T14" fmla="*/ 760 w 765"/>
                <a:gd name="T15" fmla="*/ 15 h 3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5" h="372">
                  <a:moveTo>
                    <a:pt x="760" y="15"/>
                  </a:moveTo>
                  <a:lnTo>
                    <a:pt x="765" y="105"/>
                  </a:lnTo>
                  <a:lnTo>
                    <a:pt x="357" y="372"/>
                  </a:lnTo>
                  <a:lnTo>
                    <a:pt x="7" y="202"/>
                  </a:lnTo>
                  <a:lnTo>
                    <a:pt x="0" y="97"/>
                  </a:lnTo>
                  <a:lnTo>
                    <a:pt x="360" y="263"/>
                  </a:lnTo>
                  <a:lnTo>
                    <a:pt x="758" y="0"/>
                  </a:lnTo>
                  <a:lnTo>
                    <a:pt x="760" y="15"/>
                  </a:lnTo>
                  <a:close/>
                </a:path>
              </a:pathLst>
            </a:custGeom>
            <a:solidFill>
              <a:srgbClr val="E6E7E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a:ea typeface="微软雅黑" panose="020B0503020204020204" pitchFamily="34" charset="-122"/>
                <a:sym typeface="Arial" panose="020B0604020202020204" pitchFamily="34" charset="0"/>
              </a:endParaRPr>
            </a:p>
          </p:txBody>
        </p:sp>
        <p:sp>
          <p:nvSpPr>
            <p:cNvPr id="51" name="Freeform 42"/>
            <p:cNvSpPr/>
            <p:nvPr/>
          </p:nvSpPr>
          <p:spPr bwMode="auto">
            <a:xfrm>
              <a:off x="6755376" y="4521493"/>
              <a:ext cx="1304925" cy="688975"/>
            </a:xfrm>
            <a:custGeom>
              <a:avLst/>
              <a:gdLst>
                <a:gd name="T0" fmla="*/ 347 w 347"/>
                <a:gd name="T1" fmla="*/ 67 h 183"/>
                <a:gd name="T2" fmla="*/ 167 w 347"/>
                <a:gd name="T3" fmla="*/ 183 h 183"/>
                <a:gd name="T4" fmla="*/ 0 w 347"/>
                <a:gd name="T5" fmla="*/ 110 h 183"/>
                <a:gd name="T6" fmla="*/ 5 w 347"/>
                <a:gd name="T7" fmla="*/ 107 h 183"/>
                <a:gd name="T8" fmla="*/ 175 w 347"/>
                <a:gd name="T9" fmla="*/ 8 h 183"/>
                <a:gd name="T10" fmla="*/ 197 w 347"/>
                <a:gd name="T11" fmla="*/ 3 h 183"/>
                <a:gd name="T12" fmla="*/ 347 w 347"/>
                <a:gd name="T13" fmla="*/ 67 h 183"/>
              </a:gdLst>
              <a:ahLst/>
              <a:cxnLst>
                <a:cxn ang="0">
                  <a:pos x="T0" y="T1"/>
                </a:cxn>
                <a:cxn ang="0">
                  <a:pos x="T2" y="T3"/>
                </a:cxn>
                <a:cxn ang="0">
                  <a:pos x="T4" y="T5"/>
                </a:cxn>
                <a:cxn ang="0">
                  <a:pos x="T6" y="T7"/>
                </a:cxn>
                <a:cxn ang="0">
                  <a:pos x="T8" y="T9"/>
                </a:cxn>
                <a:cxn ang="0">
                  <a:pos x="T10" y="T11"/>
                </a:cxn>
                <a:cxn ang="0">
                  <a:pos x="T12" y="T13"/>
                </a:cxn>
              </a:cxnLst>
              <a:rect l="0" t="0" r="r" b="b"/>
              <a:pathLst>
                <a:path w="347" h="183">
                  <a:moveTo>
                    <a:pt x="347" y="67"/>
                  </a:moveTo>
                  <a:cubicBezTo>
                    <a:pt x="167" y="183"/>
                    <a:pt x="167" y="183"/>
                    <a:pt x="167" y="183"/>
                  </a:cubicBezTo>
                  <a:cubicBezTo>
                    <a:pt x="0" y="110"/>
                    <a:pt x="0" y="110"/>
                    <a:pt x="0" y="110"/>
                  </a:cubicBezTo>
                  <a:cubicBezTo>
                    <a:pt x="5" y="107"/>
                    <a:pt x="5" y="107"/>
                    <a:pt x="5" y="107"/>
                  </a:cubicBezTo>
                  <a:cubicBezTo>
                    <a:pt x="175" y="8"/>
                    <a:pt x="175" y="8"/>
                    <a:pt x="175" y="8"/>
                  </a:cubicBezTo>
                  <a:cubicBezTo>
                    <a:pt x="175" y="8"/>
                    <a:pt x="186" y="0"/>
                    <a:pt x="197" y="3"/>
                  </a:cubicBezTo>
                  <a:cubicBezTo>
                    <a:pt x="208" y="7"/>
                    <a:pt x="347" y="67"/>
                    <a:pt x="347" y="67"/>
                  </a:cubicBezTo>
                  <a:close/>
                </a:path>
              </a:pathLst>
            </a:custGeom>
            <a:solidFill>
              <a:schemeClr val="accent2"/>
            </a:solidFill>
            <a:ln>
              <a:noFill/>
            </a:ln>
          </p:spPr>
          <p:txBody>
            <a:bodyPr vert="horz" wrap="square" lIns="68580" tIns="34290" rIns="68580" bIns="34290" numCol="1" anchor="t" anchorCtr="0" compatLnSpc="1"/>
            <a:lstStyle/>
            <a:p>
              <a:endParaRPr lang="en-US">
                <a:ea typeface="微软雅黑" panose="020B0503020204020204" pitchFamily="34" charset="-122"/>
                <a:sym typeface="Arial" panose="020B0604020202020204" pitchFamily="34" charset="0"/>
              </a:endParaRPr>
            </a:p>
          </p:txBody>
        </p:sp>
        <p:sp>
          <p:nvSpPr>
            <p:cNvPr id="52" name="Freeform 43"/>
            <p:cNvSpPr/>
            <p:nvPr/>
          </p:nvSpPr>
          <p:spPr bwMode="auto">
            <a:xfrm>
              <a:off x="7384026" y="4773906"/>
              <a:ext cx="679450" cy="495300"/>
            </a:xfrm>
            <a:custGeom>
              <a:avLst/>
              <a:gdLst>
                <a:gd name="T0" fmla="*/ 0 w 428"/>
                <a:gd name="T1" fmla="*/ 275 h 312"/>
                <a:gd name="T2" fmla="*/ 426 w 428"/>
                <a:gd name="T3" fmla="*/ 0 h 312"/>
                <a:gd name="T4" fmla="*/ 428 w 428"/>
                <a:gd name="T5" fmla="*/ 35 h 312"/>
                <a:gd name="T6" fmla="*/ 2 w 428"/>
                <a:gd name="T7" fmla="*/ 312 h 312"/>
                <a:gd name="T8" fmla="*/ 0 w 428"/>
                <a:gd name="T9" fmla="*/ 275 h 312"/>
              </a:gdLst>
              <a:ahLst/>
              <a:cxnLst>
                <a:cxn ang="0">
                  <a:pos x="T0" y="T1"/>
                </a:cxn>
                <a:cxn ang="0">
                  <a:pos x="T2" y="T3"/>
                </a:cxn>
                <a:cxn ang="0">
                  <a:pos x="T4" y="T5"/>
                </a:cxn>
                <a:cxn ang="0">
                  <a:pos x="T6" y="T7"/>
                </a:cxn>
                <a:cxn ang="0">
                  <a:pos x="T8" y="T9"/>
                </a:cxn>
              </a:cxnLst>
              <a:rect l="0" t="0" r="r" b="b"/>
              <a:pathLst>
                <a:path w="428" h="312">
                  <a:moveTo>
                    <a:pt x="0" y="275"/>
                  </a:moveTo>
                  <a:lnTo>
                    <a:pt x="426" y="0"/>
                  </a:lnTo>
                  <a:lnTo>
                    <a:pt x="428" y="35"/>
                  </a:lnTo>
                  <a:lnTo>
                    <a:pt x="2" y="312"/>
                  </a:lnTo>
                  <a:lnTo>
                    <a:pt x="0" y="275"/>
                  </a:lnTo>
                  <a:close/>
                </a:path>
              </a:pathLst>
            </a:custGeom>
            <a:solidFill>
              <a:schemeClr val="accent2">
                <a:lumMod val="75000"/>
              </a:schemeClr>
            </a:solidFill>
            <a:ln>
              <a:noFill/>
            </a:ln>
          </p:spPr>
          <p:txBody>
            <a:bodyPr vert="horz" wrap="square" lIns="68580" tIns="34290" rIns="68580" bIns="34290" numCol="1" anchor="t" anchorCtr="0" compatLnSpc="1"/>
            <a:lstStyle/>
            <a:p>
              <a:endParaRPr lang="en-US">
                <a:ea typeface="微软雅黑" panose="020B0503020204020204" pitchFamily="34" charset="-122"/>
                <a:sym typeface="Arial" panose="020B0604020202020204" pitchFamily="34" charset="0"/>
              </a:endParaRPr>
            </a:p>
          </p:txBody>
        </p:sp>
        <p:sp>
          <p:nvSpPr>
            <p:cNvPr id="53" name="Freeform 44"/>
            <p:cNvSpPr/>
            <p:nvPr/>
          </p:nvSpPr>
          <p:spPr bwMode="auto">
            <a:xfrm>
              <a:off x="7395138" y="4999331"/>
              <a:ext cx="679450" cy="503238"/>
            </a:xfrm>
            <a:custGeom>
              <a:avLst/>
              <a:gdLst>
                <a:gd name="T0" fmla="*/ 426 w 428"/>
                <a:gd name="T1" fmla="*/ 0 h 317"/>
                <a:gd name="T2" fmla="*/ 428 w 428"/>
                <a:gd name="T3" fmla="*/ 31 h 317"/>
                <a:gd name="T4" fmla="*/ 2 w 428"/>
                <a:gd name="T5" fmla="*/ 317 h 317"/>
                <a:gd name="T6" fmla="*/ 0 w 428"/>
                <a:gd name="T7" fmla="*/ 284 h 317"/>
                <a:gd name="T8" fmla="*/ 426 w 428"/>
                <a:gd name="T9" fmla="*/ 0 h 317"/>
              </a:gdLst>
              <a:ahLst/>
              <a:cxnLst>
                <a:cxn ang="0">
                  <a:pos x="T0" y="T1"/>
                </a:cxn>
                <a:cxn ang="0">
                  <a:pos x="T2" y="T3"/>
                </a:cxn>
                <a:cxn ang="0">
                  <a:pos x="T4" y="T5"/>
                </a:cxn>
                <a:cxn ang="0">
                  <a:pos x="T6" y="T7"/>
                </a:cxn>
                <a:cxn ang="0">
                  <a:pos x="T8" y="T9"/>
                </a:cxn>
              </a:cxnLst>
              <a:rect l="0" t="0" r="r" b="b"/>
              <a:pathLst>
                <a:path w="428" h="317">
                  <a:moveTo>
                    <a:pt x="426" y="0"/>
                  </a:moveTo>
                  <a:lnTo>
                    <a:pt x="428" y="31"/>
                  </a:lnTo>
                  <a:lnTo>
                    <a:pt x="2" y="317"/>
                  </a:lnTo>
                  <a:lnTo>
                    <a:pt x="0" y="284"/>
                  </a:lnTo>
                  <a:lnTo>
                    <a:pt x="426" y="0"/>
                  </a:lnTo>
                  <a:close/>
                </a:path>
              </a:pathLst>
            </a:custGeom>
            <a:solidFill>
              <a:schemeClr val="accent2">
                <a:lumMod val="75000"/>
              </a:schemeClr>
            </a:solidFill>
            <a:ln>
              <a:noFill/>
            </a:ln>
          </p:spPr>
          <p:txBody>
            <a:bodyPr vert="horz" wrap="square" lIns="68580" tIns="34290" rIns="68580" bIns="34290" numCol="1" anchor="t" anchorCtr="0" compatLnSpc="1"/>
            <a:lstStyle/>
            <a:p>
              <a:endParaRPr lang="en-US">
                <a:ea typeface="微软雅黑" panose="020B0503020204020204" pitchFamily="34" charset="-122"/>
                <a:sym typeface="Arial" panose="020B0604020202020204" pitchFamily="34" charset="0"/>
              </a:endParaRPr>
            </a:p>
          </p:txBody>
        </p:sp>
        <p:sp>
          <p:nvSpPr>
            <p:cNvPr id="54" name="Freeform 45"/>
            <p:cNvSpPr/>
            <p:nvPr/>
          </p:nvSpPr>
          <p:spPr bwMode="auto">
            <a:xfrm>
              <a:off x="6706163" y="4908843"/>
              <a:ext cx="692150" cy="593725"/>
            </a:xfrm>
            <a:custGeom>
              <a:avLst/>
              <a:gdLst>
                <a:gd name="T0" fmla="*/ 181 w 184"/>
                <a:gd name="T1" fmla="*/ 96 h 158"/>
                <a:gd name="T2" fmla="*/ 33 w 184"/>
                <a:gd name="T3" fmla="*/ 20 h 158"/>
                <a:gd name="T4" fmla="*/ 11 w 184"/>
                <a:gd name="T5" fmla="*/ 27 h 158"/>
                <a:gd name="T6" fmla="*/ 33 w 184"/>
                <a:gd name="T7" fmla="*/ 71 h 158"/>
                <a:gd name="T8" fmla="*/ 183 w 184"/>
                <a:gd name="T9" fmla="*/ 144 h 158"/>
                <a:gd name="T10" fmla="*/ 184 w 184"/>
                <a:gd name="T11" fmla="*/ 158 h 158"/>
                <a:gd name="T12" fmla="*/ 30 w 184"/>
                <a:gd name="T13" fmla="*/ 81 h 158"/>
                <a:gd name="T14" fmla="*/ 1 w 184"/>
                <a:gd name="T15" fmla="*/ 36 h 158"/>
                <a:gd name="T16" fmla="*/ 29 w 184"/>
                <a:gd name="T17" fmla="*/ 5 h 158"/>
                <a:gd name="T18" fmla="*/ 180 w 184"/>
                <a:gd name="T19" fmla="*/ 80 h 158"/>
                <a:gd name="T20" fmla="*/ 181 w 184"/>
                <a:gd name="T21" fmla="*/ 9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4" h="158">
                  <a:moveTo>
                    <a:pt x="181" y="96"/>
                  </a:moveTo>
                  <a:cubicBezTo>
                    <a:pt x="33" y="20"/>
                    <a:pt x="33" y="20"/>
                    <a:pt x="33" y="20"/>
                  </a:cubicBezTo>
                  <a:cubicBezTo>
                    <a:pt x="33" y="20"/>
                    <a:pt x="16" y="11"/>
                    <a:pt x="11" y="27"/>
                  </a:cubicBezTo>
                  <a:cubicBezTo>
                    <a:pt x="6" y="43"/>
                    <a:pt x="21" y="64"/>
                    <a:pt x="33" y="71"/>
                  </a:cubicBezTo>
                  <a:cubicBezTo>
                    <a:pt x="183" y="144"/>
                    <a:pt x="183" y="144"/>
                    <a:pt x="183" y="144"/>
                  </a:cubicBezTo>
                  <a:cubicBezTo>
                    <a:pt x="184" y="158"/>
                    <a:pt x="184" y="158"/>
                    <a:pt x="184" y="158"/>
                  </a:cubicBezTo>
                  <a:cubicBezTo>
                    <a:pt x="30" y="81"/>
                    <a:pt x="30" y="81"/>
                    <a:pt x="30" y="81"/>
                  </a:cubicBezTo>
                  <a:cubicBezTo>
                    <a:pt x="30" y="81"/>
                    <a:pt x="1" y="62"/>
                    <a:pt x="1" y="36"/>
                  </a:cubicBezTo>
                  <a:cubicBezTo>
                    <a:pt x="0" y="11"/>
                    <a:pt x="17" y="0"/>
                    <a:pt x="29" y="5"/>
                  </a:cubicBezTo>
                  <a:cubicBezTo>
                    <a:pt x="180" y="80"/>
                    <a:pt x="180" y="80"/>
                    <a:pt x="180" y="80"/>
                  </a:cubicBezTo>
                  <a:lnTo>
                    <a:pt x="181" y="96"/>
                  </a:lnTo>
                  <a:close/>
                </a:path>
              </a:pathLst>
            </a:custGeom>
            <a:solidFill>
              <a:schemeClr val="accent2">
                <a:lumMod val="75000"/>
              </a:schemeClr>
            </a:solidFill>
            <a:ln>
              <a:noFill/>
            </a:ln>
          </p:spPr>
          <p:txBody>
            <a:bodyPr vert="horz" wrap="square" lIns="68580" tIns="34290" rIns="68580" bIns="34290" numCol="1" anchor="t" anchorCtr="0" compatLnSpc="1"/>
            <a:lstStyle/>
            <a:p>
              <a:endParaRPr lang="en-US">
                <a:ea typeface="微软雅黑" panose="020B0503020204020204" pitchFamily="34" charset="-122"/>
                <a:sym typeface="Arial" panose="020B0604020202020204" pitchFamily="34" charset="0"/>
              </a:endParaRPr>
            </a:p>
          </p:txBody>
        </p:sp>
      </p:grpSp>
      <p:grpSp>
        <p:nvGrpSpPr>
          <p:cNvPr id="55" name="Group 66" descr="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
          <p:cNvGrpSpPr/>
          <p:nvPr/>
        </p:nvGrpSpPr>
        <p:grpSpPr>
          <a:xfrm>
            <a:off x="5934561" y="1387462"/>
            <a:ext cx="655927" cy="953582"/>
            <a:chOff x="5480613" y="1805281"/>
            <a:chExt cx="962026" cy="1398587"/>
          </a:xfrm>
        </p:grpSpPr>
        <p:sp>
          <p:nvSpPr>
            <p:cNvPr id="56" name="Freeform 47"/>
            <p:cNvSpPr/>
            <p:nvPr/>
          </p:nvSpPr>
          <p:spPr bwMode="auto">
            <a:xfrm>
              <a:off x="5939401" y="2027531"/>
              <a:ext cx="387350" cy="225425"/>
            </a:xfrm>
            <a:custGeom>
              <a:avLst/>
              <a:gdLst>
                <a:gd name="T0" fmla="*/ 1 w 103"/>
                <a:gd name="T1" fmla="*/ 15 h 60"/>
                <a:gd name="T2" fmla="*/ 3 w 103"/>
                <a:gd name="T3" fmla="*/ 7 h 60"/>
                <a:gd name="T4" fmla="*/ 7 w 103"/>
                <a:gd name="T5" fmla="*/ 0 h 60"/>
                <a:gd name="T6" fmla="*/ 103 w 103"/>
                <a:gd name="T7" fmla="*/ 45 h 60"/>
                <a:gd name="T8" fmla="*/ 101 w 103"/>
                <a:gd name="T9" fmla="*/ 53 h 60"/>
                <a:gd name="T10" fmla="*/ 96 w 103"/>
                <a:gd name="T11" fmla="*/ 60 h 60"/>
                <a:gd name="T12" fmla="*/ 1 w 103"/>
                <a:gd name="T13" fmla="*/ 15 h 60"/>
              </a:gdLst>
              <a:ahLst/>
              <a:cxnLst>
                <a:cxn ang="0">
                  <a:pos x="T0" y="T1"/>
                </a:cxn>
                <a:cxn ang="0">
                  <a:pos x="T2" y="T3"/>
                </a:cxn>
                <a:cxn ang="0">
                  <a:pos x="T4" y="T5"/>
                </a:cxn>
                <a:cxn ang="0">
                  <a:pos x="T6" y="T7"/>
                </a:cxn>
                <a:cxn ang="0">
                  <a:pos x="T8" y="T9"/>
                </a:cxn>
                <a:cxn ang="0">
                  <a:pos x="T10" y="T11"/>
                </a:cxn>
                <a:cxn ang="0">
                  <a:pos x="T12" y="T13"/>
                </a:cxn>
              </a:cxnLst>
              <a:rect l="0" t="0" r="r" b="b"/>
              <a:pathLst>
                <a:path w="103" h="60">
                  <a:moveTo>
                    <a:pt x="1" y="15"/>
                  </a:moveTo>
                  <a:cubicBezTo>
                    <a:pt x="0" y="14"/>
                    <a:pt x="1" y="11"/>
                    <a:pt x="3" y="7"/>
                  </a:cubicBezTo>
                  <a:cubicBezTo>
                    <a:pt x="5" y="3"/>
                    <a:pt x="7" y="0"/>
                    <a:pt x="7" y="0"/>
                  </a:cubicBezTo>
                  <a:cubicBezTo>
                    <a:pt x="103" y="45"/>
                    <a:pt x="103" y="45"/>
                    <a:pt x="103" y="45"/>
                  </a:cubicBezTo>
                  <a:cubicBezTo>
                    <a:pt x="103" y="46"/>
                    <a:pt x="102" y="49"/>
                    <a:pt x="101" y="53"/>
                  </a:cubicBezTo>
                  <a:cubicBezTo>
                    <a:pt x="99" y="57"/>
                    <a:pt x="97" y="60"/>
                    <a:pt x="96" y="60"/>
                  </a:cubicBezTo>
                  <a:lnTo>
                    <a:pt x="1" y="15"/>
                  </a:ln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a:ea typeface="微软雅黑" panose="020B0503020204020204" pitchFamily="34" charset="-122"/>
                <a:sym typeface="Arial" panose="020B0604020202020204" pitchFamily="34" charset="0"/>
              </a:endParaRPr>
            </a:p>
          </p:txBody>
        </p:sp>
        <p:sp>
          <p:nvSpPr>
            <p:cNvPr id="57" name="Freeform 48"/>
            <p:cNvSpPr/>
            <p:nvPr/>
          </p:nvSpPr>
          <p:spPr bwMode="auto">
            <a:xfrm>
              <a:off x="5871138" y="2173581"/>
              <a:ext cx="387350" cy="225425"/>
            </a:xfrm>
            <a:custGeom>
              <a:avLst/>
              <a:gdLst>
                <a:gd name="T0" fmla="*/ 0 w 103"/>
                <a:gd name="T1" fmla="*/ 14 h 60"/>
                <a:gd name="T2" fmla="*/ 3 w 103"/>
                <a:gd name="T3" fmla="*/ 7 h 60"/>
                <a:gd name="T4" fmla="*/ 7 w 103"/>
                <a:gd name="T5" fmla="*/ 0 h 60"/>
                <a:gd name="T6" fmla="*/ 103 w 103"/>
                <a:gd name="T7" fmla="*/ 45 h 60"/>
                <a:gd name="T8" fmla="*/ 100 w 103"/>
                <a:gd name="T9" fmla="*/ 53 h 60"/>
                <a:gd name="T10" fmla="*/ 96 w 103"/>
                <a:gd name="T11" fmla="*/ 60 h 60"/>
                <a:gd name="T12" fmla="*/ 0 w 103"/>
                <a:gd name="T13" fmla="*/ 14 h 60"/>
              </a:gdLst>
              <a:ahLst/>
              <a:cxnLst>
                <a:cxn ang="0">
                  <a:pos x="T0" y="T1"/>
                </a:cxn>
                <a:cxn ang="0">
                  <a:pos x="T2" y="T3"/>
                </a:cxn>
                <a:cxn ang="0">
                  <a:pos x="T4" y="T5"/>
                </a:cxn>
                <a:cxn ang="0">
                  <a:pos x="T6" y="T7"/>
                </a:cxn>
                <a:cxn ang="0">
                  <a:pos x="T8" y="T9"/>
                </a:cxn>
                <a:cxn ang="0">
                  <a:pos x="T10" y="T11"/>
                </a:cxn>
                <a:cxn ang="0">
                  <a:pos x="T12" y="T13"/>
                </a:cxn>
              </a:cxnLst>
              <a:rect l="0" t="0" r="r" b="b"/>
              <a:pathLst>
                <a:path w="103" h="60">
                  <a:moveTo>
                    <a:pt x="0" y="14"/>
                  </a:moveTo>
                  <a:cubicBezTo>
                    <a:pt x="0" y="14"/>
                    <a:pt x="1" y="11"/>
                    <a:pt x="3" y="7"/>
                  </a:cubicBezTo>
                  <a:cubicBezTo>
                    <a:pt x="4" y="3"/>
                    <a:pt x="6" y="0"/>
                    <a:pt x="7" y="0"/>
                  </a:cubicBezTo>
                  <a:cubicBezTo>
                    <a:pt x="103" y="45"/>
                    <a:pt x="103" y="45"/>
                    <a:pt x="103" y="45"/>
                  </a:cubicBezTo>
                  <a:cubicBezTo>
                    <a:pt x="103" y="45"/>
                    <a:pt x="102" y="49"/>
                    <a:pt x="100" y="53"/>
                  </a:cubicBezTo>
                  <a:cubicBezTo>
                    <a:pt x="98" y="57"/>
                    <a:pt x="96" y="60"/>
                    <a:pt x="96" y="60"/>
                  </a:cubicBezTo>
                  <a:lnTo>
                    <a:pt x="0" y="14"/>
                  </a:ln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a:ea typeface="微软雅黑" panose="020B0503020204020204" pitchFamily="34" charset="-122"/>
                <a:sym typeface="Arial" panose="020B0604020202020204" pitchFamily="34" charset="0"/>
              </a:endParaRPr>
            </a:p>
          </p:txBody>
        </p:sp>
        <p:sp>
          <p:nvSpPr>
            <p:cNvPr id="58" name="Freeform 49"/>
            <p:cNvSpPr/>
            <p:nvPr/>
          </p:nvSpPr>
          <p:spPr bwMode="auto">
            <a:xfrm>
              <a:off x="5799701" y="2319631"/>
              <a:ext cx="392113" cy="225425"/>
            </a:xfrm>
            <a:custGeom>
              <a:avLst/>
              <a:gdLst>
                <a:gd name="T0" fmla="*/ 1 w 104"/>
                <a:gd name="T1" fmla="*/ 14 h 60"/>
                <a:gd name="T2" fmla="*/ 3 w 104"/>
                <a:gd name="T3" fmla="*/ 7 h 60"/>
                <a:gd name="T4" fmla="*/ 8 w 104"/>
                <a:gd name="T5" fmla="*/ 0 h 60"/>
                <a:gd name="T6" fmla="*/ 103 w 104"/>
                <a:gd name="T7" fmla="*/ 45 h 60"/>
                <a:gd name="T8" fmla="*/ 101 w 104"/>
                <a:gd name="T9" fmla="*/ 53 h 60"/>
                <a:gd name="T10" fmla="*/ 97 w 104"/>
                <a:gd name="T11" fmla="*/ 59 h 60"/>
                <a:gd name="T12" fmla="*/ 1 w 104"/>
                <a:gd name="T13" fmla="*/ 14 h 60"/>
              </a:gdLst>
              <a:ahLst/>
              <a:cxnLst>
                <a:cxn ang="0">
                  <a:pos x="T0" y="T1"/>
                </a:cxn>
                <a:cxn ang="0">
                  <a:pos x="T2" y="T3"/>
                </a:cxn>
                <a:cxn ang="0">
                  <a:pos x="T4" y="T5"/>
                </a:cxn>
                <a:cxn ang="0">
                  <a:pos x="T6" y="T7"/>
                </a:cxn>
                <a:cxn ang="0">
                  <a:pos x="T8" y="T9"/>
                </a:cxn>
                <a:cxn ang="0">
                  <a:pos x="T10" y="T11"/>
                </a:cxn>
                <a:cxn ang="0">
                  <a:pos x="T12" y="T13"/>
                </a:cxn>
              </a:cxnLst>
              <a:rect l="0" t="0" r="r" b="b"/>
              <a:pathLst>
                <a:path w="104" h="60">
                  <a:moveTo>
                    <a:pt x="1" y="14"/>
                  </a:moveTo>
                  <a:cubicBezTo>
                    <a:pt x="0" y="14"/>
                    <a:pt x="1" y="11"/>
                    <a:pt x="3" y="7"/>
                  </a:cubicBezTo>
                  <a:cubicBezTo>
                    <a:pt x="5" y="3"/>
                    <a:pt x="7" y="0"/>
                    <a:pt x="8" y="0"/>
                  </a:cubicBezTo>
                  <a:cubicBezTo>
                    <a:pt x="103" y="45"/>
                    <a:pt x="103" y="45"/>
                    <a:pt x="103" y="45"/>
                  </a:cubicBezTo>
                  <a:cubicBezTo>
                    <a:pt x="104" y="45"/>
                    <a:pt x="103" y="49"/>
                    <a:pt x="101" y="53"/>
                  </a:cubicBezTo>
                  <a:cubicBezTo>
                    <a:pt x="99" y="57"/>
                    <a:pt x="97" y="60"/>
                    <a:pt x="97" y="59"/>
                  </a:cubicBezTo>
                  <a:lnTo>
                    <a:pt x="1" y="14"/>
                  </a:ln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a:ea typeface="微软雅黑" panose="020B0503020204020204" pitchFamily="34" charset="-122"/>
                <a:sym typeface="Arial" panose="020B0604020202020204" pitchFamily="34" charset="0"/>
              </a:endParaRPr>
            </a:p>
          </p:txBody>
        </p:sp>
        <p:sp>
          <p:nvSpPr>
            <p:cNvPr id="59" name="Freeform 50"/>
            <p:cNvSpPr/>
            <p:nvPr/>
          </p:nvSpPr>
          <p:spPr bwMode="auto">
            <a:xfrm>
              <a:off x="5733026" y="2462506"/>
              <a:ext cx="387350" cy="225425"/>
            </a:xfrm>
            <a:custGeom>
              <a:avLst/>
              <a:gdLst>
                <a:gd name="T0" fmla="*/ 1 w 103"/>
                <a:gd name="T1" fmla="*/ 15 h 60"/>
                <a:gd name="T2" fmla="*/ 3 w 103"/>
                <a:gd name="T3" fmla="*/ 7 h 60"/>
                <a:gd name="T4" fmla="*/ 7 w 103"/>
                <a:gd name="T5" fmla="*/ 1 h 60"/>
                <a:gd name="T6" fmla="*/ 103 w 103"/>
                <a:gd name="T7" fmla="*/ 46 h 60"/>
                <a:gd name="T8" fmla="*/ 101 w 103"/>
                <a:gd name="T9" fmla="*/ 53 h 60"/>
                <a:gd name="T10" fmla="*/ 96 w 103"/>
                <a:gd name="T11" fmla="*/ 60 h 60"/>
                <a:gd name="T12" fmla="*/ 1 w 103"/>
                <a:gd name="T13" fmla="*/ 15 h 60"/>
              </a:gdLst>
              <a:ahLst/>
              <a:cxnLst>
                <a:cxn ang="0">
                  <a:pos x="T0" y="T1"/>
                </a:cxn>
                <a:cxn ang="0">
                  <a:pos x="T2" y="T3"/>
                </a:cxn>
                <a:cxn ang="0">
                  <a:pos x="T4" y="T5"/>
                </a:cxn>
                <a:cxn ang="0">
                  <a:pos x="T6" y="T7"/>
                </a:cxn>
                <a:cxn ang="0">
                  <a:pos x="T8" y="T9"/>
                </a:cxn>
                <a:cxn ang="0">
                  <a:pos x="T10" y="T11"/>
                </a:cxn>
                <a:cxn ang="0">
                  <a:pos x="T12" y="T13"/>
                </a:cxn>
              </a:cxnLst>
              <a:rect l="0" t="0" r="r" b="b"/>
              <a:pathLst>
                <a:path w="103" h="60">
                  <a:moveTo>
                    <a:pt x="1" y="15"/>
                  </a:moveTo>
                  <a:cubicBezTo>
                    <a:pt x="0" y="15"/>
                    <a:pt x="1" y="11"/>
                    <a:pt x="3" y="7"/>
                  </a:cubicBezTo>
                  <a:cubicBezTo>
                    <a:pt x="5" y="3"/>
                    <a:pt x="7" y="0"/>
                    <a:pt x="7" y="1"/>
                  </a:cubicBezTo>
                  <a:cubicBezTo>
                    <a:pt x="103" y="46"/>
                    <a:pt x="103" y="46"/>
                    <a:pt x="103" y="46"/>
                  </a:cubicBezTo>
                  <a:cubicBezTo>
                    <a:pt x="103" y="46"/>
                    <a:pt x="102" y="49"/>
                    <a:pt x="101" y="53"/>
                  </a:cubicBezTo>
                  <a:cubicBezTo>
                    <a:pt x="99" y="57"/>
                    <a:pt x="97" y="60"/>
                    <a:pt x="96" y="60"/>
                  </a:cubicBezTo>
                  <a:lnTo>
                    <a:pt x="1" y="15"/>
                  </a:ln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a:ea typeface="微软雅黑" panose="020B0503020204020204" pitchFamily="34" charset="-122"/>
                <a:sym typeface="Arial" panose="020B0604020202020204" pitchFamily="34" charset="0"/>
              </a:endParaRPr>
            </a:p>
          </p:txBody>
        </p:sp>
        <p:sp>
          <p:nvSpPr>
            <p:cNvPr id="60" name="Freeform 51"/>
            <p:cNvSpPr/>
            <p:nvPr/>
          </p:nvSpPr>
          <p:spPr bwMode="auto">
            <a:xfrm>
              <a:off x="5664763" y="2610143"/>
              <a:ext cx="387350" cy="225425"/>
            </a:xfrm>
            <a:custGeom>
              <a:avLst/>
              <a:gdLst>
                <a:gd name="T0" fmla="*/ 0 w 103"/>
                <a:gd name="T1" fmla="*/ 15 h 60"/>
                <a:gd name="T2" fmla="*/ 3 w 103"/>
                <a:gd name="T3" fmla="*/ 7 h 60"/>
                <a:gd name="T4" fmla="*/ 7 w 103"/>
                <a:gd name="T5" fmla="*/ 1 h 60"/>
                <a:gd name="T6" fmla="*/ 103 w 103"/>
                <a:gd name="T7" fmla="*/ 46 h 60"/>
                <a:gd name="T8" fmla="*/ 100 w 103"/>
                <a:gd name="T9" fmla="*/ 53 h 60"/>
                <a:gd name="T10" fmla="*/ 96 w 103"/>
                <a:gd name="T11" fmla="*/ 60 h 60"/>
                <a:gd name="T12" fmla="*/ 0 w 103"/>
                <a:gd name="T13" fmla="*/ 15 h 60"/>
              </a:gdLst>
              <a:ahLst/>
              <a:cxnLst>
                <a:cxn ang="0">
                  <a:pos x="T0" y="T1"/>
                </a:cxn>
                <a:cxn ang="0">
                  <a:pos x="T2" y="T3"/>
                </a:cxn>
                <a:cxn ang="0">
                  <a:pos x="T4" y="T5"/>
                </a:cxn>
                <a:cxn ang="0">
                  <a:pos x="T6" y="T7"/>
                </a:cxn>
                <a:cxn ang="0">
                  <a:pos x="T8" y="T9"/>
                </a:cxn>
                <a:cxn ang="0">
                  <a:pos x="T10" y="T11"/>
                </a:cxn>
                <a:cxn ang="0">
                  <a:pos x="T12" y="T13"/>
                </a:cxn>
              </a:cxnLst>
              <a:rect l="0" t="0" r="r" b="b"/>
              <a:pathLst>
                <a:path w="103" h="60">
                  <a:moveTo>
                    <a:pt x="0" y="15"/>
                  </a:moveTo>
                  <a:cubicBezTo>
                    <a:pt x="0" y="15"/>
                    <a:pt x="1" y="11"/>
                    <a:pt x="3" y="7"/>
                  </a:cubicBezTo>
                  <a:cubicBezTo>
                    <a:pt x="5" y="3"/>
                    <a:pt x="6" y="0"/>
                    <a:pt x="7" y="1"/>
                  </a:cubicBezTo>
                  <a:cubicBezTo>
                    <a:pt x="103" y="46"/>
                    <a:pt x="103" y="46"/>
                    <a:pt x="103" y="46"/>
                  </a:cubicBezTo>
                  <a:cubicBezTo>
                    <a:pt x="103" y="46"/>
                    <a:pt x="102" y="49"/>
                    <a:pt x="100" y="53"/>
                  </a:cubicBezTo>
                  <a:cubicBezTo>
                    <a:pt x="98" y="57"/>
                    <a:pt x="96" y="60"/>
                    <a:pt x="96" y="60"/>
                  </a:cubicBezTo>
                  <a:lnTo>
                    <a:pt x="0" y="15"/>
                  </a:ln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a:ea typeface="微软雅黑" panose="020B0503020204020204" pitchFamily="34" charset="-122"/>
                <a:sym typeface="Arial" panose="020B0604020202020204" pitchFamily="34" charset="0"/>
              </a:endParaRPr>
            </a:p>
          </p:txBody>
        </p:sp>
        <p:sp>
          <p:nvSpPr>
            <p:cNvPr id="61" name="Freeform 52"/>
            <p:cNvSpPr/>
            <p:nvPr/>
          </p:nvSpPr>
          <p:spPr bwMode="auto">
            <a:xfrm>
              <a:off x="5593326" y="2756193"/>
              <a:ext cx="390525" cy="225425"/>
            </a:xfrm>
            <a:custGeom>
              <a:avLst/>
              <a:gdLst>
                <a:gd name="T0" fmla="*/ 1 w 104"/>
                <a:gd name="T1" fmla="*/ 15 h 60"/>
                <a:gd name="T2" fmla="*/ 3 w 104"/>
                <a:gd name="T3" fmla="*/ 7 h 60"/>
                <a:gd name="T4" fmla="*/ 8 w 104"/>
                <a:gd name="T5" fmla="*/ 0 h 60"/>
                <a:gd name="T6" fmla="*/ 103 w 104"/>
                <a:gd name="T7" fmla="*/ 45 h 60"/>
                <a:gd name="T8" fmla="*/ 101 w 104"/>
                <a:gd name="T9" fmla="*/ 53 h 60"/>
                <a:gd name="T10" fmla="*/ 97 w 104"/>
                <a:gd name="T11" fmla="*/ 60 h 60"/>
                <a:gd name="T12" fmla="*/ 1 w 104"/>
                <a:gd name="T13" fmla="*/ 15 h 60"/>
              </a:gdLst>
              <a:ahLst/>
              <a:cxnLst>
                <a:cxn ang="0">
                  <a:pos x="T0" y="T1"/>
                </a:cxn>
                <a:cxn ang="0">
                  <a:pos x="T2" y="T3"/>
                </a:cxn>
                <a:cxn ang="0">
                  <a:pos x="T4" y="T5"/>
                </a:cxn>
                <a:cxn ang="0">
                  <a:pos x="T6" y="T7"/>
                </a:cxn>
                <a:cxn ang="0">
                  <a:pos x="T8" y="T9"/>
                </a:cxn>
                <a:cxn ang="0">
                  <a:pos x="T10" y="T11"/>
                </a:cxn>
                <a:cxn ang="0">
                  <a:pos x="T12" y="T13"/>
                </a:cxn>
              </a:cxnLst>
              <a:rect l="0" t="0" r="r" b="b"/>
              <a:pathLst>
                <a:path w="104" h="60">
                  <a:moveTo>
                    <a:pt x="1" y="15"/>
                  </a:moveTo>
                  <a:cubicBezTo>
                    <a:pt x="0" y="14"/>
                    <a:pt x="1" y="11"/>
                    <a:pt x="3" y="7"/>
                  </a:cubicBezTo>
                  <a:cubicBezTo>
                    <a:pt x="5" y="3"/>
                    <a:pt x="7" y="0"/>
                    <a:pt x="8" y="0"/>
                  </a:cubicBezTo>
                  <a:cubicBezTo>
                    <a:pt x="103" y="45"/>
                    <a:pt x="103" y="45"/>
                    <a:pt x="103" y="45"/>
                  </a:cubicBezTo>
                  <a:cubicBezTo>
                    <a:pt x="104" y="46"/>
                    <a:pt x="103" y="49"/>
                    <a:pt x="101" y="53"/>
                  </a:cubicBezTo>
                  <a:cubicBezTo>
                    <a:pt x="99" y="57"/>
                    <a:pt x="97" y="60"/>
                    <a:pt x="97" y="60"/>
                  </a:cubicBezTo>
                  <a:lnTo>
                    <a:pt x="1" y="15"/>
                  </a:ln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a:ea typeface="微软雅黑" panose="020B0503020204020204" pitchFamily="34" charset="-122"/>
                <a:sym typeface="Arial" panose="020B0604020202020204" pitchFamily="34" charset="0"/>
              </a:endParaRPr>
            </a:p>
          </p:txBody>
        </p:sp>
        <p:sp>
          <p:nvSpPr>
            <p:cNvPr id="62" name="Freeform 53"/>
            <p:cNvSpPr/>
            <p:nvPr/>
          </p:nvSpPr>
          <p:spPr bwMode="auto">
            <a:xfrm>
              <a:off x="5480613" y="1805281"/>
              <a:ext cx="628650" cy="1243013"/>
            </a:xfrm>
            <a:custGeom>
              <a:avLst/>
              <a:gdLst>
                <a:gd name="T0" fmla="*/ 15 w 167"/>
                <a:gd name="T1" fmla="*/ 329 h 331"/>
                <a:gd name="T2" fmla="*/ 6 w 167"/>
                <a:gd name="T3" fmla="*/ 329 h 331"/>
                <a:gd name="T4" fmla="*/ 1 w 167"/>
                <a:gd name="T5" fmla="*/ 322 h 331"/>
                <a:gd name="T6" fmla="*/ 152 w 167"/>
                <a:gd name="T7" fmla="*/ 1 h 331"/>
                <a:gd name="T8" fmla="*/ 161 w 167"/>
                <a:gd name="T9" fmla="*/ 2 h 331"/>
                <a:gd name="T10" fmla="*/ 166 w 167"/>
                <a:gd name="T11" fmla="*/ 8 h 331"/>
                <a:gd name="T12" fmla="*/ 15 w 167"/>
                <a:gd name="T13" fmla="*/ 329 h 331"/>
              </a:gdLst>
              <a:ahLst/>
              <a:cxnLst>
                <a:cxn ang="0">
                  <a:pos x="T0" y="T1"/>
                </a:cxn>
                <a:cxn ang="0">
                  <a:pos x="T2" y="T3"/>
                </a:cxn>
                <a:cxn ang="0">
                  <a:pos x="T4" y="T5"/>
                </a:cxn>
                <a:cxn ang="0">
                  <a:pos x="T6" y="T7"/>
                </a:cxn>
                <a:cxn ang="0">
                  <a:pos x="T8" y="T9"/>
                </a:cxn>
                <a:cxn ang="0">
                  <a:pos x="T10" y="T11"/>
                </a:cxn>
                <a:cxn ang="0">
                  <a:pos x="T12" y="T13"/>
                </a:cxn>
              </a:cxnLst>
              <a:rect l="0" t="0" r="r" b="b"/>
              <a:pathLst>
                <a:path w="167" h="331">
                  <a:moveTo>
                    <a:pt x="15" y="329"/>
                  </a:moveTo>
                  <a:cubicBezTo>
                    <a:pt x="14" y="331"/>
                    <a:pt x="10" y="331"/>
                    <a:pt x="6" y="329"/>
                  </a:cubicBezTo>
                  <a:cubicBezTo>
                    <a:pt x="2" y="327"/>
                    <a:pt x="0" y="324"/>
                    <a:pt x="1" y="322"/>
                  </a:cubicBezTo>
                  <a:cubicBezTo>
                    <a:pt x="152" y="1"/>
                    <a:pt x="152" y="1"/>
                    <a:pt x="152" y="1"/>
                  </a:cubicBezTo>
                  <a:cubicBezTo>
                    <a:pt x="153" y="0"/>
                    <a:pt x="157" y="0"/>
                    <a:pt x="161" y="2"/>
                  </a:cubicBezTo>
                  <a:cubicBezTo>
                    <a:pt x="165" y="3"/>
                    <a:pt x="167" y="6"/>
                    <a:pt x="166" y="8"/>
                  </a:cubicBezTo>
                  <a:lnTo>
                    <a:pt x="15" y="329"/>
                  </a:ln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a:ea typeface="微软雅黑" panose="020B0503020204020204" pitchFamily="34" charset="-122"/>
                <a:sym typeface="Arial" panose="020B0604020202020204" pitchFamily="34" charset="0"/>
              </a:endParaRPr>
            </a:p>
          </p:txBody>
        </p:sp>
        <p:sp>
          <p:nvSpPr>
            <p:cNvPr id="63" name="Freeform 54"/>
            <p:cNvSpPr/>
            <p:nvPr/>
          </p:nvSpPr>
          <p:spPr bwMode="auto">
            <a:xfrm>
              <a:off x="5815576" y="1959268"/>
              <a:ext cx="627063" cy="1244600"/>
            </a:xfrm>
            <a:custGeom>
              <a:avLst/>
              <a:gdLst>
                <a:gd name="T0" fmla="*/ 15 w 167"/>
                <a:gd name="T1" fmla="*/ 330 h 331"/>
                <a:gd name="T2" fmla="*/ 6 w 167"/>
                <a:gd name="T3" fmla="*/ 330 h 331"/>
                <a:gd name="T4" fmla="*/ 0 w 167"/>
                <a:gd name="T5" fmla="*/ 323 h 331"/>
                <a:gd name="T6" fmla="*/ 152 w 167"/>
                <a:gd name="T7" fmla="*/ 2 h 331"/>
                <a:gd name="T8" fmla="*/ 160 w 167"/>
                <a:gd name="T9" fmla="*/ 2 h 331"/>
                <a:gd name="T10" fmla="*/ 166 w 167"/>
                <a:gd name="T11" fmla="*/ 9 h 331"/>
                <a:gd name="T12" fmla="*/ 15 w 167"/>
                <a:gd name="T13" fmla="*/ 330 h 331"/>
              </a:gdLst>
              <a:ahLst/>
              <a:cxnLst>
                <a:cxn ang="0">
                  <a:pos x="T0" y="T1"/>
                </a:cxn>
                <a:cxn ang="0">
                  <a:pos x="T2" y="T3"/>
                </a:cxn>
                <a:cxn ang="0">
                  <a:pos x="T4" y="T5"/>
                </a:cxn>
                <a:cxn ang="0">
                  <a:pos x="T6" y="T7"/>
                </a:cxn>
                <a:cxn ang="0">
                  <a:pos x="T8" y="T9"/>
                </a:cxn>
                <a:cxn ang="0">
                  <a:pos x="T10" y="T11"/>
                </a:cxn>
                <a:cxn ang="0">
                  <a:pos x="T12" y="T13"/>
                </a:cxn>
              </a:cxnLst>
              <a:rect l="0" t="0" r="r" b="b"/>
              <a:pathLst>
                <a:path w="167" h="331">
                  <a:moveTo>
                    <a:pt x="15" y="330"/>
                  </a:moveTo>
                  <a:cubicBezTo>
                    <a:pt x="14" y="331"/>
                    <a:pt x="10" y="331"/>
                    <a:pt x="6" y="330"/>
                  </a:cubicBezTo>
                  <a:cubicBezTo>
                    <a:pt x="2" y="328"/>
                    <a:pt x="0" y="325"/>
                    <a:pt x="0" y="323"/>
                  </a:cubicBezTo>
                  <a:cubicBezTo>
                    <a:pt x="152" y="2"/>
                    <a:pt x="152" y="2"/>
                    <a:pt x="152" y="2"/>
                  </a:cubicBezTo>
                  <a:cubicBezTo>
                    <a:pt x="153" y="0"/>
                    <a:pt x="157" y="1"/>
                    <a:pt x="160" y="2"/>
                  </a:cubicBezTo>
                  <a:cubicBezTo>
                    <a:pt x="164" y="4"/>
                    <a:pt x="167" y="7"/>
                    <a:pt x="166" y="9"/>
                  </a:cubicBezTo>
                  <a:lnTo>
                    <a:pt x="15" y="330"/>
                  </a:ln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a:ea typeface="微软雅黑" panose="020B0503020204020204" pitchFamily="34" charset="-122"/>
                <a:sym typeface="Arial" panose="020B0604020202020204" pitchFamily="34" charset="0"/>
              </a:endParaRPr>
            </a:p>
          </p:txBody>
        </p:sp>
      </p:grpSp>
      <p:grpSp>
        <p:nvGrpSpPr>
          <p:cNvPr id="64" name="Group 64" descr="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
          <p:cNvGrpSpPr/>
          <p:nvPr/>
        </p:nvGrpSpPr>
        <p:grpSpPr>
          <a:xfrm>
            <a:off x="6070941" y="2883320"/>
            <a:ext cx="740352" cy="930852"/>
            <a:chOff x="5680638" y="3999206"/>
            <a:chExt cx="1085850" cy="1365250"/>
          </a:xfrm>
        </p:grpSpPr>
        <p:sp>
          <p:nvSpPr>
            <p:cNvPr id="65" name="Freeform 55"/>
            <p:cNvSpPr/>
            <p:nvPr/>
          </p:nvSpPr>
          <p:spPr bwMode="auto">
            <a:xfrm>
              <a:off x="5818751" y="4207168"/>
              <a:ext cx="373063" cy="269875"/>
            </a:xfrm>
            <a:custGeom>
              <a:avLst/>
              <a:gdLst>
                <a:gd name="T0" fmla="*/ 9 w 99"/>
                <a:gd name="T1" fmla="*/ 71 h 72"/>
                <a:gd name="T2" fmla="*/ 4 w 99"/>
                <a:gd name="T3" fmla="*/ 65 h 72"/>
                <a:gd name="T4" fmla="*/ 1 w 99"/>
                <a:gd name="T5" fmla="*/ 58 h 72"/>
                <a:gd name="T6" fmla="*/ 90 w 99"/>
                <a:gd name="T7" fmla="*/ 1 h 72"/>
                <a:gd name="T8" fmla="*/ 95 w 99"/>
                <a:gd name="T9" fmla="*/ 7 h 72"/>
                <a:gd name="T10" fmla="*/ 98 w 99"/>
                <a:gd name="T11" fmla="*/ 14 h 72"/>
                <a:gd name="T12" fmla="*/ 9 w 99"/>
                <a:gd name="T13" fmla="*/ 71 h 72"/>
              </a:gdLst>
              <a:ahLst/>
              <a:cxnLst>
                <a:cxn ang="0">
                  <a:pos x="T0" y="T1"/>
                </a:cxn>
                <a:cxn ang="0">
                  <a:pos x="T2" y="T3"/>
                </a:cxn>
                <a:cxn ang="0">
                  <a:pos x="T4" y="T5"/>
                </a:cxn>
                <a:cxn ang="0">
                  <a:pos x="T6" y="T7"/>
                </a:cxn>
                <a:cxn ang="0">
                  <a:pos x="T8" y="T9"/>
                </a:cxn>
                <a:cxn ang="0">
                  <a:pos x="T10" y="T11"/>
                </a:cxn>
                <a:cxn ang="0">
                  <a:pos x="T12" y="T13"/>
                </a:cxn>
              </a:cxnLst>
              <a:rect l="0" t="0" r="r" b="b"/>
              <a:pathLst>
                <a:path w="99" h="72">
                  <a:moveTo>
                    <a:pt x="9" y="71"/>
                  </a:moveTo>
                  <a:cubicBezTo>
                    <a:pt x="9" y="72"/>
                    <a:pt x="7" y="69"/>
                    <a:pt x="4" y="65"/>
                  </a:cubicBezTo>
                  <a:cubicBezTo>
                    <a:pt x="2" y="61"/>
                    <a:pt x="0" y="58"/>
                    <a:pt x="1" y="58"/>
                  </a:cubicBezTo>
                  <a:cubicBezTo>
                    <a:pt x="90" y="1"/>
                    <a:pt x="90" y="1"/>
                    <a:pt x="90" y="1"/>
                  </a:cubicBezTo>
                  <a:cubicBezTo>
                    <a:pt x="90" y="0"/>
                    <a:pt x="93" y="3"/>
                    <a:pt x="95" y="7"/>
                  </a:cubicBezTo>
                  <a:cubicBezTo>
                    <a:pt x="97" y="11"/>
                    <a:pt x="99" y="14"/>
                    <a:pt x="98" y="14"/>
                  </a:cubicBezTo>
                  <a:lnTo>
                    <a:pt x="9" y="71"/>
                  </a:ln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a:ea typeface="微软雅黑" panose="020B0503020204020204" pitchFamily="34" charset="-122"/>
                <a:sym typeface="Arial" panose="020B0604020202020204" pitchFamily="34" charset="0"/>
              </a:endParaRPr>
            </a:p>
          </p:txBody>
        </p:sp>
        <p:sp>
          <p:nvSpPr>
            <p:cNvPr id="66" name="Freeform 56"/>
            <p:cNvSpPr/>
            <p:nvPr/>
          </p:nvSpPr>
          <p:spPr bwMode="auto">
            <a:xfrm>
              <a:off x="5906063" y="4345281"/>
              <a:ext cx="371475" cy="266700"/>
            </a:xfrm>
            <a:custGeom>
              <a:avLst/>
              <a:gdLst>
                <a:gd name="T0" fmla="*/ 10 w 99"/>
                <a:gd name="T1" fmla="*/ 70 h 71"/>
                <a:gd name="T2" fmla="*/ 4 w 99"/>
                <a:gd name="T3" fmla="*/ 64 h 71"/>
                <a:gd name="T4" fmla="*/ 1 w 99"/>
                <a:gd name="T5" fmla="*/ 57 h 71"/>
                <a:gd name="T6" fmla="*/ 90 w 99"/>
                <a:gd name="T7" fmla="*/ 0 h 71"/>
                <a:gd name="T8" fmla="*/ 95 w 99"/>
                <a:gd name="T9" fmla="*/ 6 h 71"/>
                <a:gd name="T10" fmla="*/ 99 w 99"/>
                <a:gd name="T11" fmla="*/ 13 h 71"/>
                <a:gd name="T12" fmla="*/ 10 w 99"/>
                <a:gd name="T13" fmla="*/ 70 h 71"/>
              </a:gdLst>
              <a:ahLst/>
              <a:cxnLst>
                <a:cxn ang="0">
                  <a:pos x="T0" y="T1"/>
                </a:cxn>
                <a:cxn ang="0">
                  <a:pos x="T2" y="T3"/>
                </a:cxn>
                <a:cxn ang="0">
                  <a:pos x="T4" y="T5"/>
                </a:cxn>
                <a:cxn ang="0">
                  <a:pos x="T6" y="T7"/>
                </a:cxn>
                <a:cxn ang="0">
                  <a:pos x="T8" y="T9"/>
                </a:cxn>
                <a:cxn ang="0">
                  <a:pos x="T10" y="T11"/>
                </a:cxn>
                <a:cxn ang="0">
                  <a:pos x="T12" y="T13"/>
                </a:cxn>
              </a:cxnLst>
              <a:rect l="0" t="0" r="r" b="b"/>
              <a:pathLst>
                <a:path w="99" h="71">
                  <a:moveTo>
                    <a:pt x="10" y="70"/>
                  </a:moveTo>
                  <a:cubicBezTo>
                    <a:pt x="9" y="71"/>
                    <a:pt x="7" y="68"/>
                    <a:pt x="4" y="64"/>
                  </a:cubicBezTo>
                  <a:cubicBezTo>
                    <a:pt x="2" y="61"/>
                    <a:pt x="0" y="57"/>
                    <a:pt x="1" y="57"/>
                  </a:cubicBezTo>
                  <a:cubicBezTo>
                    <a:pt x="90" y="0"/>
                    <a:pt x="90" y="0"/>
                    <a:pt x="90" y="0"/>
                  </a:cubicBezTo>
                  <a:cubicBezTo>
                    <a:pt x="91" y="0"/>
                    <a:pt x="93" y="2"/>
                    <a:pt x="95" y="6"/>
                  </a:cubicBezTo>
                  <a:cubicBezTo>
                    <a:pt x="98" y="10"/>
                    <a:pt x="99" y="13"/>
                    <a:pt x="99" y="13"/>
                  </a:cubicBezTo>
                  <a:lnTo>
                    <a:pt x="10" y="70"/>
                  </a:ln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a:ea typeface="微软雅黑" panose="020B0503020204020204" pitchFamily="34" charset="-122"/>
                <a:sym typeface="Arial" panose="020B0604020202020204" pitchFamily="34" charset="0"/>
              </a:endParaRPr>
            </a:p>
          </p:txBody>
        </p:sp>
        <p:sp>
          <p:nvSpPr>
            <p:cNvPr id="67" name="Freeform 57"/>
            <p:cNvSpPr/>
            <p:nvPr/>
          </p:nvSpPr>
          <p:spPr bwMode="auto">
            <a:xfrm>
              <a:off x="5996551" y="4480218"/>
              <a:ext cx="368300" cy="266700"/>
            </a:xfrm>
            <a:custGeom>
              <a:avLst/>
              <a:gdLst>
                <a:gd name="T0" fmla="*/ 9 w 98"/>
                <a:gd name="T1" fmla="*/ 70 h 71"/>
                <a:gd name="T2" fmla="*/ 4 w 98"/>
                <a:gd name="T3" fmla="*/ 64 h 71"/>
                <a:gd name="T4" fmla="*/ 0 w 98"/>
                <a:gd name="T5" fmla="*/ 57 h 71"/>
                <a:gd name="T6" fmla="*/ 89 w 98"/>
                <a:gd name="T7" fmla="*/ 0 h 71"/>
                <a:gd name="T8" fmla="*/ 94 w 98"/>
                <a:gd name="T9" fmla="*/ 6 h 71"/>
                <a:gd name="T10" fmla="*/ 98 w 98"/>
                <a:gd name="T11" fmla="*/ 13 h 71"/>
                <a:gd name="T12" fmla="*/ 9 w 98"/>
                <a:gd name="T13" fmla="*/ 70 h 71"/>
              </a:gdLst>
              <a:ahLst/>
              <a:cxnLst>
                <a:cxn ang="0">
                  <a:pos x="T0" y="T1"/>
                </a:cxn>
                <a:cxn ang="0">
                  <a:pos x="T2" y="T3"/>
                </a:cxn>
                <a:cxn ang="0">
                  <a:pos x="T4" y="T5"/>
                </a:cxn>
                <a:cxn ang="0">
                  <a:pos x="T6" y="T7"/>
                </a:cxn>
                <a:cxn ang="0">
                  <a:pos x="T8" y="T9"/>
                </a:cxn>
                <a:cxn ang="0">
                  <a:pos x="T10" y="T11"/>
                </a:cxn>
                <a:cxn ang="0">
                  <a:pos x="T12" y="T13"/>
                </a:cxn>
              </a:cxnLst>
              <a:rect l="0" t="0" r="r" b="b"/>
              <a:pathLst>
                <a:path w="98" h="71">
                  <a:moveTo>
                    <a:pt x="9" y="70"/>
                  </a:moveTo>
                  <a:cubicBezTo>
                    <a:pt x="8" y="71"/>
                    <a:pt x="6" y="68"/>
                    <a:pt x="4" y="64"/>
                  </a:cubicBezTo>
                  <a:cubicBezTo>
                    <a:pt x="1" y="61"/>
                    <a:pt x="0" y="57"/>
                    <a:pt x="0" y="57"/>
                  </a:cubicBezTo>
                  <a:cubicBezTo>
                    <a:pt x="89" y="0"/>
                    <a:pt x="89" y="0"/>
                    <a:pt x="89" y="0"/>
                  </a:cubicBezTo>
                  <a:cubicBezTo>
                    <a:pt x="90" y="0"/>
                    <a:pt x="92" y="2"/>
                    <a:pt x="94" y="6"/>
                  </a:cubicBezTo>
                  <a:cubicBezTo>
                    <a:pt x="97" y="10"/>
                    <a:pt x="98" y="13"/>
                    <a:pt x="98" y="13"/>
                  </a:cubicBezTo>
                  <a:lnTo>
                    <a:pt x="9" y="70"/>
                  </a:ln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a:ea typeface="微软雅黑" panose="020B0503020204020204" pitchFamily="34" charset="-122"/>
                <a:sym typeface="Arial" panose="020B0604020202020204" pitchFamily="34" charset="0"/>
              </a:endParaRPr>
            </a:p>
          </p:txBody>
        </p:sp>
        <p:sp>
          <p:nvSpPr>
            <p:cNvPr id="68" name="Freeform 58"/>
            <p:cNvSpPr/>
            <p:nvPr/>
          </p:nvSpPr>
          <p:spPr bwMode="auto">
            <a:xfrm>
              <a:off x="6082276" y="4616743"/>
              <a:ext cx="368300" cy="266700"/>
            </a:xfrm>
            <a:custGeom>
              <a:avLst/>
              <a:gdLst>
                <a:gd name="T0" fmla="*/ 9 w 98"/>
                <a:gd name="T1" fmla="*/ 71 h 71"/>
                <a:gd name="T2" fmla="*/ 4 w 98"/>
                <a:gd name="T3" fmla="*/ 64 h 71"/>
                <a:gd name="T4" fmla="*/ 0 w 98"/>
                <a:gd name="T5" fmla="*/ 57 h 71"/>
                <a:gd name="T6" fmla="*/ 89 w 98"/>
                <a:gd name="T7" fmla="*/ 0 h 71"/>
                <a:gd name="T8" fmla="*/ 95 w 98"/>
                <a:gd name="T9" fmla="*/ 6 h 71"/>
                <a:gd name="T10" fmla="*/ 98 w 98"/>
                <a:gd name="T11" fmla="*/ 13 h 71"/>
                <a:gd name="T12" fmla="*/ 9 w 98"/>
                <a:gd name="T13" fmla="*/ 71 h 71"/>
              </a:gdLst>
              <a:ahLst/>
              <a:cxnLst>
                <a:cxn ang="0">
                  <a:pos x="T0" y="T1"/>
                </a:cxn>
                <a:cxn ang="0">
                  <a:pos x="T2" y="T3"/>
                </a:cxn>
                <a:cxn ang="0">
                  <a:pos x="T4" y="T5"/>
                </a:cxn>
                <a:cxn ang="0">
                  <a:pos x="T6" y="T7"/>
                </a:cxn>
                <a:cxn ang="0">
                  <a:pos x="T8" y="T9"/>
                </a:cxn>
                <a:cxn ang="0">
                  <a:pos x="T10" y="T11"/>
                </a:cxn>
                <a:cxn ang="0">
                  <a:pos x="T12" y="T13"/>
                </a:cxn>
              </a:cxnLst>
              <a:rect l="0" t="0" r="r" b="b"/>
              <a:pathLst>
                <a:path w="98" h="71">
                  <a:moveTo>
                    <a:pt x="9" y="71"/>
                  </a:moveTo>
                  <a:cubicBezTo>
                    <a:pt x="8" y="71"/>
                    <a:pt x="6" y="68"/>
                    <a:pt x="4" y="64"/>
                  </a:cubicBezTo>
                  <a:cubicBezTo>
                    <a:pt x="1" y="61"/>
                    <a:pt x="0" y="58"/>
                    <a:pt x="0" y="57"/>
                  </a:cubicBezTo>
                  <a:cubicBezTo>
                    <a:pt x="89" y="0"/>
                    <a:pt x="89" y="0"/>
                    <a:pt x="89" y="0"/>
                  </a:cubicBezTo>
                  <a:cubicBezTo>
                    <a:pt x="90" y="0"/>
                    <a:pt x="92" y="3"/>
                    <a:pt x="95" y="6"/>
                  </a:cubicBezTo>
                  <a:cubicBezTo>
                    <a:pt x="97" y="10"/>
                    <a:pt x="98" y="13"/>
                    <a:pt x="98" y="13"/>
                  </a:cubicBezTo>
                  <a:lnTo>
                    <a:pt x="9" y="71"/>
                  </a:ln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a:ea typeface="微软雅黑" panose="020B0503020204020204" pitchFamily="34" charset="-122"/>
                <a:sym typeface="Arial" panose="020B0604020202020204" pitchFamily="34" charset="0"/>
              </a:endParaRPr>
            </a:p>
          </p:txBody>
        </p:sp>
        <p:sp>
          <p:nvSpPr>
            <p:cNvPr id="69" name="Freeform 59"/>
            <p:cNvSpPr/>
            <p:nvPr/>
          </p:nvSpPr>
          <p:spPr bwMode="auto">
            <a:xfrm>
              <a:off x="6169588" y="4751681"/>
              <a:ext cx="371475" cy="266700"/>
            </a:xfrm>
            <a:custGeom>
              <a:avLst/>
              <a:gdLst>
                <a:gd name="T0" fmla="*/ 9 w 99"/>
                <a:gd name="T1" fmla="*/ 71 h 71"/>
                <a:gd name="T2" fmla="*/ 4 w 99"/>
                <a:gd name="T3" fmla="*/ 65 h 71"/>
                <a:gd name="T4" fmla="*/ 1 w 99"/>
                <a:gd name="T5" fmla="*/ 57 h 71"/>
                <a:gd name="T6" fmla="*/ 90 w 99"/>
                <a:gd name="T7" fmla="*/ 0 h 71"/>
                <a:gd name="T8" fmla="*/ 95 w 99"/>
                <a:gd name="T9" fmla="*/ 6 h 71"/>
                <a:gd name="T10" fmla="*/ 98 w 99"/>
                <a:gd name="T11" fmla="*/ 14 h 71"/>
                <a:gd name="T12" fmla="*/ 9 w 99"/>
                <a:gd name="T13" fmla="*/ 71 h 71"/>
              </a:gdLst>
              <a:ahLst/>
              <a:cxnLst>
                <a:cxn ang="0">
                  <a:pos x="T0" y="T1"/>
                </a:cxn>
                <a:cxn ang="0">
                  <a:pos x="T2" y="T3"/>
                </a:cxn>
                <a:cxn ang="0">
                  <a:pos x="T4" y="T5"/>
                </a:cxn>
                <a:cxn ang="0">
                  <a:pos x="T6" y="T7"/>
                </a:cxn>
                <a:cxn ang="0">
                  <a:pos x="T8" y="T9"/>
                </a:cxn>
                <a:cxn ang="0">
                  <a:pos x="T10" y="T11"/>
                </a:cxn>
                <a:cxn ang="0">
                  <a:pos x="T12" y="T13"/>
                </a:cxn>
              </a:cxnLst>
              <a:rect l="0" t="0" r="r" b="b"/>
              <a:pathLst>
                <a:path w="99" h="71">
                  <a:moveTo>
                    <a:pt x="9" y="71"/>
                  </a:moveTo>
                  <a:cubicBezTo>
                    <a:pt x="9" y="71"/>
                    <a:pt x="6" y="68"/>
                    <a:pt x="4" y="65"/>
                  </a:cubicBezTo>
                  <a:cubicBezTo>
                    <a:pt x="2" y="61"/>
                    <a:pt x="0" y="58"/>
                    <a:pt x="1" y="57"/>
                  </a:cubicBezTo>
                  <a:cubicBezTo>
                    <a:pt x="90" y="0"/>
                    <a:pt x="90" y="0"/>
                    <a:pt x="90" y="0"/>
                  </a:cubicBezTo>
                  <a:cubicBezTo>
                    <a:pt x="90" y="0"/>
                    <a:pt x="92" y="3"/>
                    <a:pt x="95" y="6"/>
                  </a:cubicBezTo>
                  <a:cubicBezTo>
                    <a:pt x="97" y="10"/>
                    <a:pt x="99" y="13"/>
                    <a:pt x="98" y="14"/>
                  </a:cubicBezTo>
                  <a:lnTo>
                    <a:pt x="9" y="71"/>
                  </a:ln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a:ea typeface="微软雅黑" panose="020B0503020204020204" pitchFamily="34" charset="-122"/>
                <a:sym typeface="Arial" panose="020B0604020202020204" pitchFamily="34" charset="0"/>
              </a:endParaRPr>
            </a:p>
          </p:txBody>
        </p:sp>
        <p:sp>
          <p:nvSpPr>
            <p:cNvPr id="70" name="Freeform 60"/>
            <p:cNvSpPr/>
            <p:nvPr/>
          </p:nvSpPr>
          <p:spPr bwMode="auto">
            <a:xfrm>
              <a:off x="6255313" y="4886618"/>
              <a:ext cx="373063" cy="266700"/>
            </a:xfrm>
            <a:custGeom>
              <a:avLst/>
              <a:gdLst>
                <a:gd name="T0" fmla="*/ 9 w 99"/>
                <a:gd name="T1" fmla="*/ 71 h 71"/>
                <a:gd name="T2" fmla="*/ 4 w 99"/>
                <a:gd name="T3" fmla="*/ 65 h 71"/>
                <a:gd name="T4" fmla="*/ 1 w 99"/>
                <a:gd name="T5" fmla="*/ 57 h 71"/>
                <a:gd name="T6" fmla="*/ 90 w 99"/>
                <a:gd name="T7" fmla="*/ 0 h 71"/>
                <a:gd name="T8" fmla="*/ 95 w 99"/>
                <a:gd name="T9" fmla="*/ 6 h 71"/>
                <a:gd name="T10" fmla="*/ 98 w 99"/>
                <a:gd name="T11" fmla="*/ 14 h 71"/>
                <a:gd name="T12" fmla="*/ 9 w 99"/>
                <a:gd name="T13" fmla="*/ 71 h 71"/>
              </a:gdLst>
              <a:ahLst/>
              <a:cxnLst>
                <a:cxn ang="0">
                  <a:pos x="T0" y="T1"/>
                </a:cxn>
                <a:cxn ang="0">
                  <a:pos x="T2" y="T3"/>
                </a:cxn>
                <a:cxn ang="0">
                  <a:pos x="T4" y="T5"/>
                </a:cxn>
                <a:cxn ang="0">
                  <a:pos x="T6" y="T7"/>
                </a:cxn>
                <a:cxn ang="0">
                  <a:pos x="T8" y="T9"/>
                </a:cxn>
                <a:cxn ang="0">
                  <a:pos x="T10" y="T11"/>
                </a:cxn>
                <a:cxn ang="0">
                  <a:pos x="T12" y="T13"/>
                </a:cxn>
              </a:cxnLst>
              <a:rect l="0" t="0" r="r" b="b"/>
              <a:pathLst>
                <a:path w="99" h="71">
                  <a:moveTo>
                    <a:pt x="9" y="71"/>
                  </a:moveTo>
                  <a:cubicBezTo>
                    <a:pt x="9" y="71"/>
                    <a:pt x="6" y="68"/>
                    <a:pt x="4" y="65"/>
                  </a:cubicBezTo>
                  <a:cubicBezTo>
                    <a:pt x="2" y="61"/>
                    <a:pt x="0" y="58"/>
                    <a:pt x="1" y="57"/>
                  </a:cubicBezTo>
                  <a:cubicBezTo>
                    <a:pt x="90" y="0"/>
                    <a:pt x="90" y="0"/>
                    <a:pt x="90" y="0"/>
                  </a:cubicBezTo>
                  <a:cubicBezTo>
                    <a:pt x="90" y="0"/>
                    <a:pt x="93" y="3"/>
                    <a:pt x="95" y="6"/>
                  </a:cubicBezTo>
                  <a:cubicBezTo>
                    <a:pt x="97" y="10"/>
                    <a:pt x="99" y="13"/>
                    <a:pt x="98" y="14"/>
                  </a:cubicBezTo>
                  <a:lnTo>
                    <a:pt x="9" y="71"/>
                  </a:ln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a:ea typeface="微软雅黑" panose="020B0503020204020204" pitchFamily="34" charset="-122"/>
                <a:sym typeface="Arial" panose="020B0604020202020204" pitchFamily="34" charset="0"/>
              </a:endParaRPr>
            </a:p>
          </p:txBody>
        </p:sp>
        <p:sp>
          <p:nvSpPr>
            <p:cNvPr id="71" name="Freeform 61"/>
            <p:cNvSpPr/>
            <p:nvPr/>
          </p:nvSpPr>
          <p:spPr bwMode="auto">
            <a:xfrm>
              <a:off x="5680638" y="4199231"/>
              <a:ext cx="777875" cy="1165225"/>
            </a:xfrm>
            <a:custGeom>
              <a:avLst/>
              <a:gdLst>
                <a:gd name="T0" fmla="*/ 206 w 207"/>
                <a:gd name="T1" fmla="*/ 300 h 310"/>
                <a:gd name="T2" fmla="*/ 201 w 207"/>
                <a:gd name="T3" fmla="*/ 307 h 310"/>
                <a:gd name="T4" fmla="*/ 192 w 207"/>
                <a:gd name="T5" fmla="*/ 308 h 310"/>
                <a:gd name="T6" fmla="*/ 1 w 207"/>
                <a:gd name="T7" fmla="*/ 10 h 310"/>
                <a:gd name="T8" fmla="*/ 6 w 207"/>
                <a:gd name="T9" fmla="*/ 3 h 310"/>
                <a:gd name="T10" fmla="*/ 14 w 207"/>
                <a:gd name="T11" fmla="*/ 1 h 310"/>
                <a:gd name="T12" fmla="*/ 206 w 207"/>
                <a:gd name="T13" fmla="*/ 300 h 310"/>
              </a:gdLst>
              <a:ahLst/>
              <a:cxnLst>
                <a:cxn ang="0">
                  <a:pos x="T0" y="T1"/>
                </a:cxn>
                <a:cxn ang="0">
                  <a:pos x="T2" y="T3"/>
                </a:cxn>
                <a:cxn ang="0">
                  <a:pos x="T4" y="T5"/>
                </a:cxn>
                <a:cxn ang="0">
                  <a:pos x="T6" y="T7"/>
                </a:cxn>
                <a:cxn ang="0">
                  <a:pos x="T8" y="T9"/>
                </a:cxn>
                <a:cxn ang="0">
                  <a:pos x="T10" y="T11"/>
                </a:cxn>
                <a:cxn ang="0">
                  <a:pos x="T12" y="T13"/>
                </a:cxn>
              </a:cxnLst>
              <a:rect l="0" t="0" r="r" b="b"/>
              <a:pathLst>
                <a:path w="207" h="310">
                  <a:moveTo>
                    <a:pt x="206" y="300"/>
                  </a:moveTo>
                  <a:cubicBezTo>
                    <a:pt x="207" y="301"/>
                    <a:pt x="205" y="305"/>
                    <a:pt x="201" y="307"/>
                  </a:cubicBezTo>
                  <a:cubicBezTo>
                    <a:pt x="197" y="309"/>
                    <a:pt x="193" y="310"/>
                    <a:pt x="192" y="308"/>
                  </a:cubicBezTo>
                  <a:cubicBezTo>
                    <a:pt x="1" y="10"/>
                    <a:pt x="1" y="10"/>
                    <a:pt x="1" y="10"/>
                  </a:cubicBezTo>
                  <a:cubicBezTo>
                    <a:pt x="0" y="8"/>
                    <a:pt x="2" y="5"/>
                    <a:pt x="6" y="3"/>
                  </a:cubicBezTo>
                  <a:cubicBezTo>
                    <a:pt x="9" y="0"/>
                    <a:pt x="13" y="0"/>
                    <a:pt x="14" y="1"/>
                  </a:cubicBezTo>
                  <a:lnTo>
                    <a:pt x="206" y="300"/>
                  </a:ln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a:ea typeface="微软雅黑" panose="020B0503020204020204" pitchFamily="34" charset="-122"/>
                <a:sym typeface="Arial" panose="020B0604020202020204" pitchFamily="34" charset="0"/>
              </a:endParaRPr>
            </a:p>
          </p:txBody>
        </p:sp>
        <p:sp>
          <p:nvSpPr>
            <p:cNvPr id="72" name="Freeform 62"/>
            <p:cNvSpPr/>
            <p:nvPr/>
          </p:nvSpPr>
          <p:spPr bwMode="auto">
            <a:xfrm>
              <a:off x="5988613" y="3999206"/>
              <a:ext cx="777875" cy="1165225"/>
            </a:xfrm>
            <a:custGeom>
              <a:avLst/>
              <a:gdLst>
                <a:gd name="T0" fmla="*/ 206 w 207"/>
                <a:gd name="T1" fmla="*/ 300 h 310"/>
                <a:gd name="T2" fmla="*/ 201 w 207"/>
                <a:gd name="T3" fmla="*/ 307 h 310"/>
                <a:gd name="T4" fmla="*/ 193 w 207"/>
                <a:gd name="T5" fmla="*/ 308 h 310"/>
                <a:gd name="T6" fmla="*/ 1 w 207"/>
                <a:gd name="T7" fmla="*/ 10 h 310"/>
                <a:gd name="T8" fmla="*/ 6 w 207"/>
                <a:gd name="T9" fmla="*/ 3 h 310"/>
                <a:gd name="T10" fmla="*/ 15 w 207"/>
                <a:gd name="T11" fmla="*/ 1 h 310"/>
                <a:gd name="T12" fmla="*/ 206 w 207"/>
                <a:gd name="T13" fmla="*/ 300 h 310"/>
              </a:gdLst>
              <a:ahLst/>
              <a:cxnLst>
                <a:cxn ang="0">
                  <a:pos x="T0" y="T1"/>
                </a:cxn>
                <a:cxn ang="0">
                  <a:pos x="T2" y="T3"/>
                </a:cxn>
                <a:cxn ang="0">
                  <a:pos x="T4" y="T5"/>
                </a:cxn>
                <a:cxn ang="0">
                  <a:pos x="T6" y="T7"/>
                </a:cxn>
                <a:cxn ang="0">
                  <a:pos x="T8" y="T9"/>
                </a:cxn>
                <a:cxn ang="0">
                  <a:pos x="T10" y="T11"/>
                </a:cxn>
                <a:cxn ang="0">
                  <a:pos x="T12" y="T13"/>
                </a:cxn>
              </a:cxnLst>
              <a:rect l="0" t="0" r="r" b="b"/>
              <a:pathLst>
                <a:path w="207" h="310">
                  <a:moveTo>
                    <a:pt x="206" y="300"/>
                  </a:moveTo>
                  <a:cubicBezTo>
                    <a:pt x="207" y="301"/>
                    <a:pt x="205" y="305"/>
                    <a:pt x="201" y="307"/>
                  </a:cubicBezTo>
                  <a:cubicBezTo>
                    <a:pt x="198" y="309"/>
                    <a:pt x="194" y="310"/>
                    <a:pt x="193" y="308"/>
                  </a:cubicBezTo>
                  <a:cubicBezTo>
                    <a:pt x="1" y="10"/>
                    <a:pt x="1" y="10"/>
                    <a:pt x="1" y="10"/>
                  </a:cubicBezTo>
                  <a:cubicBezTo>
                    <a:pt x="0" y="8"/>
                    <a:pt x="2" y="5"/>
                    <a:pt x="6" y="3"/>
                  </a:cubicBezTo>
                  <a:cubicBezTo>
                    <a:pt x="10" y="0"/>
                    <a:pt x="14" y="0"/>
                    <a:pt x="15" y="1"/>
                  </a:cubicBezTo>
                  <a:lnTo>
                    <a:pt x="206" y="300"/>
                  </a:ln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a:ea typeface="微软雅黑" panose="020B0503020204020204" pitchFamily="34" charset="-122"/>
                <a:sym typeface="Arial" panose="020B0604020202020204" pitchFamily="34" charset="0"/>
              </a:endParaRPr>
            </a:p>
          </p:txBody>
        </p:sp>
      </p:grpSp>
      <p:grpSp>
        <p:nvGrpSpPr>
          <p:cNvPr id="73" name="组合 72"/>
          <p:cNvGrpSpPr/>
          <p:nvPr/>
        </p:nvGrpSpPr>
        <p:grpSpPr>
          <a:xfrm>
            <a:off x="7049754" y="1987813"/>
            <a:ext cx="1369801" cy="938499"/>
            <a:chOff x="9420250" y="2650415"/>
            <a:chExt cx="1826401" cy="1251332"/>
          </a:xfrm>
        </p:grpSpPr>
        <p:sp>
          <p:nvSpPr>
            <p:cNvPr id="74" name="矩形 73"/>
            <p:cNvSpPr/>
            <p:nvPr/>
          </p:nvSpPr>
          <p:spPr>
            <a:xfrm>
              <a:off x="9420251" y="3003039"/>
              <a:ext cx="1826400" cy="898708"/>
            </a:xfrm>
            <a:prstGeom prst="rect">
              <a:avLst/>
            </a:prstGeom>
          </p:spPr>
          <p:txBody>
            <a:bodyPr wrap="square">
              <a:spAutoFit/>
            </a:bodyPr>
            <a:lstStyle/>
            <a:p>
              <a:pPr algn="just" defTabSz="685800" fontAlgn="auto">
                <a:lnSpc>
                  <a:spcPct val="120000"/>
                </a:lnSpc>
                <a:spcBef>
                  <a:spcPts val="0"/>
                </a:spcBef>
                <a:spcAft>
                  <a:spcPts val="0"/>
                </a:spcAft>
                <a:defRPr/>
              </a:pPr>
              <a:r>
                <a:rPr lang="zh-CN" altLang="en-US" sz="1050" dirty="0">
                  <a:solidFill>
                    <a:prstClr val="black">
                      <a:lumMod val="50000"/>
                      <a:lumOff val="50000"/>
                    </a:prstClr>
                  </a:solidFill>
                  <a:ea typeface="微软雅黑" panose="020B0503020204020204" pitchFamily="34" charset="-122"/>
                  <a:sym typeface="Arial" panose="020B0604020202020204" pitchFamily="34" charset="0"/>
                </a:rPr>
                <a:t>用户可以在投影仪或者计算机上进行演示也可以将演示</a:t>
              </a:r>
            </a:p>
          </p:txBody>
        </p:sp>
        <p:sp>
          <p:nvSpPr>
            <p:cNvPr id="75" name="矩形 74"/>
            <p:cNvSpPr/>
            <p:nvPr/>
          </p:nvSpPr>
          <p:spPr>
            <a:xfrm>
              <a:off x="9420250" y="2650415"/>
              <a:ext cx="1826400" cy="393099"/>
            </a:xfrm>
            <a:prstGeom prst="rect">
              <a:avLst/>
            </a:prstGeom>
          </p:spPr>
          <p:txBody>
            <a:bodyPr wrap="square">
              <a:spAutoFit/>
            </a:bodyPr>
            <a:lstStyle/>
            <a:p>
              <a:pPr algn="just" defTabSz="685800" fontAlgn="auto">
                <a:lnSpc>
                  <a:spcPct val="120000"/>
                </a:lnSpc>
                <a:spcBef>
                  <a:spcPts val="0"/>
                </a:spcBef>
                <a:spcAft>
                  <a:spcPts val="0"/>
                </a:spcAft>
                <a:defRPr/>
              </a:pPr>
              <a:r>
                <a:rPr lang="zh-CN" altLang="en-US" sz="1200" b="1" dirty="0">
                  <a:solidFill>
                    <a:prstClr val="black">
                      <a:lumMod val="65000"/>
                      <a:lumOff val="35000"/>
                    </a:prstClr>
                  </a:solidFill>
                  <a:ea typeface="微软雅黑" panose="020B0503020204020204" pitchFamily="34" charset="-122"/>
                  <a:sym typeface="Arial" panose="020B0604020202020204" pitchFamily="34" charset="0"/>
                </a:rPr>
                <a:t>标题文字添加</a:t>
              </a:r>
            </a:p>
          </p:txBody>
        </p:sp>
      </p:grpSp>
      <p:sp>
        <p:nvSpPr>
          <p:cNvPr id="76" name="矩形 75"/>
          <p:cNvSpPr/>
          <p:nvPr/>
        </p:nvSpPr>
        <p:spPr>
          <a:xfrm>
            <a:off x="5846055" y="1111950"/>
            <a:ext cx="1369800" cy="269561"/>
          </a:xfrm>
          <a:prstGeom prst="rect">
            <a:avLst/>
          </a:prstGeom>
        </p:spPr>
        <p:txBody>
          <a:bodyPr wrap="square">
            <a:spAutoFit/>
          </a:bodyPr>
          <a:lstStyle/>
          <a:p>
            <a:pPr algn="ctr" defTabSz="685800" fontAlgn="auto">
              <a:lnSpc>
                <a:spcPct val="120000"/>
              </a:lnSpc>
              <a:spcBef>
                <a:spcPts val="0"/>
              </a:spcBef>
              <a:spcAft>
                <a:spcPts val="0"/>
              </a:spcAft>
              <a:defRPr/>
            </a:pPr>
            <a:r>
              <a:rPr lang="zh-CN" altLang="en-US" sz="1050" dirty="0">
                <a:solidFill>
                  <a:schemeClr val="bg1"/>
                </a:solidFill>
                <a:ea typeface="微软雅黑" panose="020B0503020204020204" pitchFamily="34" charset="-122"/>
                <a:sym typeface="Arial" panose="020B0604020202020204" pitchFamily="34" charset="0"/>
              </a:rPr>
              <a:t>文字添加</a:t>
            </a:r>
          </a:p>
        </p:txBody>
      </p:sp>
      <p:sp>
        <p:nvSpPr>
          <p:cNvPr id="77" name="矩形 76"/>
          <p:cNvSpPr/>
          <p:nvPr/>
        </p:nvSpPr>
        <p:spPr>
          <a:xfrm>
            <a:off x="5220146" y="2275312"/>
            <a:ext cx="1369800" cy="269561"/>
          </a:xfrm>
          <a:prstGeom prst="rect">
            <a:avLst/>
          </a:prstGeom>
        </p:spPr>
        <p:txBody>
          <a:bodyPr wrap="square">
            <a:spAutoFit/>
          </a:bodyPr>
          <a:lstStyle/>
          <a:p>
            <a:pPr algn="ctr" defTabSz="685800" fontAlgn="auto">
              <a:lnSpc>
                <a:spcPct val="120000"/>
              </a:lnSpc>
              <a:spcBef>
                <a:spcPts val="0"/>
              </a:spcBef>
              <a:spcAft>
                <a:spcPts val="0"/>
              </a:spcAft>
              <a:defRPr/>
            </a:pPr>
            <a:r>
              <a:rPr lang="zh-CN" altLang="en-US" sz="1050" dirty="0">
                <a:solidFill>
                  <a:schemeClr val="bg1"/>
                </a:solidFill>
                <a:ea typeface="微软雅黑" panose="020B0503020204020204" pitchFamily="34" charset="-122"/>
                <a:sym typeface="Arial" panose="020B0604020202020204" pitchFamily="34" charset="0"/>
              </a:rPr>
              <a:t>文字添加</a:t>
            </a:r>
          </a:p>
        </p:txBody>
      </p:sp>
      <p:sp>
        <p:nvSpPr>
          <p:cNvPr id="78" name="矩形 77"/>
          <p:cNvSpPr/>
          <p:nvPr/>
        </p:nvSpPr>
        <p:spPr>
          <a:xfrm>
            <a:off x="4848209" y="2903638"/>
            <a:ext cx="1369800" cy="269561"/>
          </a:xfrm>
          <a:prstGeom prst="rect">
            <a:avLst/>
          </a:prstGeom>
        </p:spPr>
        <p:txBody>
          <a:bodyPr wrap="square">
            <a:spAutoFit/>
          </a:bodyPr>
          <a:lstStyle/>
          <a:p>
            <a:pPr algn="ctr" defTabSz="685800" fontAlgn="auto">
              <a:lnSpc>
                <a:spcPct val="120000"/>
              </a:lnSpc>
              <a:spcBef>
                <a:spcPts val="0"/>
              </a:spcBef>
              <a:spcAft>
                <a:spcPts val="0"/>
              </a:spcAft>
              <a:defRPr/>
            </a:pPr>
            <a:r>
              <a:rPr lang="zh-CN" altLang="en-US" sz="1050" dirty="0">
                <a:solidFill>
                  <a:schemeClr val="bg1"/>
                </a:solidFill>
                <a:ea typeface="微软雅黑" panose="020B0503020204020204" pitchFamily="34" charset="-122"/>
                <a:sym typeface="Arial" panose="020B0604020202020204" pitchFamily="34" charset="0"/>
              </a:rPr>
              <a:t>文字添加</a:t>
            </a:r>
          </a:p>
        </p:txBody>
      </p:sp>
      <p:sp>
        <p:nvSpPr>
          <p:cNvPr id="79" name="矩形 78"/>
          <p:cNvSpPr/>
          <p:nvPr/>
        </p:nvSpPr>
        <p:spPr>
          <a:xfrm>
            <a:off x="6353162" y="3789060"/>
            <a:ext cx="1369800" cy="269561"/>
          </a:xfrm>
          <a:prstGeom prst="rect">
            <a:avLst/>
          </a:prstGeom>
        </p:spPr>
        <p:txBody>
          <a:bodyPr wrap="square">
            <a:spAutoFit/>
          </a:bodyPr>
          <a:lstStyle/>
          <a:p>
            <a:pPr algn="ctr" defTabSz="685800" fontAlgn="auto">
              <a:lnSpc>
                <a:spcPct val="120000"/>
              </a:lnSpc>
              <a:spcBef>
                <a:spcPts val="0"/>
              </a:spcBef>
              <a:spcAft>
                <a:spcPts val="0"/>
              </a:spcAft>
              <a:defRPr/>
            </a:pPr>
            <a:r>
              <a:rPr lang="zh-CN" altLang="en-US" sz="1050" dirty="0">
                <a:solidFill>
                  <a:schemeClr val="bg1"/>
                </a:solidFill>
                <a:ea typeface="微软雅黑" panose="020B0503020204020204" pitchFamily="34" charset="-122"/>
                <a:sym typeface="Arial" panose="020B0604020202020204" pitchFamily="34" charset="0"/>
              </a:rPr>
              <a:t>文字添加</a:t>
            </a:r>
          </a:p>
        </p:txBody>
      </p:sp>
      <p:sp>
        <p:nvSpPr>
          <p:cNvPr id="80" name="矩形 79"/>
          <p:cNvSpPr/>
          <p:nvPr/>
        </p:nvSpPr>
        <p:spPr>
          <a:xfrm>
            <a:off x="-15434" y="0"/>
            <a:ext cx="9144000"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fltVal val="0"/>
                                          </p:val>
                                        </p:tav>
                                        <p:tav tm="100000">
                                          <p:val>
                                            <p:strVal val="#ppt_w"/>
                                          </p:val>
                                        </p:tav>
                                      </p:tavLst>
                                    </p:anim>
                                    <p:anim calcmode="lin" valueType="num">
                                      <p:cBhvr>
                                        <p:cTn id="13" dur="500" fill="hold"/>
                                        <p:tgtEl>
                                          <p:spTgt spid="20"/>
                                        </p:tgtEl>
                                        <p:attrNameLst>
                                          <p:attrName>ppt_h</p:attrName>
                                        </p:attrNameLst>
                                      </p:cBhvr>
                                      <p:tavLst>
                                        <p:tav tm="0">
                                          <p:val>
                                            <p:fltVal val="0"/>
                                          </p:val>
                                        </p:tav>
                                        <p:tav tm="100000">
                                          <p:val>
                                            <p:strVal val="#ppt_h"/>
                                          </p:val>
                                        </p:tav>
                                      </p:tavLst>
                                    </p:anim>
                                    <p:animEffect transition="in" filter="fade">
                                      <p:cBhvr>
                                        <p:cTn id="14" dur="500"/>
                                        <p:tgtEl>
                                          <p:spTgt spid="20"/>
                                        </p:tgtEl>
                                      </p:cBhvr>
                                    </p:animEffect>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48"/>
                                        </p:tgtEl>
                                        <p:attrNameLst>
                                          <p:attrName>style.visibility</p:attrName>
                                        </p:attrNameLst>
                                      </p:cBhvr>
                                      <p:to>
                                        <p:strVal val="visible"/>
                                      </p:to>
                                    </p:set>
                                    <p:anim calcmode="lin" valueType="num">
                                      <p:cBhvr>
                                        <p:cTn id="18" dur="500" fill="hold"/>
                                        <p:tgtEl>
                                          <p:spTgt spid="48"/>
                                        </p:tgtEl>
                                        <p:attrNameLst>
                                          <p:attrName>ppt_w</p:attrName>
                                        </p:attrNameLst>
                                      </p:cBhvr>
                                      <p:tavLst>
                                        <p:tav tm="0">
                                          <p:val>
                                            <p:fltVal val="0"/>
                                          </p:val>
                                        </p:tav>
                                        <p:tav tm="100000">
                                          <p:val>
                                            <p:strVal val="#ppt_w"/>
                                          </p:val>
                                        </p:tav>
                                      </p:tavLst>
                                    </p:anim>
                                    <p:anim calcmode="lin" valueType="num">
                                      <p:cBhvr>
                                        <p:cTn id="19" dur="500" fill="hold"/>
                                        <p:tgtEl>
                                          <p:spTgt spid="48"/>
                                        </p:tgtEl>
                                        <p:attrNameLst>
                                          <p:attrName>ppt_h</p:attrName>
                                        </p:attrNameLst>
                                      </p:cBhvr>
                                      <p:tavLst>
                                        <p:tav tm="0">
                                          <p:val>
                                            <p:fltVal val="0"/>
                                          </p:val>
                                        </p:tav>
                                        <p:tav tm="100000">
                                          <p:val>
                                            <p:strVal val="#ppt_h"/>
                                          </p:val>
                                        </p:tav>
                                      </p:tavLst>
                                    </p:anim>
                                    <p:animEffect transition="in" filter="fade">
                                      <p:cBhvr>
                                        <p:cTn id="20" dur="500"/>
                                        <p:tgtEl>
                                          <p:spTgt spid="48"/>
                                        </p:tgtEl>
                                      </p:cBhvr>
                                    </p:animEffect>
                                  </p:childTnLst>
                                </p:cTn>
                              </p:par>
                            </p:childTnLst>
                          </p:cTn>
                        </p:par>
                        <p:par>
                          <p:cTn id="21" fill="hold">
                            <p:stCondLst>
                              <p:cond delay="1500"/>
                            </p:stCondLst>
                            <p:childTnLst>
                              <p:par>
                                <p:cTn id="22" presetID="22" presetClass="entr" presetSubtype="4" fill="hold"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down)">
                                      <p:cBhvr>
                                        <p:cTn id="24" dur="500"/>
                                        <p:tgtEl>
                                          <p:spTgt spid="64"/>
                                        </p:tgtEl>
                                      </p:cBhvr>
                                    </p:animEffect>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500"/>
                            </p:stCondLst>
                            <p:childTnLst>
                              <p:par>
                                <p:cTn id="32" presetID="53" presetClass="entr" presetSubtype="16" fill="hold" nodeType="afterEffect">
                                  <p:stCondLst>
                                    <p:cond delay="0"/>
                                  </p:stCondLst>
                                  <p:childTnLst>
                                    <p:set>
                                      <p:cBhvr>
                                        <p:cTn id="33" dur="1" fill="hold">
                                          <p:stCondLst>
                                            <p:cond delay="0"/>
                                          </p:stCondLst>
                                        </p:cTn>
                                        <p:tgtEl>
                                          <p:spTgt spid="39"/>
                                        </p:tgtEl>
                                        <p:attrNameLst>
                                          <p:attrName>style.visibility</p:attrName>
                                        </p:attrNameLst>
                                      </p:cBhvr>
                                      <p:to>
                                        <p:strVal val="visible"/>
                                      </p:to>
                                    </p:set>
                                    <p:anim calcmode="lin" valueType="num">
                                      <p:cBhvr>
                                        <p:cTn id="34" dur="500" fill="hold"/>
                                        <p:tgtEl>
                                          <p:spTgt spid="39"/>
                                        </p:tgtEl>
                                        <p:attrNameLst>
                                          <p:attrName>ppt_w</p:attrName>
                                        </p:attrNameLst>
                                      </p:cBhvr>
                                      <p:tavLst>
                                        <p:tav tm="0">
                                          <p:val>
                                            <p:fltVal val="0"/>
                                          </p:val>
                                        </p:tav>
                                        <p:tav tm="100000">
                                          <p:val>
                                            <p:strVal val="#ppt_w"/>
                                          </p:val>
                                        </p:tav>
                                      </p:tavLst>
                                    </p:anim>
                                    <p:anim calcmode="lin" valueType="num">
                                      <p:cBhvr>
                                        <p:cTn id="35" dur="500" fill="hold"/>
                                        <p:tgtEl>
                                          <p:spTgt spid="39"/>
                                        </p:tgtEl>
                                        <p:attrNameLst>
                                          <p:attrName>ppt_h</p:attrName>
                                        </p:attrNameLst>
                                      </p:cBhvr>
                                      <p:tavLst>
                                        <p:tav tm="0">
                                          <p:val>
                                            <p:fltVal val="0"/>
                                          </p:val>
                                        </p:tav>
                                        <p:tav tm="100000">
                                          <p:val>
                                            <p:strVal val="#ppt_h"/>
                                          </p:val>
                                        </p:tav>
                                      </p:tavLst>
                                    </p:anim>
                                    <p:animEffect transition="in" filter="fade">
                                      <p:cBhvr>
                                        <p:cTn id="36" dur="500"/>
                                        <p:tgtEl>
                                          <p:spTgt spid="39"/>
                                        </p:tgtEl>
                                      </p:cBhvr>
                                    </p:animEffect>
                                  </p:childTnLst>
                                </p:cTn>
                              </p:par>
                            </p:childTnLst>
                          </p:cTn>
                        </p:par>
                        <p:par>
                          <p:cTn id="37" fill="hold">
                            <p:stCondLst>
                              <p:cond delay="3000"/>
                            </p:stCondLst>
                            <p:childTnLst>
                              <p:par>
                                <p:cTn id="38" presetID="22" presetClass="entr" presetSubtype="4" fill="hold" nodeType="afterEffect">
                                  <p:stCondLst>
                                    <p:cond delay="0"/>
                                  </p:stCondLst>
                                  <p:childTnLst>
                                    <p:set>
                                      <p:cBhvr>
                                        <p:cTn id="39" dur="1" fill="hold">
                                          <p:stCondLst>
                                            <p:cond delay="0"/>
                                          </p:stCondLst>
                                        </p:cTn>
                                        <p:tgtEl>
                                          <p:spTgt spid="55"/>
                                        </p:tgtEl>
                                        <p:attrNameLst>
                                          <p:attrName>style.visibility</p:attrName>
                                        </p:attrNameLst>
                                      </p:cBhvr>
                                      <p:to>
                                        <p:strVal val="visible"/>
                                      </p:to>
                                    </p:set>
                                    <p:animEffect transition="in" filter="wipe(down)">
                                      <p:cBhvr>
                                        <p:cTn id="40" dur="500"/>
                                        <p:tgtEl>
                                          <p:spTgt spid="55"/>
                                        </p:tgtEl>
                                      </p:cBhvr>
                                    </p:animEffect>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27"/>
                                        </p:tgtEl>
                                        <p:attrNameLst>
                                          <p:attrName>style.visibility</p:attrName>
                                        </p:attrNameLst>
                                      </p:cBhvr>
                                      <p:to>
                                        <p:strVal val="visible"/>
                                      </p:to>
                                    </p:set>
                                    <p:anim calcmode="lin" valueType="num">
                                      <p:cBhvr>
                                        <p:cTn id="44" dur="500" fill="hold"/>
                                        <p:tgtEl>
                                          <p:spTgt spid="27"/>
                                        </p:tgtEl>
                                        <p:attrNameLst>
                                          <p:attrName>ppt_w</p:attrName>
                                        </p:attrNameLst>
                                      </p:cBhvr>
                                      <p:tavLst>
                                        <p:tav tm="0">
                                          <p:val>
                                            <p:fltVal val="0"/>
                                          </p:val>
                                        </p:tav>
                                        <p:tav tm="100000">
                                          <p:val>
                                            <p:strVal val="#ppt_w"/>
                                          </p:val>
                                        </p:tav>
                                      </p:tavLst>
                                    </p:anim>
                                    <p:anim calcmode="lin" valueType="num">
                                      <p:cBhvr>
                                        <p:cTn id="45" dur="500" fill="hold"/>
                                        <p:tgtEl>
                                          <p:spTgt spid="27"/>
                                        </p:tgtEl>
                                        <p:attrNameLst>
                                          <p:attrName>ppt_h</p:attrName>
                                        </p:attrNameLst>
                                      </p:cBhvr>
                                      <p:tavLst>
                                        <p:tav tm="0">
                                          <p:val>
                                            <p:fltVal val="0"/>
                                          </p:val>
                                        </p:tav>
                                        <p:tav tm="100000">
                                          <p:val>
                                            <p:strVal val="#ppt_h"/>
                                          </p:val>
                                        </p:tav>
                                      </p:tavLst>
                                    </p:anim>
                                    <p:animEffect transition="in" filter="fade">
                                      <p:cBhvr>
                                        <p:cTn id="46" dur="500"/>
                                        <p:tgtEl>
                                          <p:spTgt spid="27"/>
                                        </p:tgtEl>
                                      </p:cBhvr>
                                    </p:animEffect>
                                  </p:childTnLst>
                                </p:cTn>
                              </p:par>
                            </p:childTnLst>
                          </p:cTn>
                        </p:par>
                        <p:par>
                          <p:cTn id="47" fill="hold">
                            <p:stCondLst>
                              <p:cond delay="40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矩形 3"/>
          <p:cNvSpPr>
            <a:spLocks noChangeArrowheads="1"/>
          </p:cNvSpPr>
          <p:nvPr/>
        </p:nvSpPr>
        <p:spPr bwMode="auto">
          <a:xfrm>
            <a:off x="1006" y="566"/>
            <a:ext cx="9141993" cy="5142371"/>
          </a:xfrm>
          <a:prstGeom prst="rect">
            <a:avLst/>
          </a:prstGeom>
          <a:solidFill>
            <a:schemeClr val="accent1"/>
          </a:solidFill>
          <a:ln>
            <a:noFill/>
          </a:ln>
        </p:spPr>
        <p:txBody>
          <a:bodyPr anchor="ctr"/>
          <a:lstStyle/>
          <a:p>
            <a:pPr algn="ctr"/>
            <a:endParaRPr lang="zh-CN" altLang="zh-CN" sz="1425">
              <a:solidFill>
                <a:srgbClr val="FFFFFF"/>
              </a:solidFill>
              <a:ea typeface="微软雅黑" panose="020B0503020204020204" pitchFamily="34" charset="-122"/>
              <a:sym typeface="Arial" panose="020B0604020202020204" pitchFamily="34" charset="0"/>
            </a:endParaRPr>
          </a:p>
        </p:txBody>
      </p:sp>
      <p:sp>
        <p:nvSpPr>
          <p:cNvPr id="5123" name="Text Box 3"/>
          <p:cNvSpPr>
            <a:spLocks noChangeArrowheads="1"/>
          </p:cNvSpPr>
          <p:nvPr/>
        </p:nvSpPr>
        <p:spPr bwMode="auto">
          <a:xfrm>
            <a:off x="1960291" y="2296444"/>
            <a:ext cx="2954655" cy="129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nchor="ctr">
            <a:spAutoFit/>
          </a:bodyPr>
          <a:lstStyle/>
          <a:p>
            <a:pPr algn="r"/>
            <a:r>
              <a:rPr lang="en-US" sz="2400" dirty="0">
                <a:solidFill>
                  <a:schemeClr val="bg1"/>
                </a:solidFill>
                <a:ea typeface="微软雅黑" panose="020B0503020204020204" pitchFamily="34" charset="-122"/>
                <a:sym typeface="Arial" panose="020B0604020202020204" pitchFamily="34" charset="0"/>
              </a:rPr>
              <a:t>20XX</a:t>
            </a:r>
            <a:r>
              <a:rPr lang="zh-CN" altLang="en-US" sz="2400" dirty="0">
                <a:solidFill>
                  <a:schemeClr val="bg1"/>
                </a:solidFill>
                <a:ea typeface="微软雅黑" panose="020B0503020204020204" pitchFamily="34" charset="-122"/>
                <a:sym typeface="Arial" panose="020B0604020202020204" pitchFamily="34" charset="0"/>
              </a:rPr>
              <a:t>年度</a:t>
            </a:r>
            <a:endParaRPr lang="en-US" sz="2400" dirty="0">
              <a:solidFill>
                <a:schemeClr val="bg1"/>
              </a:solidFill>
              <a:ea typeface="微软雅黑" panose="020B0503020204020204" pitchFamily="34" charset="-122"/>
              <a:sym typeface="Arial" panose="020B0604020202020204" pitchFamily="34" charset="0"/>
            </a:endParaRPr>
          </a:p>
          <a:p>
            <a:pPr algn="r"/>
            <a:r>
              <a:rPr lang="zh-CN" altLang="en-US" sz="5395" b="1" dirty="0">
                <a:solidFill>
                  <a:schemeClr val="bg1"/>
                </a:solidFill>
                <a:ea typeface="微软雅黑" panose="020B0503020204020204" pitchFamily="34" charset="-122"/>
                <a:sym typeface="Arial" panose="020B0604020202020204" pitchFamily="34" charset="0"/>
              </a:rPr>
              <a:t>添加标题</a:t>
            </a:r>
          </a:p>
        </p:txBody>
      </p:sp>
      <p:sp>
        <p:nvSpPr>
          <p:cNvPr id="5124" name="矩形 10"/>
          <p:cNvSpPr>
            <a:spLocks noChangeArrowheads="1"/>
          </p:cNvSpPr>
          <p:nvPr/>
        </p:nvSpPr>
        <p:spPr bwMode="auto">
          <a:xfrm>
            <a:off x="2085325" y="1915864"/>
            <a:ext cx="2829621" cy="311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sz="1425" dirty="0">
                <a:solidFill>
                  <a:schemeClr val="bg1"/>
                </a:solidFill>
                <a:ea typeface="微软雅黑" panose="020B0503020204020204" pitchFamily="34" charset="-122"/>
                <a:sym typeface="Arial" panose="020B0604020202020204" pitchFamily="34" charset="0"/>
              </a:rPr>
              <a:t>The 20XX annual work summary</a:t>
            </a:r>
            <a:endParaRPr lang="zh-CN" altLang="en-US" sz="1425" dirty="0">
              <a:solidFill>
                <a:schemeClr val="bg1"/>
              </a:solidFill>
              <a:ea typeface="微软雅黑" panose="020B0503020204020204" pitchFamily="34" charset="-122"/>
              <a:sym typeface="Arial" panose="020B0604020202020204" pitchFamily="34" charset="0"/>
            </a:endParaRPr>
          </a:p>
        </p:txBody>
      </p:sp>
      <p:sp>
        <p:nvSpPr>
          <p:cNvPr id="5125" name="直接连接符 11"/>
          <p:cNvSpPr>
            <a:spLocks noChangeShapeType="1"/>
          </p:cNvSpPr>
          <p:nvPr/>
        </p:nvSpPr>
        <p:spPr bwMode="auto">
          <a:xfrm>
            <a:off x="1001030" y="2226547"/>
            <a:ext cx="3913916" cy="1191"/>
          </a:xfrm>
          <a:prstGeom prst="line">
            <a:avLst/>
          </a:prstGeom>
          <a:noFill/>
          <a:ln w="6350" cap="flat" cmpd="sng">
            <a:solidFill>
              <a:schemeClr val="bg1"/>
            </a:solidFill>
            <a:bevel/>
          </a:ln>
          <a:extLst>
            <a:ext uri="{909E8E84-426E-40DD-AFC4-6F175D3DCCD1}">
              <a14:hiddenFill xmlns:a14="http://schemas.microsoft.com/office/drawing/2010/main">
                <a:noFill/>
              </a14:hiddenFill>
            </a:ext>
          </a:extLst>
        </p:spPr>
        <p:txBody>
          <a:bodyPr/>
          <a:lstStyle/>
          <a:p>
            <a:endParaRPr lang="zh-CN" altLang="en-US" sz="1425">
              <a:solidFill>
                <a:schemeClr val="bg1"/>
              </a:solidFill>
              <a:ea typeface="微软雅黑" panose="020B0503020204020204" pitchFamily="34" charset="-122"/>
              <a:sym typeface="Arial" panose="020B0604020202020204" pitchFamily="34" charset="0"/>
            </a:endParaRPr>
          </a:p>
        </p:txBody>
      </p:sp>
      <p:sp>
        <p:nvSpPr>
          <p:cNvPr id="7" name="Text Box 3"/>
          <p:cNvSpPr>
            <a:spLocks noChangeArrowheads="1"/>
          </p:cNvSpPr>
          <p:nvPr/>
        </p:nvSpPr>
        <p:spPr bwMode="auto">
          <a:xfrm>
            <a:off x="4740480" y="560815"/>
            <a:ext cx="3672800" cy="3855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nchor="ctr">
            <a:spAutoFit/>
          </a:bodyPr>
          <a:lstStyle/>
          <a:p>
            <a:pPr algn="r"/>
            <a:r>
              <a:rPr lang="en-US" sz="24455" dirty="0">
                <a:solidFill>
                  <a:schemeClr val="bg1"/>
                </a:solidFill>
                <a:ea typeface="微软雅黑" panose="020B0503020204020204" pitchFamily="34" charset="-122"/>
                <a:sym typeface="Arial" panose="020B0604020202020204" pitchFamily="34" charset="0"/>
              </a:rPr>
              <a:t>01</a:t>
            </a:r>
            <a:endParaRPr lang="zh-CN" altLang="en-US" sz="24455" b="1" dirty="0">
              <a:solidFill>
                <a:schemeClr val="bg1"/>
              </a:solidFill>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rotWithShape="1">
          <a:blip r:embed="rId3">
            <a:extLst>
              <a:ext uri="{28A0092B-C50C-407E-A947-70E740481C1C}">
                <a14:useLocalDpi xmlns:a14="http://schemas.microsoft.com/office/drawing/2010/main" val="0"/>
              </a:ext>
            </a:extLst>
          </a:blip>
          <a:srcRect b="17203"/>
          <a:stretch>
            <a:fillRect/>
          </a:stretch>
        </p:blipFill>
        <p:spPr>
          <a:xfrm>
            <a:off x="0" y="0"/>
            <a:ext cx="9210052" cy="5143500"/>
          </a:xfrm>
          <a:prstGeom prst="rect">
            <a:avLst/>
          </a:prstGeom>
        </p:spPr>
      </p:pic>
      <p:sp>
        <p:nvSpPr>
          <p:cNvPr id="2" name="矩形 1"/>
          <p:cNvSpPr/>
          <p:nvPr/>
        </p:nvSpPr>
        <p:spPr>
          <a:xfrm>
            <a:off x="3950722" y="753400"/>
            <a:ext cx="4728951" cy="780598"/>
          </a:xfrm>
          <a:prstGeom prst="rect">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2"/>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TextBox 42"/>
          <p:cNvSpPr txBox="1"/>
          <p:nvPr/>
        </p:nvSpPr>
        <p:spPr>
          <a:xfrm>
            <a:off x="4090734" y="774824"/>
            <a:ext cx="4455588" cy="738664"/>
          </a:xfrm>
          <a:prstGeom prst="rect">
            <a:avLst/>
          </a:prstGeom>
          <a:noFill/>
        </p:spPr>
        <p:txBody>
          <a:bodyPr wrap="square" rtlCol="0">
            <a:spAutoFit/>
          </a:bodyPr>
          <a:lstStyle/>
          <a:p>
            <a:pPr algn="ctr"/>
            <a:r>
              <a:rPr lang="zh-CN" altLang="en-US" sz="4200" b="1" spc="450" dirty="0">
                <a:solidFill>
                  <a:schemeClr val="tx2"/>
                </a:solidFill>
                <a:ea typeface="微软雅黑" panose="020B0503020204020204" pitchFamily="34" charset="-122"/>
                <a:sym typeface="Arial" panose="020B0604020202020204" pitchFamily="34" charset="0"/>
              </a:rPr>
              <a:t>感谢您的聆听</a:t>
            </a:r>
            <a:endParaRPr lang="zh-CN" altLang="zh-CN" sz="4200" b="1" spc="450" dirty="0">
              <a:solidFill>
                <a:schemeClr val="tx2"/>
              </a:solidFill>
              <a:ea typeface="微软雅黑" panose="020B0503020204020204" pitchFamily="34" charset="-122"/>
              <a:sym typeface="Arial" panose="020B0604020202020204" pitchFamily="34" charset="0"/>
            </a:endParaRPr>
          </a:p>
        </p:txBody>
      </p:sp>
      <p:sp>
        <p:nvSpPr>
          <p:cNvPr id="41" name="矩形 17"/>
          <p:cNvSpPr>
            <a:spLocks noChangeArrowheads="1"/>
          </p:cNvSpPr>
          <p:nvPr/>
        </p:nvSpPr>
        <p:spPr bwMode="auto">
          <a:xfrm>
            <a:off x="4572000" y="209612"/>
            <a:ext cx="3567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2400" b="1" dirty="0">
                <a:solidFill>
                  <a:schemeClr val="tx2"/>
                </a:solidFill>
                <a:latin typeface="Arial" panose="020B0604020202020204" pitchFamily="34" charset="0"/>
                <a:ea typeface="微软雅黑" panose="020B0503020204020204" pitchFamily="34" charset="-122"/>
                <a:sym typeface="Arial" panose="020B0604020202020204" pitchFamily="34" charset="0"/>
              </a:rPr>
              <a:t>THE BUSINESS PLAN</a:t>
            </a:r>
            <a:endParaRPr lang="zh-CN" altLang="en-US" sz="2400" b="1" dirty="0">
              <a:solidFill>
                <a:schemeClr val="tx2"/>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圆角矩形 41"/>
          <p:cNvSpPr/>
          <p:nvPr/>
        </p:nvSpPr>
        <p:spPr>
          <a:xfrm>
            <a:off x="4191052" y="1747130"/>
            <a:ext cx="1405308" cy="399660"/>
          </a:xfrm>
          <a:prstGeom prst="roundRect">
            <a:avLst>
              <a:gd name="adj" fmla="val 50000"/>
            </a:avLst>
          </a:prstGeom>
          <a:gradFill>
            <a:gsLst>
              <a:gs pos="0">
                <a:schemeClr val="tx2">
                  <a:lumMod val="50000"/>
                </a:schemeClr>
              </a:gs>
              <a:gs pos="50000">
                <a:schemeClr val="tx2">
                  <a:lumMod val="75000"/>
                </a:schemeClr>
              </a:gs>
              <a:gs pos="100000">
                <a:schemeClr val="tx2">
                  <a:lumMod val="40000"/>
                  <a:lumOff val="60000"/>
                </a:schemeClr>
              </a:gs>
            </a:gsLst>
            <a:lin ang="108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68567" tIns="34283" rIns="68567" bIns="34283"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43" name="原创设计师QQ5858324           _16"/>
          <p:cNvSpPr txBox="1">
            <a:spLocks noChangeArrowheads="1"/>
          </p:cNvSpPr>
          <p:nvPr/>
        </p:nvSpPr>
        <p:spPr bwMode="auto">
          <a:xfrm>
            <a:off x="4191054" y="1857732"/>
            <a:ext cx="1415162" cy="1848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67" tIns="34283" rIns="68567" bIns="34283"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zh-CN" altLang="en-US" sz="1350" b="0">
                <a:solidFill>
                  <a:prstClr val="white"/>
                </a:solidFill>
                <a:latin typeface="Arial" panose="020B0604020202020204" pitchFamily="34" charset="0"/>
                <a:ea typeface="微软雅黑" panose="020B0503020204020204" pitchFamily="34" charset="-122"/>
                <a:sym typeface="Arial" panose="020B0604020202020204" pitchFamily="34" charset="0"/>
              </a:rPr>
              <a:t>讲演人：</a:t>
            </a:r>
            <a:r>
              <a:rPr lang="en-US" altLang="zh-CN" sz="1350" b="0">
                <a:solidFill>
                  <a:prstClr val="white"/>
                </a:solidFill>
                <a:latin typeface="Arial" panose="020B0604020202020204" pitchFamily="34" charset="0"/>
                <a:ea typeface="微软雅黑" panose="020B0503020204020204" pitchFamily="34" charset="-122"/>
                <a:sym typeface="Arial" panose="020B0604020202020204" pitchFamily="34" charset="0"/>
              </a:rPr>
              <a:t>xiazaii</a:t>
            </a:r>
            <a:endParaRPr lang="zh-CN" altLang="en-US" sz="1350" b="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47" name="圆角矩形 46"/>
          <p:cNvSpPr/>
          <p:nvPr/>
        </p:nvSpPr>
        <p:spPr>
          <a:xfrm>
            <a:off x="6816619" y="1746935"/>
            <a:ext cx="1685250" cy="399660"/>
          </a:xfrm>
          <a:prstGeom prst="roundRect">
            <a:avLst>
              <a:gd name="adj" fmla="val 50000"/>
            </a:avLst>
          </a:prstGeom>
          <a:gradFill>
            <a:gsLst>
              <a:gs pos="0">
                <a:schemeClr val="tx2">
                  <a:lumMod val="50000"/>
                </a:schemeClr>
              </a:gs>
              <a:gs pos="50000">
                <a:schemeClr val="tx2">
                  <a:lumMod val="75000"/>
                </a:schemeClr>
              </a:gs>
              <a:gs pos="100000">
                <a:schemeClr val="tx2">
                  <a:lumMod val="40000"/>
                  <a:lumOff val="60000"/>
                </a:schemeClr>
              </a:gs>
            </a:gsLst>
            <a:lin ang="108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68567" tIns="34283" rIns="68567" bIns="34283"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48" name="原创设计师QQ5858324           _16"/>
          <p:cNvSpPr txBox="1">
            <a:spLocks noChangeArrowheads="1"/>
          </p:cNvSpPr>
          <p:nvPr/>
        </p:nvSpPr>
        <p:spPr bwMode="auto">
          <a:xfrm>
            <a:off x="6659572" y="1817286"/>
            <a:ext cx="2034388" cy="2657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67" tIns="34283" rIns="68567" bIns="34283"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zh-CN" altLang="en-US" sz="1350" b="0" dirty="0">
                <a:solidFill>
                  <a:prstClr val="white"/>
                </a:solidFill>
                <a:latin typeface="Arial" panose="020B0604020202020204" pitchFamily="34" charset="0"/>
                <a:ea typeface="微软雅黑" panose="020B0503020204020204" pitchFamily="34" charset="-122"/>
                <a:sym typeface="Arial" panose="020B0604020202020204" pitchFamily="34" charset="0"/>
              </a:rPr>
              <a:t>时间：</a:t>
            </a:r>
            <a:r>
              <a:rPr lang="en-US" altLang="zh-CN" sz="1350" b="0" dirty="0">
                <a:solidFill>
                  <a:prstClr val="white"/>
                </a:solidFill>
                <a:latin typeface="Arial" panose="020B0604020202020204" pitchFamily="34" charset="0"/>
                <a:ea typeface="微软雅黑" panose="020B0503020204020204" pitchFamily="34" charset="-122"/>
                <a:sym typeface="Arial" panose="020B0604020202020204" pitchFamily="34" charset="0"/>
              </a:rPr>
              <a:t>XX</a:t>
            </a:r>
            <a:r>
              <a:rPr lang="zh-CN" altLang="en-US" sz="1350" b="0" dirty="0">
                <a:solidFill>
                  <a:prstClr val="white"/>
                </a:solidFill>
                <a:latin typeface="Arial" panose="020B0604020202020204" pitchFamily="34" charset="0"/>
                <a:ea typeface="微软雅黑" panose="020B0503020204020204" pitchFamily="34" charset="-122"/>
                <a:sym typeface="Arial" panose="020B0604020202020204" pitchFamily="34" charset="0"/>
              </a:rPr>
              <a:t>年</a:t>
            </a:r>
            <a:r>
              <a:rPr lang="en-US" altLang="zh-CN" sz="1350" b="0" dirty="0">
                <a:solidFill>
                  <a:prstClr val="white"/>
                </a:solidFill>
                <a:latin typeface="Arial" panose="020B0604020202020204" pitchFamily="34" charset="0"/>
                <a:ea typeface="微软雅黑" panose="020B0503020204020204" pitchFamily="34" charset="-122"/>
                <a:sym typeface="Arial" panose="020B0604020202020204" pitchFamily="34" charset="0"/>
              </a:rPr>
              <a:t>XX</a:t>
            </a:r>
            <a:r>
              <a:rPr lang="zh-CN" altLang="en-US" sz="1350" b="0" dirty="0">
                <a:solidFill>
                  <a:prstClr val="white"/>
                </a:solidFill>
                <a:latin typeface="Arial" panose="020B0604020202020204" pitchFamily="34" charset="0"/>
                <a:ea typeface="微软雅黑" panose="020B0503020204020204" pitchFamily="34" charset="-122"/>
                <a:sym typeface="Arial" panose="020B0604020202020204" pitchFamily="34" charset="0"/>
              </a:rPr>
              <a:t>月</a:t>
            </a:r>
            <a:endParaRPr lang="zh-CN" altLang="zh-CN" sz="1350" b="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wipe(left)">
                                      <p:cBhvr>
                                        <p:cTn id="11" dur="500"/>
                                        <p:tgtEl>
                                          <p:spTgt spid="41"/>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par>
                          <p:cTn id="16" fill="hold">
                            <p:stCondLst>
                              <p:cond delay="1500"/>
                            </p:stCondLst>
                            <p:childTnLst>
                              <p:par>
                                <p:cTn id="17" presetID="56" presetClass="entr" presetSubtype="0" fill="hold" grpId="0" nodeType="afterEffect">
                                  <p:stCondLst>
                                    <p:cond delay="0"/>
                                  </p:stCondLst>
                                  <p:iterate type="lt">
                                    <p:tmPct val="10000"/>
                                  </p:iterate>
                                  <p:childTnLst>
                                    <p:set>
                                      <p:cBhvr>
                                        <p:cTn id="18" dur="1" fill="hold">
                                          <p:stCondLst>
                                            <p:cond delay="0"/>
                                          </p:stCondLst>
                                        </p:cTn>
                                        <p:tgtEl>
                                          <p:spTgt spid="13"/>
                                        </p:tgtEl>
                                        <p:attrNameLst>
                                          <p:attrName>style.visibility</p:attrName>
                                        </p:attrNameLst>
                                      </p:cBhvr>
                                      <p:to>
                                        <p:strVal val="visible"/>
                                      </p:to>
                                    </p:set>
                                    <p:anim by="(-#ppt_w*2)" calcmode="lin" valueType="num">
                                      <p:cBhvr rctx="PPT">
                                        <p:cTn id="19" dur="250" autoRev="1" fill="hold">
                                          <p:stCondLst>
                                            <p:cond delay="0"/>
                                          </p:stCondLst>
                                        </p:cTn>
                                        <p:tgtEl>
                                          <p:spTgt spid="13"/>
                                        </p:tgtEl>
                                        <p:attrNameLst>
                                          <p:attrName>ppt_w</p:attrName>
                                        </p:attrNameLst>
                                      </p:cBhvr>
                                    </p:anim>
                                    <p:anim by="(#ppt_w*0.50)" calcmode="lin" valueType="num">
                                      <p:cBhvr>
                                        <p:cTn id="20" dur="250" decel="50000" autoRev="1" fill="hold">
                                          <p:stCondLst>
                                            <p:cond delay="0"/>
                                          </p:stCondLst>
                                        </p:cTn>
                                        <p:tgtEl>
                                          <p:spTgt spid="13"/>
                                        </p:tgtEl>
                                        <p:attrNameLst>
                                          <p:attrName>ppt_x</p:attrName>
                                        </p:attrNameLst>
                                      </p:cBhvr>
                                    </p:anim>
                                    <p:anim from="(-#ppt_h/2)" to="(#ppt_y)" calcmode="lin" valueType="num">
                                      <p:cBhvr>
                                        <p:cTn id="21" dur="500" fill="hold">
                                          <p:stCondLst>
                                            <p:cond delay="0"/>
                                          </p:stCondLst>
                                        </p:cTn>
                                        <p:tgtEl>
                                          <p:spTgt spid="13"/>
                                        </p:tgtEl>
                                        <p:attrNameLst>
                                          <p:attrName>ppt_y</p:attrName>
                                        </p:attrNameLst>
                                      </p:cBhvr>
                                    </p:anim>
                                    <p:animRot by="21600000">
                                      <p:cBhvr>
                                        <p:cTn id="22" dur="500" fill="hold">
                                          <p:stCondLst>
                                            <p:cond delay="0"/>
                                          </p:stCondLst>
                                        </p:cTn>
                                        <p:tgtEl>
                                          <p:spTgt spid="13"/>
                                        </p:tgtEl>
                                        <p:attrNameLst>
                                          <p:attrName>r</p:attrName>
                                        </p:attrNameLst>
                                      </p:cBhvr>
                                    </p:animRot>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wipe(left)">
                                      <p:cBhvr>
                                        <p:cTn id="26" dur="500"/>
                                        <p:tgtEl>
                                          <p:spTgt spid="42"/>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wipe(left)">
                                      <p:cBhvr>
                                        <p:cTn id="30" dur="500"/>
                                        <p:tgtEl>
                                          <p:spTgt spid="43"/>
                                        </p:tgtEl>
                                      </p:cBhvr>
                                    </p:animEffect>
                                  </p:childTnLst>
                                </p:cTn>
                              </p:par>
                            </p:childTnLst>
                          </p:cTn>
                        </p:par>
                        <p:par>
                          <p:cTn id="31" fill="hold">
                            <p:stCondLst>
                              <p:cond delay="3250"/>
                            </p:stCondLst>
                            <p:childTnLst>
                              <p:par>
                                <p:cTn id="32" presetID="22" presetClass="entr" presetSubtype="8"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Effect transition="in" filter="wipe(left)">
                                      <p:cBhvr>
                                        <p:cTn id="34" dur="500"/>
                                        <p:tgtEl>
                                          <p:spTgt spid="47"/>
                                        </p:tgtEl>
                                      </p:cBhvr>
                                    </p:animEffect>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Effect transition="in" filter="wipe(left)">
                                      <p:cBhvr>
                                        <p:cTn id="38"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p:bldP spid="41" grpId="0"/>
      <p:bldP spid="42" grpId="0" animBg="1"/>
      <p:bldP spid="43" grpId="0"/>
      <p:bldP spid="47" grpId="0" animBg="1"/>
      <p:bldP spid="4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任意多边形 3"/>
          <p:cNvSpPr/>
          <p:nvPr>
            <p:custDataLst>
              <p:tags r:id="rId1"/>
            </p:custDataLst>
          </p:nvPr>
        </p:nvSpPr>
        <p:spPr>
          <a:xfrm>
            <a:off x="521545" y="459719"/>
            <a:ext cx="8622455" cy="22245"/>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1"/>
          </a:solidFill>
          <a:ln>
            <a:solidFill>
              <a:srgbClr val="88D27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6" tIns="34288" rIns="68576" bIns="34288" numCol="1" spcCol="0" rtlCol="0" fromWordArt="0" anchor="ctr" anchorCtr="0" forceAA="0" compatLnSpc="1">
            <a:noAutofit/>
          </a:bodyPr>
          <a:lstStyle/>
          <a:p>
            <a:pPr algn="ctr"/>
            <a:endParaRPr lang="zh-CN" altLang="en-US" sz="1420">
              <a:latin typeface="Arial" panose="020B0604020202020204" pitchFamily="34" charset="0"/>
              <a:ea typeface="微软雅黑" panose="020B0503020204020204" pitchFamily="34" charset="-122"/>
              <a:sym typeface="Arial" panose="020B0604020202020204" pitchFamily="34" charset="0"/>
            </a:endParaRPr>
          </a:p>
        </p:txBody>
      </p:sp>
      <p:sp>
        <p:nvSpPr>
          <p:cNvPr id="5" name="任意多边形 4"/>
          <p:cNvSpPr/>
          <p:nvPr>
            <p:custDataLst>
              <p:tags r:id="rId2"/>
            </p:custDataLst>
          </p:nvPr>
        </p:nvSpPr>
        <p:spPr>
          <a:xfrm>
            <a:off x="1" y="100217"/>
            <a:ext cx="410465" cy="381747"/>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6" tIns="34288" rIns="68576" bIns="34288" numCol="1" spcCol="0" rtlCol="0" fromWordArt="0" anchor="ctr" anchorCtr="0" forceAA="0" compatLnSpc="1">
            <a:noAutofit/>
          </a:bodyPr>
          <a:lstStyle/>
          <a:p>
            <a:pPr algn="ctr"/>
            <a:endParaRPr lang="zh-CN" altLang="en-US" sz="142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Content Placeholder 2"/>
          <p:cNvSpPr txBox="1"/>
          <p:nvPr/>
        </p:nvSpPr>
        <p:spPr>
          <a:xfrm>
            <a:off x="699345" y="161315"/>
            <a:ext cx="2181013" cy="246221"/>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1600" dirty="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点击添加小标题</a:t>
            </a:r>
            <a:endParaRPr lang="en-US" sz="1600" dirty="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7" name="组合 6"/>
          <p:cNvGrpSpPr/>
          <p:nvPr/>
        </p:nvGrpSpPr>
        <p:grpSpPr>
          <a:xfrm>
            <a:off x="961385" y="1049496"/>
            <a:ext cx="1731623" cy="3030141"/>
            <a:chOff x="961385" y="1056680"/>
            <a:chExt cx="1731623" cy="3030141"/>
          </a:xfrm>
        </p:grpSpPr>
        <p:sp>
          <p:nvSpPr>
            <p:cNvPr id="8" name="Teardrop 97"/>
            <p:cNvSpPr/>
            <p:nvPr/>
          </p:nvSpPr>
          <p:spPr bwMode="auto">
            <a:xfrm rot="18823841" flipH="1">
              <a:off x="961385" y="1056680"/>
              <a:ext cx="1731624" cy="1731623"/>
            </a:xfrm>
            <a:prstGeom prst="teardrop">
              <a:avLst>
                <a:gd name="adj" fmla="val 107722"/>
              </a:avLst>
            </a:prstGeom>
            <a:solidFill>
              <a:schemeClr val="accent1">
                <a:alpha val="85000"/>
              </a:schemeClr>
            </a:solidFill>
            <a:ln w="19050">
              <a:noFill/>
              <a:round/>
            </a:ln>
          </p:spPr>
          <p:txBody>
            <a:bodyPr anchor="ctr"/>
            <a:lstStyle/>
            <a:p>
              <a:pPr algn="ctr"/>
              <a:endParaRPr>
                <a:ea typeface="微软雅黑" panose="020B0503020204020204" pitchFamily="34" charset="-122"/>
                <a:sym typeface="Arial" panose="020B0604020202020204" pitchFamily="34" charset="0"/>
              </a:endParaRPr>
            </a:p>
          </p:txBody>
        </p:sp>
        <p:grpSp>
          <p:nvGrpSpPr>
            <p:cNvPr id="9" name="Group 107"/>
            <p:cNvGrpSpPr/>
            <p:nvPr/>
          </p:nvGrpSpPr>
          <p:grpSpPr>
            <a:xfrm>
              <a:off x="1493778" y="1609684"/>
              <a:ext cx="666837" cy="625614"/>
              <a:chOff x="3919538" y="1693863"/>
              <a:chExt cx="436563" cy="409575"/>
            </a:xfrm>
            <a:solidFill>
              <a:schemeClr val="bg1"/>
            </a:solidFill>
          </p:grpSpPr>
          <p:sp>
            <p:nvSpPr>
              <p:cNvPr id="13" name="Freeform: Shape 108"/>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ln>
            </p:spPr>
            <p:txBody>
              <a:bodyPr anchor="ctr"/>
              <a:lstStyle/>
              <a:p>
                <a:pPr algn="ctr"/>
                <a:endParaRPr>
                  <a:ea typeface="微软雅黑" panose="020B0503020204020204" pitchFamily="34" charset="-122"/>
                  <a:sym typeface="Arial" panose="020B0604020202020204" pitchFamily="34" charset="0"/>
                </a:endParaRPr>
              </a:p>
            </p:txBody>
          </p:sp>
          <p:sp>
            <p:nvSpPr>
              <p:cNvPr id="14" name="Freeform: Shape 109"/>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ln>
            </p:spPr>
            <p:txBody>
              <a:bodyPr anchor="ctr"/>
              <a:lstStyle/>
              <a:p>
                <a:pPr algn="ctr"/>
                <a:endParaRPr>
                  <a:ea typeface="微软雅黑" panose="020B0503020204020204" pitchFamily="34" charset="-122"/>
                  <a:sym typeface="Arial" panose="020B0604020202020204" pitchFamily="34" charset="0"/>
                </a:endParaRPr>
              </a:p>
            </p:txBody>
          </p:sp>
          <p:sp>
            <p:nvSpPr>
              <p:cNvPr id="15" name="Freeform: Shape 110"/>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ln>
            </p:spPr>
            <p:txBody>
              <a:bodyPr anchor="ctr"/>
              <a:lstStyle/>
              <a:p>
                <a:pPr algn="ctr"/>
                <a:endParaRPr>
                  <a:ea typeface="微软雅黑" panose="020B0503020204020204" pitchFamily="34" charset="-122"/>
                  <a:sym typeface="Arial" panose="020B0604020202020204" pitchFamily="34" charset="0"/>
                </a:endParaRPr>
              </a:p>
            </p:txBody>
          </p:sp>
        </p:grpSp>
        <p:grpSp>
          <p:nvGrpSpPr>
            <p:cNvPr id="10" name="Group 24"/>
            <p:cNvGrpSpPr/>
            <p:nvPr/>
          </p:nvGrpSpPr>
          <p:grpSpPr>
            <a:xfrm>
              <a:off x="1029733" y="2788304"/>
              <a:ext cx="1594926" cy="1298517"/>
              <a:chOff x="957484" y="4001900"/>
              <a:chExt cx="2126568" cy="1731356"/>
            </a:xfrm>
          </p:grpSpPr>
          <p:sp>
            <p:nvSpPr>
              <p:cNvPr id="11" name="TextBox 25"/>
              <p:cNvSpPr txBox="1"/>
              <p:nvPr/>
            </p:nvSpPr>
            <p:spPr bwMode="auto">
              <a:xfrm>
                <a:off x="957484" y="4001900"/>
                <a:ext cx="2126568" cy="859739"/>
              </a:xfrm>
              <a:prstGeom prst="rect">
                <a:avLst/>
              </a:prstGeom>
              <a:noFill/>
            </p:spPr>
            <p:txBody>
              <a:bodyPr wrap="none" lIns="0" tIns="0" rIns="0" bIns="0" anchor="b" anchorCtr="1">
                <a:normAutofit/>
              </a:bodyPr>
              <a:lstStyle/>
              <a:p>
                <a:pPr latinLnBrk="0"/>
                <a:r>
                  <a:rPr lang="zh-CN" altLang="en-US" sz="1400">
                    <a:solidFill>
                      <a:schemeClr val="accent1">
                        <a:lumMod val="100000"/>
                      </a:schemeClr>
                    </a:solidFill>
                    <a:effectLst/>
                    <a:ea typeface="微软雅黑" panose="020B0503020204020204" pitchFamily="34" charset="-122"/>
                    <a:sym typeface="Arial" panose="020B0604020202020204" pitchFamily="34" charset="0"/>
                  </a:rPr>
                  <a:t>标题文本预设</a:t>
                </a:r>
              </a:p>
            </p:txBody>
          </p:sp>
          <p:sp>
            <p:nvSpPr>
              <p:cNvPr id="12" name="TextBox 26"/>
              <p:cNvSpPr txBox="1"/>
              <p:nvPr/>
            </p:nvSpPr>
            <p:spPr bwMode="auto">
              <a:xfrm>
                <a:off x="957484" y="4861639"/>
                <a:ext cx="2126568" cy="871617"/>
              </a:xfrm>
              <a:prstGeom prst="rect">
                <a:avLst/>
              </a:prstGeom>
              <a:noFill/>
            </p:spPr>
            <p:txBody>
              <a:bodyPr wrap="square" lIns="90000" tIns="46800" rIns="90000" bIns="46800" anchor="ctr" anchorCtr="1">
                <a:normAutofit fontScale="92500" lnSpcReduction="20000"/>
              </a:bodyPr>
              <a:lstStyle/>
              <a:p>
                <a:pPr latinLnBrk="0">
                  <a:lnSpc>
                    <a:spcPct val="120000"/>
                  </a:lnSpc>
                </a:pPr>
                <a:r>
                  <a:rPr lang="zh-CN" altLang="en-US" sz="1000" b="0" dirty="0">
                    <a:solidFill>
                      <a:schemeClr val="tx1">
                        <a:lumMod val="85000"/>
                        <a:lumOff val="15000"/>
                      </a:schemeClr>
                    </a:solidFill>
                    <a:effectLst/>
                    <a:ea typeface="微软雅黑" panose="020B0503020204020204" pitchFamily="34" charset="-122"/>
                    <a:sym typeface="Arial" panose="020B0604020202020204" pitchFamily="34" charset="0"/>
                  </a:rPr>
                  <a:t>点击输入简要文字内容，概括精炼言简意赅的说明分项内容。 </a:t>
                </a:r>
                <a:br>
                  <a:rPr lang="zh-CN" altLang="en-US" sz="1000" b="0" dirty="0">
                    <a:solidFill>
                      <a:schemeClr val="tx1">
                        <a:lumMod val="85000"/>
                        <a:lumOff val="15000"/>
                      </a:schemeClr>
                    </a:solidFill>
                    <a:effectLst/>
                    <a:ea typeface="微软雅黑" panose="020B0503020204020204" pitchFamily="34" charset="-122"/>
                    <a:sym typeface="Arial" panose="020B0604020202020204" pitchFamily="34" charset="0"/>
                  </a:rPr>
                </a:br>
                <a:endParaRPr lang="zh-CN" altLang="en-US" sz="1000" b="0" dirty="0">
                  <a:solidFill>
                    <a:schemeClr val="tx1">
                      <a:lumMod val="85000"/>
                      <a:lumOff val="15000"/>
                    </a:schemeClr>
                  </a:solidFill>
                  <a:effectLst/>
                  <a:ea typeface="微软雅黑" panose="020B0503020204020204" pitchFamily="34" charset="-122"/>
                  <a:sym typeface="Arial" panose="020B0604020202020204" pitchFamily="34" charset="0"/>
                </a:endParaRPr>
              </a:p>
            </p:txBody>
          </p:sp>
        </p:grpSp>
      </p:grpSp>
      <p:grpSp>
        <p:nvGrpSpPr>
          <p:cNvPr id="16" name="组合 15"/>
          <p:cNvGrpSpPr/>
          <p:nvPr/>
        </p:nvGrpSpPr>
        <p:grpSpPr>
          <a:xfrm>
            <a:off x="2837310" y="1049496"/>
            <a:ext cx="1731623" cy="3030141"/>
            <a:chOff x="2837310" y="1056680"/>
            <a:chExt cx="1731623" cy="3030141"/>
          </a:xfrm>
        </p:grpSpPr>
        <p:sp>
          <p:nvSpPr>
            <p:cNvPr id="17" name="Teardrop 100"/>
            <p:cNvSpPr/>
            <p:nvPr/>
          </p:nvSpPr>
          <p:spPr bwMode="auto">
            <a:xfrm rot="18823841" flipH="1">
              <a:off x="2837310" y="1056680"/>
              <a:ext cx="1731624" cy="1731623"/>
            </a:xfrm>
            <a:prstGeom prst="teardrop">
              <a:avLst>
                <a:gd name="adj" fmla="val 107722"/>
              </a:avLst>
            </a:prstGeom>
            <a:solidFill>
              <a:schemeClr val="accent2">
                <a:alpha val="85000"/>
              </a:schemeClr>
            </a:solidFill>
            <a:ln w="19050">
              <a:noFill/>
              <a:round/>
            </a:ln>
          </p:spPr>
          <p:txBody>
            <a:bodyPr anchor="ctr"/>
            <a:lstStyle/>
            <a:p>
              <a:pPr algn="ctr"/>
              <a:endParaRPr>
                <a:ea typeface="微软雅黑" panose="020B0503020204020204" pitchFamily="34" charset="-122"/>
                <a:sym typeface="Arial" panose="020B0604020202020204" pitchFamily="34" charset="0"/>
              </a:endParaRPr>
            </a:p>
          </p:txBody>
        </p:sp>
        <p:grpSp>
          <p:nvGrpSpPr>
            <p:cNvPr id="18" name="Group 111"/>
            <p:cNvGrpSpPr/>
            <p:nvPr/>
          </p:nvGrpSpPr>
          <p:grpSpPr>
            <a:xfrm>
              <a:off x="3370916" y="1658183"/>
              <a:ext cx="664411" cy="528617"/>
              <a:chOff x="4814888" y="1727201"/>
              <a:chExt cx="434975" cy="346075"/>
            </a:xfrm>
            <a:solidFill>
              <a:schemeClr val="bg1"/>
            </a:solidFill>
          </p:grpSpPr>
          <p:sp>
            <p:nvSpPr>
              <p:cNvPr id="22" name="Freeform: Shape 112"/>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ln>
            </p:spPr>
            <p:txBody>
              <a:bodyPr anchor="ctr"/>
              <a:lstStyle/>
              <a:p>
                <a:pPr algn="ctr"/>
                <a:endParaRPr>
                  <a:ea typeface="微软雅黑" panose="020B0503020204020204" pitchFamily="34" charset="-122"/>
                  <a:sym typeface="Arial" panose="020B0604020202020204" pitchFamily="34" charset="0"/>
                </a:endParaRPr>
              </a:p>
            </p:txBody>
          </p:sp>
          <p:sp>
            <p:nvSpPr>
              <p:cNvPr id="23" name="Freeform: Shape 113"/>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ln>
            </p:spPr>
            <p:txBody>
              <a:bodyPr anchor="ctr"/>
              <a:lstStyle/>
              <a:p>
                <a:pPr algn="ctr"/>
                <a:endParaRPr>
                  <a:ea typeface="微软雅黑" panose="020B0503020204020204" pitchFamily="34" charset="-122"/>
                  <a:sym typeface="Arial" panose="020B0604020202020204" pitchFamily="34" charset="0"/>
                </a:endParaRPr>
              </a:p>
            </p:txBody>
          </p:sp>
          <p:sp>
            <p:nvSpPr>
              <p:cNvPr id="24" name="Freeform: Shape 114"/>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ln>
            </p:spPr>
            <p:txBody>
              <a:bodyPr anchor="ctr"/>
              <a:lstStyle/>
              <a:p>
                <a:pPr algn="ctr"/>
                <a:endParaRPr>
                  <a:ea typeface="微软雅黑" panose="020B0503020204020204" pitchFamily="34" charset="-122"/>
                  <a:sym typeface="Arial" panose="020B0604020202020204" pitchFamily="34" charset="0"/>
                </a:endParaRPr>
              </a:p>
            </p:txBody>
          </p:sp>
          <p:sp>
            <p:nvSpPr>
              <p:cNvPr id="25" name="Freeform: Shape 115"/>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ln>
            </p:spPr>
            <p:txBody>
              <a:bodyPr anchor="ctr"/>
              <a:lstStyle/>
              <a:p>
                <a:pPr algn="ctr"/>
                <a:endParaRPr>
                  <a:ea typeface="微软雅黑" panose="020B0503020204020204" pitchFamily="34" charset="-122"/>
                  <a:sym typeface="Arial" panose="020B0604020202020204" pitchFamily="34" charset="0"/>
                </a:endParaRPr>
              </a:p>
            </p:txBody>
          </p:sp>
        </p:grpSp>
        <p:grpSp>
          <p:nvGrpSpPr>
            <p:cNvPr id="19" name="Group 27"/>
            <p:cNvGrpSpPr/>
            <p:nvPr/>
          </p:nvGrpSpPr>
          <p:grpSpPr>
            <a:xfrm>
              <a:off x="2905658" y="2788304"/>
              <a:ext cx="1594926" cy="1298517"/>
              <a:chOff x="957484" y="4001900"/>
              <a:chExt cx="2126568" cy="1731356"/>
            </a:xfrm>
          </p:grpSpPr>
          <p:sp>
            <p:nvSpPr>
              <p:cNvPr id="20" name="TextBox 28"/>
              <p:cNvSpPr txBox="1"/>
              <p:nvPr/>
            </p:nvSpPr>
            <p:spPr bwMode="auto">
              <a:xfrm>
                <a:off x="957484" y="4001900"/>
                <a:ext cx="2126568" cy="859739"/>
              </a:xfrm>
              <a:prstGeom prst="rect">
                <a:avLst/>
              </a:prstGeom>
              <a:noFill/>
            </p:spPr>
            <p:txBody>
              <a:bodyPr wrap="none" lIns="0" tIns="0" rIns="0" bIns="0" anchor="b" anchorCtr="1">
                <a:normAutofit/>
              </a:bodyPr>
              <a:lstStyle/>
              <a:p>
                <a:pPr latinLnBrk="0"/>
                <a:r>
                  <a:rPr lang="zh-CN" altLang="en-US" sz="1400">
                    <a:solidFill>
                      <a:schemeClr val="accent2">
                        <a:lumMod val="100000"/>
                      </a:schemeClr>
                    </a:solidFill>
                    <a:effectLst/>
                    <a:ea typeface="微软雅黑" panose="020B0503020204020204" pitchFamily="34" charset="-122"/>
                    <a:sym typeface="Arial" panose="020B0604020202020204" pitchFamily="34" charset="0"/>
                  </a:rPr>
                  <a:t>标题文本预设</a:t>
                </a:r>
              </a:p>
            </p:txBody>
          </p:sp>
          <p:sp>
            <p:nvSpPr>
              <p:cNvPr id="21" name="TextBox 29"/>
              <p:cNvSpPr txBox="1"/>
              <p:nvPr/>
            </p:nvSpPr>
            <p:spPr bwMode="auto">
              <a:xfrm>
                <a:off x="957484" y="4861639"/>
                <a:ext cx="2126568" cy="871617"/>
              </a:xfrm>
              <a:prstGeom prst="rect">
                <a:avLst/>
              </a:prstGeom>
              <a:noFill/>
            </p:spPr>
            <p:txBody>
              <a:bodyPr wrap="square" lIns="90000" tIns="46800" rIns="90000" bIns="46800" anchor="ctr" anchorCtr="1">
                <a:normAutofit fontScale="92500" lnSpcReduction="20000"/>
              </a:bodyPr>
              <a:lstStyle/>
              <a:p>
                <a:pPr latinLnBrk="0">
                  <a:lnSpc>
                    <a:spcPct val="120000"/>
                  </a:lnSpc>
                </a:pPr>
                <a:r>
                  <a:rPr lang="zh-CN" altLang="en-US" sz="1000" b="0" dirty="0">
                    <a:solidFill>
                      <a:schemeClr val="tx1">
                        <a:lumMod val="85000"/>
                        <a:lumOff val="15000"/>
                      </a:schemeClr>
                    </a:solidFill>
                    <a:effectLst/>
                    <a:ea typeface="微软雅黑" panose="020B0503020204020204" pitchFamily="34" charset="-122"/>
                    <a:sym typeface="Arial" panose="020B0604020202020204" pitchFamily="34" charset="0"/>
                  </a:rPr>
                  <a:t>点击输入简要文字内容，概括精炼言简意赅的说明分项内容。 </a:t>
                </a:r>
                <a:br>
                  <a:rPr lang="zh-CN" altLang="en-US" sz="1000" b="0" dirty="0">
                    <a:solidFill>
                      <a:schemeClr val="tx1">
                        <a:lumMod val="85000"/>
                        <a:lumOff val="15000"/>
                      </a:schemeClr>
                    </a:solidFill>
                    <a:effectLst/>
                    <a:ea typeface="微软雅黑" panose="020B0503020204020204" pitchFamily="34" charset="-122"/>
                    <a:sym typeface="Arial" panose="020B0604020202020204" pitchFamily="34" charset="0"/>
                  </a:rPr>
                </a:br>
                <a:endParaRPr lang="zh-CN" altLang="en-US" sz="1000" b="0" dirty="0">
                  <a:solidFill>
                    <a:schemeClr val="tx1">
                      <a:lumMod val="85000"/>
                      <a:lumOff val="15000"/>
                    </a:schemeClr>
                  </a:solidFill>
                  <a:effectLst/>
                  <a:ea typeface="微软雅黑" panose="020B0503020204020204" pitchFamily="34" charset="-122"/>
                  <a:sym typeface="Arial" panose="020B0604020202020204" pitchFamily="34" charset="0"/>
                </a:endParaRPr>
              </a:p>
            </p:txBody>
          </p:sp>
        </p:grpSp>
      </p:grpSp>
      <p:grpSp>
        <p:nvGrpSpPr>
          <p:cNvPr id="26" name="组合 25"/>
          <p:cNvGrpSpPr/>
          <p:nvPr/>
        </p:nvGrpSpPr>
        <p:grpSpPr>
          <a:xfrm>
            <a:off x="4575069" y="1049496"/>
            <a:ext cx="1731623" cy="3030141"/>
            <a:chOff x="4575069" y="1056680"/>
            <a:chExt cx="1731623" cy="3030141"/>
          </a:xfrm>
        </p:grpSpPr>
        <p:sp>
          <p:nvSpPr>
            <p:cNvPr id="27" name="Teardrop 94"/>
            <p:cNvSpPr/>
            <p:nvPr/>
          </p:nvSpPr>
          <p:spPr bwMode="auto">
            <a:xfrm rot="2776159">
              <a:off x="4575069" y="1056680"/>
              <a:ext cx="1731624" cy="1731623"/>
            </a:xfrm>
            <a:prstGeom prst="teardrop">
              <a:avLst>
                <a:gd name="adj" fmla="val 107722"/>
              </a:avLst>
            </a:prstGeom>
            <a:solidFill>
              <a:schemeClr val="accent3">
                <a:alpha val="85000"/>
              </a:schemeClr>
            </a:solidFill>
            <a:ln w="19050">
              <a:noFill/>
              <a:round/>
            </a:ln>
          </p:spPr>
          <p:txBody>
            <a:bodyPr anchor="ctr"/>
            <a:lstStyle/>
            <a:p>
              <a:pPr algn="ctr"/>
              <a:endParaRPr>
                <a:ea typeface="微软雅黑" panose="020B0503020204020204" pitchFamily="34" charset="-122"/>
                <a:sym typeface="Arial" panose="020B0604020202020204" pitchFamily="34" charset="0"/>
              </a:endParaRPr>
            </a:p>
          </p:txBody>
        </p:sp>
        <p:grpSp>
          <p:nvGrpSpPr>
            <p:cNvPr id="28" name="Group 103"/>
            <p:cNvGrpSpPr/>
            <p:nvPr/>
          </p:nvGrpSpPr>
          <p:grpSpPr>
            <a:xfrm>
              <a:off x="5157221" y="1584217"/>
              <a:ext cx="567416" cy="676532"/>
              <a:chOff x="5735638" y="1004888"/>
              <a:chExt cx="371475" cy="442913"/>
            </a:xfrm>
            <a:solidFill>
              <a:schemeClr val="bg1"/>
            </a:solidFill>
          </p:grpSpPr>
          <p:sp>
            <p:nvSpPr>
              <p:cNvPr id="32" name="Oval 104"/>
              <p:cNvSpPr/>
              <p:nvPr/>
            </p:nvSpPr>
            <p:spPr bwMode="auto">
              <a:xfrm>
                <a:off x="5859463" y="1389063"/>
                <a:ext cx="22225" cy="25400"/>
              </a:xfrm>
              <a:prstGeom prst="ellipse">
                <a:avLst/>
              </a:prstGeom>
              <a:grpFill/>
              <a:ln w="9525">
                <a:noFill/>
                <a:round/>
              </a:ln>
            </p:spPr>
            <p:txBody>
              <a:bodyPr anchor="ctr"/>
              <a:lstStyle/>
              <a:p>
                <a:pPr algn="ctr"/>
                <a:endParaRPr>
                  <a:ea typeface="微软雅黑" panose="020B0503020204020204" pitchFamily="34" charset="-122"/>
                  <a:sym typeface="Arial" panose="020B0604020202020204" pitchFamily="34" charset="0"/>
                </a:endParaRPr>
              </a:p>
            </p:txBody>
          </p:sp>
          <p:sp>
            <p:nvSpPr>
              <p:cNvPr id="33" name="Freeform: Shape 105"/>
              <p:cNvSpPr/>
              <p:nvPr/>
            </p:nvSpPr>
            <p:spPr bwMode="auto">
              <a:xfrm>
                <a:off x="5919788" y="1169988"/>
                <a:ext cx="98425" cy="98425"/>
              </a:xfrm>
              <a:custGeom>
                <a:avLst/>
                <a:gdLst/>
                <a:ahLst/>
                <a:cxnLst>
                  <a:cxn ang="0">
                    <a:pos x="13" y="0"/>
                  </a:cxn>
                  <a:cxn ang="0">
                    <a:pos x="4" y="4"/>
                  </a:cxn>
                  <a:cxn ang="0">
                    <a:pos x="0" y="13"/>
                  </a:cxn>
                  <a:cxn ang="0">
                    <a:pos x="4" y="22"/>
                  </a:cxn>
                  <a:cxn ang="0">
                    <a:pos x="13" y="26"/>
                  </a:cxn>
                  <a:cxn ang="0">
                    <a:pos x="22" y="22"/>
                  </a:cxn>
                  <a:cxn ang="0">
                    <a:pos x="26" y="13"/>
                  </a:cxn>
                  <a:cxn ang="0">
                    <a:pos x="22" y="4"/>
                  </a:cxn>
                  <a:cxn ang="0">
                    <a:pos x="13" y="0"/>
                  </a:cxn>
                  <a:cxn ang="0">
                    <a:pos x="18" y="19"/>
                  </a:cxn>
                  <a:cxn ang="0">
                    <a:pos x="13" y="21"/>
                  </a:cxn>
                  <a:cxn ang="0">
                    <a:pos x="7" y="19"/>
                  </a:cxn>
                  <a:cxn ang="0">
                    <a:pos x="5" y="13"/>
                  </a:cxn>
                  <a:cxn ang="0">
                    <a:pos x="7" y="8"/>
                  </a:cxn>
                  <a:cxn ang="0">
                    <a:pos x="13" y="6"/>
                  </a:cxn>
                  <a:cxn ang="0">
                    <a:pos x="18" y="8"/>
                  </a:cxn>
                  <a:cxn ang="0">
                    <a:pos x="20" y="13"/>
                  </a:cxn>
                  <a:cxn ang="0">
                    <a:pos x="18" y="19"/>
                  </a:cxn>
                </a:cxnLst>
                <a:rect l="0" t="0" r="r" b="b"/>
                <a:pathLst>
                  <a:path w="26" h="26">
                    <a:moveTo>
                      <a:pt x="13" y="0"/>
                    </a:moveTo>
                    <a:cubicBezTo>
                      <a:pt x="9" y="0"/>
                      <a:pt x="6" y="2"/>
                      <a:pt x="4" y="4"/>
                    </a:cubicBezTo>
                    <a:cubicBezTo>
                      <a:pt x="1" y="6"/>
                      <a:pt x="0" y="10"/>
                      <a:pt x="0" y="13"/>
                    </a:cubicBezTo>
                    <a:cubicBezTo>
                      <a:pt x="0" y="17"/>
                      <a:pt x="1" y="20"/>
                      <a:pt x="4" y="22"/>
                    </a:cubicBezTo>
                    <a:cubicBezTo>
                      <a:pt x="6" y="25"/>
                      <a:pt x="9" y="26"/>
                      <a:pt x="13" y="26"/>
                    </a:cubicBezTo>
                    <a:cubicBezTo>
                      <a:pt x="16" y="26"/>
                      <a:pt x="20" y="25"/>
                      <a:pt x="22" y="22"/>
                    </a:cubicBezTo>
                    <a:cubicBezTo>
                      <a:pt x="24" y="20"/>
                      <a:pt x="26" y="17"/>
                      <a:pt x="26" y="13"/>
                    </a:cubicBezTo>
                    <a:cubicBezTo>
                      <a:pt x="26" y="10"/>
                      <a:pt x="24" y="6"/>
                      <a:pt x="22" y="4"/>
                    </a:cubicBezTo>
                    <a:cubicBezTo>
                      <a:pt x="20" y="2"/>
                      <a:pt x="16" y="0"/>
                      <a:pt x="13" y="0"/>
                    </a:cubicBezTo>
                    <a:close/>
                    <a:moveTo>
                      <a:pt x="18" y="19"/>
                    </a:moveTo>
                    <a:cubicBezTo>
                      <a:pt x="17" y="20"/>
                      <a:pt x="15" y="21"/>
                      <a:pt x="13" y="21"/>
                    </a:cubicBezTo>
                    <a:cubicBezTo>
                      <a:pt x="11" y="21"/>
                      <a:pt x="9" y="20"/>
                      <a:pt x="7" y="19"/>
                    </a:cubicBezTo>
                    <a:cubicBezTo>
                      <a:pt x="6" y="17"/>
                      <a:pt x="5" y="15"/>
                      <a:pt x="5" y="13"/>
                    </a:cubicBezTo>
                    <a:cubicBezTo>
                      <a:pt x="5" y="11"/>
                      <a:pt x="6" y="9"/>
                      <a:pt x="7" y="8"/>
                    </a:cubicBezTo>
                    <a:cubicBezTo>
                      <a:pt x="9" y="6"/>
                      <a:pt x="11" y="6"/>
                      <a:pt x="13" y="6"/>
                    </a:cubicBezTo>
                    <a:cubicBezTo>
                      <a:pt x="15" y="6"/>
                      <a:pt x="17" y="6"/>
                      <a:pt x="18" y="8"/>
                    </a:cubicBezTo>
                    <a:cubicBezTo>
                      <a:pt x="20" y="9"/>
                      <a:pt x="20" y="11"/>
                      <a:pt x="20" y="13"/>
                    </a:cubicBezTo>
                    <a:cubicBezTo>
                      <a:pt x="20" y="15"/>
                      <a:pt x="20" y="17"/>
                      <a:pt x="18" y="19"/>
                    </a:cubicBezTo>
                    <a:close/>
                  </a:path>
                </a:pathLst>
              </a:custGeom>
              <a:grpFill/>
              <a:ln w="9525">
                <a:noFill/>
                <a:round/>
              </a:ln>
            </p:spPr>
            <p:txBody>
              <a:bodyPr anchor="ctr"/>
              <a:lstStyle/>
              <a:p>
                <a:pPr algn="ctr"/>
                <a:endParaRPr>
                  <a:ea typeface="微软雅黑" panose="020B0503020204020204" pitchFamily="34" charset="-122"/>
                  <a:sym typeface="Arial" panose="020B0604020202020204" pitchFamily="34" charset="0"/>
                </a:endParaRPr>
              </a:p>
            </p:txBody>
          </p:sp>
          <p:sp>
            <p:nvSpPr>
              <p:cNvPr id="34" name="Freeform: Shape 106"/>
              <p:cNvSpPr/>
              <p:nvPr/>
            </p:nvSpPr>
            <p:spPr bwMode="auto">
              <a:xfrm>
                <a:off x="5735638" y="1004888"/>
                <a:ext cx="371475" cy="442913"/>
              </a:xfrm>
              <a:custGeom>
                <a:avLst/>
                <a:gdLst/>
                <a:ahLst/>
                <a:cxnLst>
                  <a:cxn ang="0">
                    <a:pos x="69" y="116"/>
                  </a:cxn>
                  <a:cxn ang="0">
                    <a:pos x="60" y="20"/>
                  </a:cxn>
                  <a:cxn ang="0">
                    <a:pos x="27" y="46"/>
                  </a:cxn>
                  <a:cxn ang="0">
                    <a:pos x="26" y="47"/>
                  </a:cxn>
                  <a:cxn ang="0">
                    <a:pos x="25" y="48"/>
                  </a:cxn>
                  <a:cxn ang="0">
                    <a:pos x="25" y="66"/>
                  </a:cxn>
                  <a:cxn ang="0">
                    <a:pos x="25" y="67"/>
                  </a:cxn>
                  <a:cxn ang="0">
                    <a:pos x="26" y="68"/>
                  </a:cxn>
                  <a:cxn ang="0">
                    <a:pos x="30" y="74"/>
                  </a:cxn>
                  <a:cxn ang="0">
                    <a:pos x="29" y="75"/>
                  </a:cxn>
                  <a:cxn ang="0">
                    <a:pos x="44" y="90"/>
                  </a:cxn>
                  <a:cxn ang="0">
                    <a:pos x="45" y="89"/>
                  </a:cxn>
                  <a:cxn ang="0">
                    <a:pos x="53" y="20"/>
                  </a:cxn>
                  <a:cxn ang="0">
                    <a:pos x="52" y="21"/>
                  </a:cxn>
                  <a:cxn ang="0">
                    <a:pos x="44" y="25"/>
                  </a:cxn>
                  <a:cxn ang="0">
                    <a:pos x="43" y="25"/>
                  </a:cxn>
                  <a:cxn ang="0">
                    <a:pos x="42" y="25"/>
                  </a:cxn>
                  <a:cxn ang="0">
                    <a:pos x="29" y="38"/>
                  </a:cxn>
                  <a:cxn ang="0">
                    <a:pos x="93" y="63"/>
                  </a:cxn>
                  <a:cxn ang="0">
                    <a:pos x="56" y="82"/>
                  </a:cxn>
                  <a:cxn ang="0">
                    <a:pos x="55" y="80"/>
                  </a:cxn>
                  <a:cxn ang="0">
                    <a:pos x="54" y="79"/>
                  </a:cxn>
                  <a:cxn ang="0">
                    <a:pos x="54" y="79"/>
                  </a:cxn>
                  <a:cxn ang="0">
                    <a:pos x="54" y="79"/>
                  </a:cxn>
                  <a:cxn ang="0">
                    <a:pos x="53" y="79"/>
                  </a:cxn>
                  <a:cxn ang="0">
                    <a:pos x="53" y="79"/>
                  </a:cxn>
                  <a:cxn ang="0">
                    <a:pos x="52" y="78"/>
                  </a:cxn>
                  <a:cxn ang="0">
                    <a:pos x="51" y="78"/>
                  </a:cxn>
                  <a:cxn ang="0">
                    <a:pos x="51" y="78"/>
                  </a:cxn>
                  <a:cxn ang="0">
                    <a:pos x="43" y="84"/>
                  </a:cxn>
                  <a:cxn ang="0">
                    <a:pos x="41" y="68"/>
                  </a:cxn>
                  <a:cxn ang="0">
                    <a:pos x="41" y="68"/>
                  </a:cxn>
                  <a:cxn ang="0">
                    <a:pos x="41" y="67"/>
                  </a:cxn>
                  <a:cxn ang="0">
                    <a:pos x="40" y="66"/>
                  </a:cxn>
                  <a:cxn ang="0">
                    <a:pos x="40" y="65"/>
                  </a:cxn>
                  <a:cxn ang="0">
                    <a:pos x="39" y="64"/>
                  </a:cxn>
                  <a:cxn ang="0">
                    <a:pos x="39" y="63"/>
                  </a:cxn>
                  <a:cxn ang="0">
                    <a:pos x="38" y="63"/>
                  </a:cxn>
                  <a:cxn ang="0">
                    <a:pos x="37" y="63"/>
                  </a:cxn>
                  <a:cxn ang="0">
                    <a:pos x="38" y="52"/>
                  </a:cxn>
                  <a:cxn ang="0">
                    <a:pos x="39" y="51"/>
                  </a:cxn>
                  <a:cxn ang="0">
                    <a:pos x="39" y="50"/>
                  </a:cxn>
                  <a:cxn ang="0">
                    <a:pos x="40" y="49"/>
                  </a:cxn>
                  <a:cxn ang="0">
                    <a:pos x="40" y="49"/>
                  </a:cxn>
                  <a:cxn ang="0">
                    <a:pos x="40" y="49"/>
                  </a:cxn>
                  <a:cxn ang="0">
                    <a:pos x="40" y="48"/>
                  </a:cxn>
                  <a:cxn ang="0">
                    <a:pos x="40" y="48"/>
                  </a:cxn>
                  <a:cxn ang="0">
                    <a:pos x="41" y="47"/>
                  </a:cxn>
                  <a:cxn ang="0">
                    <a:pos x="41" y="44"/>
                  </a:cxn>
                  <a:cxn ang="0">
                    <a:pos x="51" y="36"/>
                  </a:cxn>
                  <a:cxn ang="0">
                    <a:pos x="52" y="36"/>
                  </a:cxn>
                  <a:cxn ang="0">
                    <a:pos x="52" y="36"/>
                  </a:cxn>
                  <a:cxn ang="0">
                    <a:pos x="53" y="36"/>
                  </a:cxn>
                  <a:cxn ang="0">
                    <a:pos x="53" y="36"/>
                  </a:cxn>
                  <a:cxn ang="0">
                    <a:pos x="53" y="36"/>
                  </a:cxn>
                  <a:cxn ang="0">
                    <a:pos x="54" y="35"/>
                  </a:cxn>
                  <a:cxn ang="0">
                    <a:pos x="54" y="35"/>
                  </a:cxn>
                  <a:cxn ang="0">
                    <a:pos x="54" y="35"/>
                  </a:cxn>
                  <a:cxn ang="0">
                    <a:pos x="55" y="35"/>
                  </a:cxn>
                  <a:cxn ang="0">
                    <a:pos x="55" y="34"/>
                  </a:cxn>
                  <a:cxn ang="0">
                    <a:pos x="69" y="35"/>
                  </a:cxn>
                </a:cxnLst>
                <a:rect l="0" t="0" r="r" b="b"/>
                <a:pathLst>
                  <a:path w="99" h="118">
                    <a:moveTo>
                      <a:pt x="96" y="46"/>
                    </a:move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94" y="41"/>
                      <a:pt x="94" y="41"/>
                      <a:pt x="94" y="41"/>
                    </a:cubicBezTo>
                    <a:cubicBezTo>
                      <a:pt x="95" y="40"/>
                      <a:pt x="95" y="38"/>
                      <a:pt x="94" y="37"/>
                    </a:cubicBezTo>
                    <a:cubicBezTo>
                      <a:pt x="82" y="25"/>
                      <a:pt x="82" y="25"/>
                      <a:pt x="82" y="25"/>
                    </a:cubicBezTo>
                    <a:cubicBezTo>
                      <a:pt x="81" y="24"/>
                      <a:pt x="79" y="24"/>
                      <a:pt x="78" y="25"/>
                    </a:cubicBezTo>
                    <a:cubicBezTo>
                      <a:pt x="73" y="31"/>
                      <a:pt x="73" y="31"/>
                      <a:pt x="73" y="31"/>
                    </a:cubicBezTo>
                    <a:cubicBezTo>
                      <a:pt x="73" y="31"/>
                      <a:pt x="73" y="31"/>
                      <a:pt x="73" y="31"/>
                    </a:cubicBezTo>
                    <a:cubicBezTo>
                      <a:pt x="73" y="31"/>
                      <a:pt x="73" y="31"/>
                      <a:pt x="73" y="31"/>
                    </a:cubicBezTo>
                    <a:cubicBezTo>
                      <a:pt x="73" y="23"/>
                      <a:pt x="73" y="23"/>
                      <a:pt x="73" y="23"/>
                    </a:cubicBezTo>
                    <a:cubicBezTo>
                      <a:pt x="73" y="22"/>
                      <a:pt x="71" y="20"/>
                      <a:pt x="70" y="20"/>
                    </a:cubicBezTo>
                    <a:cubicBezTo>
                      <a:pt x="69" y="20"/>
                      <a:pt x="69" y="20"/>
                      <a:pt x="69" y="20"/>
                    </a:cubicBezTo>
                    <a:cubicBezTo>
                      <a:pt x="69" y="2"/>
                      <a:pt x="69" y="2"/>
                      <a:pt x="69" y="2"/>
                    </a:cubicBezTo>
                    <a:cubicBezTo>
                      <a:pt x="69" y="1"/>
                      <a:pt x="68" y="0"/>
                      <a:pt x="67" y="0"/>
                    </a:cubicBezTo>
                    <a:cubicBezTo>
                      <a:pt x="3" y="0"/>
                      <a:pt x="3" y="0"/>
                      <a:pt x="3" y="0"/>
                    </a:cubicBezTo>
                    <a:cubicBezTo>
                      <a:pt x="1" y="0"/>
                      <a:pt x="0" y="1"/>
                      <a:pt x="0" y="2"/>
                    </a:cubicBezTo>
                    <a:cubicBezTo>
                      <a:pt x="0" y="116"/>
                      <a:pt x="0" y="116"/>
                      <a:pt x="0" y="116"/>
                    </a:cubicBezTo>
                    <a:cubicBezTo>
                      <a:pt x="0" y="117"/>
                      <a:pt x="1" y="118"/>
                      <a:pt x="3" y="118"/>
                    </a:cubicBezTo>
                    <a:cubicBezTo>
                      <a:pt x="67" y="118"/>
                      <a:pt x="67" y="118"/>
                      <a:pt x="67" y="118"/>
                    </a:cubicBezTo>
                    <a:cubicBezTo>
                      <a:pt x="68" y="118"/>
                      <a:pt x="69" y="117"/>
                      <a:pt x="69" y="116"/>
                    </a:cubicBezTo>
                    <a:cubicBezTo>
                      <a:pt x="69" y="94"/>
                      <a:pt x="69" y="94"/>
                      <a:pt x="69" y="94"/>
                    </a:cubicBezTo>
                    <a:cubicBezTo>
                      <a:pt x="70" y="94"/>
                      <a:pt x="70" y="94"/>
                      <a:pt x="70" y="94"/>
                    </a:cubicBezTo>
                    <a:cubicBezTo>
                      <a:pt x="71" y="94"/>
                      <a:pt x="73" y="93"/>
                      <a:pt x="73" y="92"/>
                    </a:cubicBezTo>
                    <a:cubicBezTo>
                      <a:pt x="73" y="84"/>
                      <a:pt x="73" y="84"/>
                      <a:pt x="73" y="84"/>
                    </a:cubicBezTo>
                    <a:cubicBezTo>
                      <a:pt x="73" y="84"/>
                      <a:pt x="73" y="84"/>
                      <a:pt x="73" y="84"/>
                    </a:cubicBezTo>
                    <a:cubicBezTo>
                      <a:pt x="73" y="84"/>
                      <a:pt x="73" y="84"/>
                      <a:pt x="73" y="84"/>
                    </a:cubicBezTo>
                    <a:cubicBezTo>
                      <a:pt x="78" y="89"/>
                      <a:pt x="78" y="89"/>
                      <a:pt x="78" y="89"/>
                    </a:cubicBezTo>
                    <a:cubicBezTo>
                      <a:pt x="79" y="90"/>
                      <a:pt x="81" y="90"/>
                      <a:pt x="82" y="89"/>
                    </a:cubicBezTo>
                    <a:cubicBezTo>
                      <a:pt x="94" y="78"/>
                      <a:pt x="94" y="78"/>
                      <a:pt x="94" y="78"/>
                    </a:cubicBezTo>
                    <a:cubicBezTo>
                      <a:pt x="95" y="77"/>
                      <a:pt x="95" y="75"/>
                      <a:pt x="94" y="74"/>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96" y="68"/>
                      <a:pt x="96" y="68"/>
                      <a:pt x="96" y="68"/>
                    </a:cubicBezTo>
                    <a:cubicBezTo>
                      <a:pt x="97" y="68"/>
                      <a:pt x="99" y="67"/>
                      <a:pt x="99" y="65"/>
                    </a:cubicBezTo>
                    <a:cubicBezTo>
                      <a:pt x="99" y="49"/>
                      <a:pt x="99" y="49"/>
                      <a:pt x="99" y="49"/>
                    </a:cubicBezTo>
                    <a:cubicBezTo>
                      <a:pt x="99" y="48"/>
                      <a:pt x="97" y="46"/>
                      <a:pt x="96" y="46"/>
                    </a:cubicBezTo>
                    <a:close/>
                    <a:moveTo>
                      <a:pt x="64" y="113"/>
                    </a:moveTo>
                    <a:cubicBezTo>
                      <a:pt x="5" y="113"/>
                      <a:pt x="5" y="113"/>
                      <a:pt x="5" y="113"/>
                    </a:cubicBezTo>
                    <a:cubicBezTo>
                      <a:pt x="5" y="5"/>
                      <a:pt x="5" y="5"/>
                      <a:pt x="5" y="5"/>
                    </a:cubicBezTo>
                    <a:cubicBezTo>
                      <a:pt x="64" y="5"/>
                      <a:pt x="64" y="5"/>
                      <a:pt x="64" y="5"/>
                    </a:cubicBezTo>
                    <a:cubicBezTo>
                      <a:pt x="64" y="20"/>
                      <a:pt x="64" y="20"/>
                      <a:pt x="64" y="20"/>
                    </a:cubicBezTo>
                    <a:cubicBezTo>
                      <a:pt x="60" y="20"/>
                      <a:pt x="60" y="20"/>
                      <a:pt x="60" y="20"/>
                    </a:cubicBezTo>
                    <a:cubicBezTo>
                      <a:pt x="60" y="13"/>
                      <a:pt x="60" y="13"/>
                      <a:pt x="60" y="13"/>
                    </a:cubicBezTo>
                    <a:cubicBezTo>
                      <a:pt x="60" y="12"/>
                      <a:pt x="59" y="10"/>
                      <a:pt x="58" y="10"/>
                    </a:cubicBezTo>
                    <a:cubicBezTo>
                      <a:pt x="12" y="10"/>
                      <a:pt x="12" y="10"/>
                      <a:pt x="12" y="10"/>
                    </a:cubicBezTo>
                    <a:cubicBezTo>
                      <a:pt x="11" y="10"/>
                      <a:pt x="10" y="12"/>
                      <a:pt x="10" y="13"/>
                    </a:cubicBezTo>
                    <a:cubicBezTo>
                      <a:pt x="10" y="94"/>
                      <a:pt x="10" y="94"/>
                      <a:pt x="10" y="94"/>
                    </a:cubicBezTo>
                    <a:cubicBezTo>
                      <a:pt x="10" y="96"/>
                      <a:pt x="11" y="97"/>
                      <a:pt x="12" y="97"/>
                    </a:cubicBezTo>
                    <a:cubicBezTo>
                      <a:pt x="58" y="97"/>
                      <a:pt x="58" y="97"/>
                      <a:pt x="58" y="97"/>
                    </a:cubicBezTo>
                    <a:cubicBezTo>
                      <a:pt x="59" y="97"/>
                      <a:pt x="60" y="96"/>
                      <a:pt x="60" y="94"/>
                    </a:cubicBezTo>
                    <a:cubicBezTo>
                      <a:pt x="60" y="94"/>
                      <a:pt x="60" y="94"/>
                      <a:pt x="60" y="94"/>
                    </a:cubicBezTo>
                    <a:cubicBezTo>
                      <a:pt x="64" y="94"/>
                      <a:pt x="64" y="94"/>
                      <a:pt x="64" y="94"/>
                    </a:cubicBezTo>
                    <a:lnTo>
                      <a:pt x="64" y="113"/>
                    </a:lnTo>
                    <a:close/>
                    <a:moveTo>
                      <a:pt x="30" y="41"/>
                    </a:move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65"/>
                      <a:pt x="25" y="65"/>
                      <a:pt x="25" y="65"/>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6" y="67"/>
                      <a:pt x="26" y="67"/>
                      <a:pt x="26" y="67"/>
                    </a:cubicBezTo>
                    <a:cubicBezTo>
                      <a:pt x="26" y="67"/>
                      <a:pt x="26" y="67"/>
                      <a:pt x="26" y="67"/>
                    </a:cubicBezTo>
                    <a:cubicBezTo>
                      <a:pt x="26" y="67"/>
                      <a:pt x="26" y="67"/>
                      <a:pt x="26" y="67"/>
                    </a:cubicBezTo>
                    <a:cubicBezTo>
                      <a:pt x="26" y="67"/>
                      <a:pt x="26" y="67"/>
                      <a:pt x="26" y="67"/>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35" y="68"/>
                      <a:pt x="35" y="68"/>
                      <a:pt x="35" y="68"/>
                    </a:cubicBezTo>
                    <a:cubicBezTo>
                      <a:pt x="35" y="68"/>
                      <a:pt x="35" y="68"/>
                      <a:pt x="35" y="68"/>
                    </a:cubicBezTo>
                    <a:cubicBezTo>
                      <a:pt x="35" y="68"/>
                      <a:pt x="35" y="68"/>
                      <a:pt x="35" y="68"/>
                    </a:cubicBezTo>
                    <a:cubicBezTo>
                      <a:pt x="35" y="68"/>
                      <a:pt x="35" y="68"/>
                      <a:pt x="35" y="68"/>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7"/>
                      <a:pt x="30" y="78"/>
                    </a:cubicBezTo>
                    <a:cubicBezTo>
                      <a:pt x="41" y="89"/>
                      <a:pt x="41" y="89"/>
                      <a:pt x="41" y="89"/>
                    </a:cubicBezTo>
                    <a:cubicBezTo>
                      <a:pt x="42"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92"/>
                      <a:pt x="51" y="92"/>
                      <a:pt x="51" y="92"/>
                    </a:cubicBezTo>
                    <a:cubicBezTo>
                      <a:pt x="51" y="92"/>
                      <a:pt x="51" y="92"/>
                      <a:pt x="51" y="92"/>
                    </a:cubicBezTo>
                    <a:cubicBezTo>
                      <a:pt x="15" y="92"/>
                      <a:pt x="15" y="92"/>
                      <a:pt x="15" y="92"/>
                    </a:cubicBezTo>
                    <a:cubicBezTo>
                      <a:pt x="15" y="16"/>
                      <a:pt x="15" y="16"/>
                      <a:pt x="15" y="16"/>
                    </a:cubicBezTo>
                    <a:cubicBezTo>
                      <a:pt x="55" y="16"/>
                      <a:pt x="55" y="16"/>
                      <a:pt x="55" y="16"/>
                    </a:cubicBezTo>
                    <a:cubicBezTo>
                      <a:pt x="55" y="20"/>
                      <a:pt x="55" y="20"/>
                      <a:pt x="55"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1"/>
                      <a:pt x="53" y="21"/>
                      <a:pt x="53"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1" y="21"/>
                      <a:pt x="51" y="22"/>
                      <a:pt x="51" y="23"/>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1" y="25"/>
                      <a:pt x="41" y="25"/>
                      <a:pt x="41" y="25"/>
                    </a:cubicBezTo>
                    <a:cubicBezTo>
                      <a:pt x="41" y="25"/>
                      <a:pt x="41" y="25"/>
                      <a:pt x="41" y="25"/>
                    </a:cubicBezTo>
                    <a:cubicBezTo>
                      <a:pt x="41" y="25"/>
                      <a:pt x="41" y="25"/>
                      <a:pt x="41" y="25"/>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40"/>
                      <a:pt x="30" y="41"/>
                    </a:cubicBezTo>
                    <a:close/>
                    <a:moveTo>
                      <a:pt x="93" y="63"/>
                    </a:moveTo>
                    <a:cubicBezTo>
                      <a:pt x="86" y="63"/>
                      <a:pt x="86" y="63"/>
                      <a:pt x="86" y="63"/>
                    </a:cubicBezTo>
                    <a:cubicBezTo>
                      <a:pt x="85" y="63"/>
                      <a:pt x="84" y="64"/>
                      <a:pt x="84" y="65"/>
                    </a:cubicBezTo>
                    <a:cubicBezTo>
                      <a:pt x="84" y="65"/>
                      <a:pt x="84" y="65"/>
                      <a:pt x="84" y="65"/>
                    </a:cubicBezTo>
                    <a:cubicBezTo>
                      <a:pt x="84" y="65"/>
                      <a:pt x="84" y="65"/>
                      <a:pt x="84" y="65"/>
                    </a:cubicBezTo>
                    <a:cubicBezTo>
                      <a:pt x="84" y="65"/>
                      <a:pt x="84" y="65"/>
                      <a:pt x="84" y="65"/>
                    </a:cubicBezTo>
                    <a:cubicBezTo>
                      <a:pt x="84" y="65"/>
                      <a:pt x="84" y="66"/>
                      <a:pt x="83" y="66"/>
                    </a:cubicBezTo>
                    <a:cubicBezTo>
                      <a:pt x="83" y="66"/>
                      <a:pt x="83" y="66"/>
                      <a:pt x="83" y="66"/>
                    </a:cubicBezTo>
                    <a:cubicBezTo>
                      <a:pt x="84" y="66"/>
                      <a:pt x="84" y="66"/>
                      <a:pt x="84" y="66"/>
                    </a:cubicBezTo>
                    <a:cubicBezTo>
                      <a:pt x="84" y="66"/>
                      <a:pt x="84" y="66"/>
                      <a:pt x="84" y="66"/>
                    </a:cubicBezTo>
                    <a:cubicBezTo>
                      <a:pt x="83" y="66"/>
                      <a:pt x="83" y="66"/>
                      <a:pt x="83" y="66"/>
                    </a:cubicBezTo>
                    <a:cubicBezTo>
                      <a:pt x="83" y="67"/>
                      <a:pt x="83" y="67"/>
                      <a:pt x="83" y="68"/>
                    </a:cubicBezTo>
                    <a:cubicBezTo>
                      <a:pt x="82" y="69"/>
                      <a:pt x="82" y="70"/>
                      <a:pt x="83" y="71"/>
                    </a:cubicBezTo>
                    <a:cubicBezTo>
                      <a:pt x="88" y="76"/>
                      <a:pt x="88" y="76"/>
                      <a:pt x="88" y="76"/>
                    </a:cubicBezTo>
                    <a:cubicBezTo>
                      <a:pt x="80" y="84"/>
                      <a:pt x="80" y="84"/>
                      <a:pt x="80" y="84"/>
                    </a:cubicBezTo>
                    <a:cubicBezTo>
                      <a:pt x="75" y="79"/>
                      <a:pt x="75" y="79"/>
                      <a:pt x="75" y="79"/>
                    </a:cubicBezTo>
                    <a:cubicBezTo>
                      <a:pt x="74" y="78"/>
                      <a:pt x="73" y="78"/>
                      <a:pt x="72" y="78"/>
                    </a:cubicBezTo>
                    <a:cubicBezTo>
                      <a:pt x="72" y="78"/>
                      <a:pt x="72" y="78"/>
                      <a:pt x="72" y="78"/>
                    </a:cubicBezTo>
                    <a:cubicBezTo>
                      <a:pt x="72" y="78"/>
                      <a:pt x="71" y="79"/>
                      <a:pt x="71" y="79"/>
                    </a:cubicBezTo>
                    <a:cubicBezTo>
                      <a:pt x="70" y="79"/>
                      <a:pt x="70" y="79"/>
                      <a:pt x="69" y="79"/>
                    </a:cubicBezTo>
                    <a:cubicBezTo>
                      <a:pt x="68" y="80"/>
                      <a:pt x="67" y="81"/>
                      <a:pt x="67" y="82"/>
                    </a:cubicBezTo>
                    <a:cubicBezTo>
                      <a:pt x="67" y="89"/>
                      <a:pt x="67" y="89"/>
                      <a:pt x="67" y="89"/>
                    </a:cubicBezTo>
                    <a:cubicBezTo>
                      <a:pt x="67" y="89"/>
                      <a:pt x="67" y="89"/>
                      <a:pt x="67" y="89"/>
                    </a:cubicBezTo>
                    <a:cubicBezTo>
                      <a:pt x="58" y="89"/>
                      <a:pt x="58" y="89"/>
                      <a:pt x="58" y="89"/>
                    </a:cubicBezTo>
                    <a:cubicBezTo>
                      <a:pt x="56" y="89"/>
                      <a:pt x="56" y="89"/>
                      <a:pt x="56" y="89"/>
                    </a:cubicBezTo>
                    <a:cubicBezTo>
                      <a:pt x="56" y="82"/>
                      <a:pt x="56" y="82"/>
                      <a:pt x="56" y="82"/>
                    </a:cubicBezTo>
                    <a:cubicBezTo>
                      <a:pt x="56" y="82"/>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0"/>
                      <a:pt x="56" y="80"/>
                      <a:pt x="56" y="80"/>
                    </a:cubicBezTo>
                    <a:cubicBezTo>
                      <a:pt x="56" y="80"/>
                      <a:pt x="56" y="80"/>
                      <a:pt x="56" y="80"/>
                    </a:cubicBezTo>
                    <a:cubicBezTo>
                      <a:pt x="56" y="80"/>
                      <a:pt x="56"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80"/>
                      <a:pt x="54" y="80"/>
                      <a:pt x="54" y="80"/>
                    </a:cubicBezTo>
                    <a:cubicBezTo>
                      <a:pt x="54" y="80"/>
                      <a:pt x="54" y="80"/>
                      <a:pt x="54"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2" y="79"/>
                      <a:pt x="52" y="79"/>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49" y="78"/>
                      <a:pt x="49" y="78"/>
                      <a:pt x="48" y="79"/>
                    </a:cubicBezTo>
                    <a:cubicBezTo>
                      <a:pt x="43" y="84"/>
                      <a:pt x="43" y="84"/>
                      <a:pt x="43" y="84"/>
                    </a:cubicBezTo>
                    <a:cubicBezTo>
                      <a:pt x="35" y="76"/>
                      <a:pt x="35" y="76"/>
                      <a:pt x="35" y="76"/>
                    </a:cubicBezTo>
                    <a:cubicBezTo>
                      <a:pt x="40" y="71"/>
                      <a:pt x="40" y="71"/>
                      <a:pt x="40" y="71"/>
                    </a:cubicBezTo>
                    <a:cubicBezTo>
                      <a:pt x="41" y="70"/>
                      <a:pt x="41" y="70"/>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0" y="67"/>
                      <a:pt x="40" y="67"/>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39" y="65"/>
                      <a:pt x="39" y="65"/>
                      <a:pt x="39" y="65"/>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0" y="63"/>
                      <a:pt x="30" y="63"/>
                      <a:pt x="30" y="63"/>
                    </a:cubicBezTo>
                    <a:cubicBezTo>
                      <a:pt x="30" y="52"/>
                      <a:pt x="30" y="52"/>
                      <a:pt x="30"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39" y="48"/>
                      <a:pt x="39" y="48"/>
                      <a:pt x="39"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6"/>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40" y="44"/>
                      <a:pt x="40" y="44"/>
                      <a:pt x="40" y="44"/>
                    </a:cubicBezTo>
                    <a:cubicBezTo>
                      <a:pt x="35" y="39"/>
                      <a:pt x="35" y="39"/>
                      <a:pt x="35" y="39"/>
                    </a:cubicBezTo>
                    <a:cubicBezTo>
                      <a:pt x="43" y="31"/>
                      <a:pt x="43" y="31"/>
                      <a:pt x="43" y="31"/>
                    </a:cubicBezTo>
                    <a:cubicBezTo>
                      <a:pt x="48" y="36"/>
                      <a:pt x="48" y="36"/>
                      <a:pt x="48" y="36"/>
                    </a:cubicBezTo>
                    <a:cubicBezTo>
                      <a:pt x="49" y="37"/>
                      <a:pt x="50" y="37"/>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3"/>
                      <a:pt x="56" y="33"/>
                      <a:pt x="56" y="33"/>
                    </a:cubicBezTo>
                    <a:cubicBezTo>
                      <a:pt x="56" y="26"/>
                      <a:pt x="56" y="26"/>
                      <a:pt x="56" y="26"/>
                    </a:cubicBezTo>
                    <a:cubicBezTo>
                      <a:pt x="58" y="26"/>
                      <a:pt x="58" y="26"/>
                      <a:pt x="58" y="26"/>
                    </a:cubicBezTo>
                    <a:cubicBezTo>
                      <a:pt x="67" y="26"/>
                      <a:pt x="67" y="26"/>
                      <a:pt x="67" y="26"/>
                    </a:cubicBezTo>
                    <a:cubicBezTo>
                      <a:pt x="67" y="26"/>
                      <a:pt x="67" y="26"/>
                      <a:pt x="67" y="26"/>
                    </a:cubicBezTo>
                    <a:cubicBezTo>
                      <a:pt x="67" y="33"/>
                      <a:pt x="67" y="33"/>
                      <a:pt x="67" y="33"/>
                    </a:cubicBezTo>
                    <a:cubicBezTo>
                      <a:pt x="67" y="34"/>
                      <a:pt x="68" y="35"/>
                      <a:pt x="69" y="35"/>
                    </a:cubicBezTo>
                    <a:cubicBezTo>
                      <a:pt x="70" y="33"/>
                      <a:pt x="70" y="33"/>
                      <a:pt x="70" y="33"/>
                    </a:cubicBezTo>
                    <a:cubicBezTo>
                      <a:pt x="69" y="35"/>
                      <a:pt x="69" y="35"/>
                      <a:pt x="69" y="35"/>
                    </a:cubicBezTo>
                    <a:cubicBezTo>
                      <a:pt x="70" y="35"/>
                      <a:pt x="70" y="35"/>
                      <a:pt x="71" y="36"/>
                    </a:cubicBezTo>
                    <a:cubicBezTo>
                      <a:pt x="71" y="36"/>
                      <a:pt x="72" y="36"/>
                      <a:pt x="72" y="36"/>
                    </a:cubicBezTo>
                    <a:cubicBezTo>
                      <a:pt x="73" y="37"/>
                      <a:pt x="74" y="37"/>
                      <a:pt x="75" y="36"/>
                    </a:cubicBezTo>
                    <a:cubicBezTo>
                      <a:pt x="80" y="31"/>
                      <a:pt x="80" y="31"/>
                      <a:pt x="80" y="31"/>
                    </a:cubicBezTo>
                    <a:cubicBezTo>
                      <a:pt x="88" y="39"/>
                      <a:pt x="88" y="39"/>
                      <a:pt x="88" y="39"/>
                    </a:cubicBezTo>
                    <a:cubicBezTo>
                      <a:pt x="83" y="44"/>
                      <a:pt x="83" y="44"/>
                      <a:pt x="83" y="44"/>
                    </a:cubicBezTo>
                    <a:cubicBezTo>
                      <a:pt x="82" y="45"/>
                      <a:pt x="82" y="46"/>
                      <a:pt x="83" y="47"/>
                    </a:cubicBezTo>
                    <a:cubicBezTo>
                      <a:pt x="83" y="47"/>
                      <a:pt x="83" y="47"/>
                      <a:pt x="83" y="47"/>
                    </a:cubicBezTo>
                    <a:cubicBezTo>
                      <a:pt x="83" y="47"/>
                      <a:pt x="83" y="48"/>
                      <a:pt x="83" y="48"/>
                    </a:cubicBezTo>
                    <a:cubicBezTo>
                      <a:pt x="83" y="48"/>
                      <a:pt x="83" y="48"/>
                      <a:pt x="83" y="48"/>
                    </a:cubicBezTo>
                    <a:cubicBezTo>
                      <a:pt x="83" y="48"/>
                      <a:pt x="83" y="48"/>
                      <a:pt x="83" y="48"/>
                    </a:cubicBezTo>
                    <a:cubicBezTo>
                      <a:pt x="83" y="48"/>
                      <a:pt x="83" y="48"/>
                      <a:pt x="83" y="48"/>
                    </a:cubicBezTo>
                    <a:cubicBezTo>
                      <a:pt x="83" y="49"/>
                      <a:pt x="84" y="49"/>
                      <a:pt x="84" y="50"/>
                    </a:cubicBezTo>
                    <a:cubicBezTo>
                      <a:pt x="84" y="51"/>
                      <a:pt x="85" y="52"/>
                      <a:pt x="86" y="52"/>
                    </a:cubicBezTo>
                    <a:cubicBezTo>
                      <a:pt x="93" y="52"/>
                      <a:pt x="93" y="52"/>
                      <a:pt x="93" y="52"/>
                    </a:cubicBezTo>
                    <a:lnTo>
                      <a:pt x="93" y="63"/>
                    </a:lnTo>
                    <a:close/>
                  </a:path>
                </a:pathLst>
              </a:custGeom>
              <a:grpFill/>
              <a:ln w="9525">
                <a:noFill/>
                <a:round/>
              </a:ln>
            </p:spPr>
            <p:txBody>
              <a:bodyPr anchor="ctr"/>
              <a:lstStyle/>
              <a:p>
                <a:pPr algn="ctr"/>
                <a:endParaRPr>
                  <a:ea typeface="微软雅黑" panose="020B0503020204020204" pitchFamily="34" charset="-122"/>
                  <a:sym typeface="Arial" panose="020B0604020202020204" pitchFamily="34" charset="0"/>
                </a:endParaRPr>
              </a:p>
            </p:txBody>
          </p:sp>
        </p:grpSp>
        <p:grpSp>
          <p:nvGrpSpPr>
            <p:cNvPr id="29" name="Group 30"/>
            <p:cNvGrpSpPr/>
            <p:nvPr/>
          </p:nvGrpSpPr>
          <p:grpSpPr>
            <a:xfrm>
              <a:off x="4643417" y="2788304"/>
              <a:ext cx="1594926" cy="1298517"/>
              <a:chOff x="957484" y="4001900"/>
              <a:chExt cx="2126568" cy="1731356"/>
            </a:xfrm>
          </p:grpSpPr>
          <p:sp>
            <p:nvSpPr>
              <p:cNvPr id="30" name="TextBox 31"/>
              <p:cNvSpPr txBox="1"/>
              <p:nvPr/>
            </p:nvSpPr>
            <p:spPr bwMode="auto">
              <a:xfrm>
                <a:off x="957484" y="4001900"/>
                <a:ext cx="2126568" cy="859739"/>
              </a:xfrm>
              <a:prstGeom prst="rect">
                <a:avLst/>
              </a:prstGeom>
              <a:noFill/>
            </p:spPr>
            <p:txBody>
              <a:bodyPr wrap="none" lIns="0" tIns="0" rIns="0" bIns="0" anchor="b" anchorCtr="1">
                <a:normAutofit/>
              </a:bodyPr>
              <a:lstStyle/>
              <a:p>
                <a:pPr latinLnBrk="0"/>
                <a:r>
                  <a:rPr lang="zh-CN" altLang="en-US" sz="1400">
                    <a:solidFill>
                      <a:schemeClr val="accent3">
                        <a:lumMod val="100000"/>
                      </a:schemeClr>
                    </a:solidFill>
                    <a:effectLst/>
                    <a:ea typeface="微软雅黑" panose="020B0503020204020204" pitchFamily="34" charset="-122"/>
                    <a:sym typeface="Arial" panose="020B0604020202020204" pitchFamily="34" charset="0"/>
                  </a:rPr>
                  <a:t>标题文本预设</a:t>
                </a:r>
              </a:p>
            </p:txBody>
          </p:sp>
          <p:sp>
            <p:nvSpPr>
              <p:cNvPr id="31" name="TextBox 32"/>
              <p:cNvSpPr txBox="1"/>
              <p:nvPr/>
            </p:nvSpPr>
            <p:spPr bwMode="auto">
              <a:xfrm>
                <a:off x="957484" y="4861639"/>
                <a:ext cx="2126568" cy="871617"/>
              </a:xfrm>
              <a:prstGeom prst="rect">
                <a:avLst/>
              </a:prstGeom>
              <a:noFill/>
            </p:spPr>
            <p:txBody>
              <a:bodyPr wrap="square" lIns="90000" tIns="46800" rIns="90000" bIns="46800" anchor="ctr" anchorCtr="1">
                <a:normAutofit fontScale="92500" lnSpcReduction="20000"/>
              </a:bodyPr>
              <a:lstStyle/>
              <a:p>
                <a:pPr latinLnBrk="0">
                  <a:lnSpc>
                    <a:spcPct val="120000"/>
                  </a:lnSpc>
                </a:pPr>
                <a:r>
                  <a:rPr lang="zh-CN" altLang="en-US" sz="1000" b="0" dirty="0">
                    <a:solidFill>
                      <a:schemeClr val="tx1">
                        <a:lumMod val="85000"/>
                        <a:lumOff val="15000"/>
                      </a:schemeClr>
                    </a:solidFill>
                    <a:effectLst/>
                    <a:ea typeface="微软雅黑" panose="020B0503020204020204" pitchFamily="34" charset="-122"/>
                    <a:sym typeface="Arial" panose="020B0604020202020204" pitchFamily="34" charset="0"/>
                  </a:rPr>
                  <a:t>点击输入简要文字内容，概括精炼言简意赅的说明分项内容。 </a:t>
                </a:r>
                <a:br>
                  <a:rPr lang="zh-CN" altLang="en-US" sz="1000" b="0" dirty="0">
                    <a:solidFill>
                      <a:schemeClr val="tx1">
                        <a:lumMod val="85000"/>
                        <a:lumOff val="15000"/>
                      </a:schemeClr>
                    </a:solidFill>
                    <a:effectLst/>
                    <a:ea typeface="微软雅黑" panose="020B0503020204020204" pitchFamily="34" charset="-122"/>
                    <a:sym typeface="Arial" panose="020B0604020202020204" pitchFamily="34" charset="0"/>
                  </a:rPr>
                </a:br>
                <a:endParaRPr lang="zh-CN" altLang="en-US" sz="1000" b="0" dirty="0">
                  <a:solidFill>
                    <a:schemeClr val="tx1">
                      <a:lumMod val="85000"/>
                      <a:lumOff val="15000"/>
                    </a:schemeClr>
                  </a:solidFill>
                  <a:effectLst/>
                  <a:ea typeface="微软雅黑" panose="020B0503020204020204" pitchFamily="34" charset="-122"/>
                  <a:sym typeface="Arial" panose="020B0604020202020204" pitchFamily="34" charset="0"/>
                </a:endParaRPr>
              </a:p>
            </p:txBody>
          </p:sp>
        </p:grpSp>
      </p:grpSp>
      <p:grpSp>
        <p:nvGrpSpPr>
          <p:cNvPr id="35" name="组合 34"/>
          <p:cNvGrpSpPr/>
          <p:nvPr/>
        </p:nvGrpSpPr>
        <p:grpSpPr>
          <a:xfrm>
            <a:off x="6450992" y="1049496"/>
            <a:ext cx="1731623" cy="3030141"/>
            <a:chOff x="6450992" y="1056680"/>
            <a:chExt cx="1731623" cy="3030141"/>
          </a:xfrm>
        </p:grpSpPr>
        <p:sp>
          <p:nvSpPr>
            <p:cNvPr id="36" name="Teardrop 91"/>
            <p:cNvSpPr/>
            <p:nvPr/>
          </p:nvSpPr>
          <p:spPr bwMode="auto">
            <a:xfrm rot="2776159">
              <a:off x="6450992" y="1056680"/>
              <a:ext cx="1731624" cy="1731623"/>
            </a:xfrm>
            <a:prstGeom prst="teardrop">
              <a:avLst>
                <a:gd name="adj" fmla="val 107722"/>
              </a:avLst>
            </a:prstGeom>
            <a:solidFill>
              <a:schemeClr val="accent4">
                <a:alpha val="85000"/>
              </a:schemeClr>
            </a:solidFill>
            <a:ln w="19050">
              <a:noFill/>
              <a:round/>
            </a:ln>
          </p:spPr>
          <p:txBody>
            <a:bodyPr anchor="ctr"/>
            <a:lstStyle/>
            <a:p>
              <a:pPr algn="ctr"/>
              <a:endParaRPr>
                <a:ea typeface="微软雅黑" panose="020B0503020204020204" pitchFamily="34" charset="-122"/>
                <a:sym typeface="Arial" panose="020B0604020202020204" pitchFamily="34" charset="0"/>
              </a:endParaRPr>
            </a:p>
          </p:txBody>
        </p:sp>
        <p:grpSp>
          <p:nvGrpSpPr>
            <p:cNvPr id="37" name="组合 36"/>
            <p:cNvGrpSpPr/>
            <p:nvPr/>
          </p:nvGrpSpPr>
          <p:grpSpPr>
            <a:xfrm>
              <a:off x="6519341" y="1580587"/>
              <a:ext cx="1594926" cy="2506234"/>
              <a:chOff x="6519341" y="1580587"/>
              <a:chExt cx="1594926" cy="2506234"/>
            </a:xfrm>
          </p:grpSpPr>
          <p:sp>
            <p:nvSpPr>
              <p:cNvPr id="38" name="Freeform: Shape 116"/>
              <p:cNvSpPr/>
              <p:nvPr/>
            </p:nvSpPr>
            <p:spPr bwMode="auto">
              <a:xfrm>
                <a:off x="7006422" y="1580587"/>
                <a:ext cx="620765" cy="68381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ln>
            </p:spPr>
            <p:txBody>
              <a:bodyPr anchor="ctr"/>
              <a:lstStyle/>
              <a:p>
                <a:pPr algn="ctr"/>
                <a:endParaRPr>
                  <a:ea typeface="微软雅黑" panose="020B0503020204020204" pitchFamily="34" charset="-122"/>
                  <a:sym typeface="Arial" panose="020B0604020202020204" pitchFamily="34" charset="0"/>
                </a:endParaRPr>
              </a:p>
            </p:txBody>
          </p:sp>
          <p:grpSp>
            <p:nvGrpSpPr>
              <p:cNvPr id="39" name="Group 33"/>
              <p:cNvGrpSpPr/>
              <p:nvPr/>
            </p:nvGrpSpPr>
            <p:grpSpPr>
              <a:xfrm>
                <a:off x="6519341" y="2788304"/>
                <a:ext cx="1594926" cy="1298517"/>
                <a:chOff x="957484" y="4001900"/>
                <a:chExt cx="2126568" cy="1731356"/>
              </a:xfrm>
            </p:grpSpPr>
            <p:sp>
              <p:nvSpPr>
                <p:cNvPr id="40" name="TextBox 34"/>
                <p:cNvSpPr txBox="1"/>
                <p:nvPr/>
              </p:nvSpPr>
              <p:spPr bwMode="auto">
                <a:xfrm>
                  <a:off x="957484" y="4001900"/>
                  <a:ext cx="2126568" cy="859739"/>
                </a:xfrm>
                <a:prstGeom prst="rect">
                  <a:avLst/>
                </a:prstGeom>
                <a:noFill/>
              </p:spPr>
              <p:txBody>
                <a:bodyPr wrap="none" lIns="0" tIns="0" rIns="0" bIns="0" anchor="b" anchorCtr="1">
                  <a:normAutofit/>
                </a:bodyPr>
                <a:lstStyle/>
                <a:p>
                  <a:pPr latinLnBrk="0"/>
                  <a:r>
                    <a:rPr lang="zh-CN" altLang="en-US" sz="1400">
                      <a:solidFill>
                        <a:schemeClr val="accent4">
                          <a:lumMod val="100000"/>
                        </a:schemeClr>
                      </a:solidFill>
                      <a:effectLst/>
                      <a:ea typeface="微软雅黑" panose="020B0503020204020204" pitchFamily="34" charset="-122"/>
                      <a:sym typeface="Arial" panose="020B0604020202020204" pitchFamily="34" charset="0"/>
                    </a:rPr>
                    <a:t>标题文本预设</a:t>
                  </a:r>
                </a:p>
              </p:txBody>
            </p:sp>
            <p:sp>
              <p:nvSpPr>
                <p:cNvPr id="41" name="TextBox 35"/>
                <p:cNvSpPr txBox="1"/>
                <p:nvPr/>
              </p:nvSpPr>
              <p:spPr bwMode="auto">
                <a:xfrm>
                  <a:off x="957484" y="4861639"/>
                  <a:ext cx="2126568" cy="871617"/>
                </a:xfrm>
                <a:prstGeom prst="rect">
                  <a:avLst/>
                </a:prstGeom>
                <a:noFill/>
              </p:spPr>
              <p:txBody>
                <a:bodyPr wrap="square" lIns="90000" tIns="46800" rIns="90000" bIns="46800" anchor="ctr" anchorCtr="1">
                  <a:normAutofit fontScale="92500" lnSpcReduction="20000"/>
                </a:bodyPr>
                <a:lstStyle/>
                <a:p>
                  <a:pPr latinLnBrk="0">
                    <a:lnSpc>
                      <a:spcPct val="120000"/>
                    </a:lnSpc>
                  </a:pPr>
                  <a:r>
                    <a:rPr lang="zh-CN" altLang="en-US" sz="1000" b="0" dirty="0">
                      <a:solidFill>
                        <a:schemeClr val="tx1">
                          <a:lumMod val="85000"/>
                          <a:lumOff val="15000"/>
                        </a:schemeClr>
                      </a:solidFill>
                      <a:effectLst/>
                      <a:ea typeface="微软雅黑" panose="020B0503020204020204" pitchFamily="34" charset="-122"/>
                      <a:sym typeface="Arial" panose="020B0604020202020204" pitchFamily="34" charset="0"/>
                    </a:rPr>
                    <a:t>点击输入简要文字内容，概括精炼言简意赅的说明分项内容。 </a:t>
                  </a:r>
                  <a:br>
                    <a:rPr lang="zh-CN" altLang="en-US" sz="1000" b="0" dirty="0">
                      <a:solidFill>
                        <a:schemeClr val="tx1">
                          <a:lumMod val="85000"/>
                          <a:lumOff val="15000"/>
                        </a:schemeClr>
                      </a:solidFill>
                      <a:effectLst/>
                      <a:ea typeface="微软雅黑" panose="020B0503020204020204" pitchFamily="34" charset="-122"/>
                      <a:sym typeface="Arial" panose="020B0604020202020204" pitchFamily="34" charset="0"/>
                    </a:rPr>
                  </a:br>
                  <a:endParaRPr lang="zh-CN" altLang="en-US" sz="1000" b="0" dirty="0">
                    <a:solidFill>
                      <a:schemeClr val="tx1">
                        <a:lumMod val="85000"/>
                        <a:lumOff val="15000"/>
                      </a:schemeClr>
                    </a:solidFill>
                    <a:effectLst/>
                    <a:ea typeface="微软雅黑" panose="020B0503020204020204" pitchFamily="34" charset="-122"/>
                    <a:sym typeface="Arial" panose="020B0604020202020204" pitchFamily="34" charset="0"/>
                  </a:endParaRPr>
                </a:p>
              </p:txBody>
            </p:sp>
          </p:grpSp>
        </p:grpSp>
      </p:grpSp>
      <p:sp>
        <p:nvSpPr>
          <p:cNvPr id="42" name="矩形 41"/>
          <p:cNvSpPr/>
          <p:nvPr/>
        </p:nvSpPr>
        <p:spPr>
          <a:xfrm>
            <a:off x="0" y="-7184"/>
            <a:ext cx="9144000"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anim calcmode="lin" valueType="num">
                                      <p:cBhvr>
                                        <p:cTn id="14" dur="1000" fill="hold"/>
                                        <p:tgtEl>
                                          <p:spTgt spid="16"/>
                                        </p:tgtEl>
                                        <p:attrNameLst>
                                          <p:attrName>ppt_x</p:attrName>
                                        </p:attrNameLst>
                                      </p:cBhvr>
                                      <p:tavLst>
                                        <p:tav tm="0">
                                          <p:val>
                                            <p:strVal val="#ppt_x"/>
                                          </p:val>
                                        </p:tav>
                                        <p:tav tm="100000">
                                          <p:val>
                                            <p:strVal val="#ppt_x"/>
                                          </p:val>
                                        </p:tav>
                                      </p:tavLst>
                                    </p:anim>
                                    <p:anim calcmode="lin" valueType="num">
                                      <p:cBhvr>
                                        <p:cTn id="15" dur="1000" fill="hold"/>
                                        <p:tgtEl>
                                          <p:spTgt spid="1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1000"/>
                                        <p:tgtEl>
                                          <p:spTgt spid="26"/>
                                        </p:tgtEl>
                                      </p:cBhvr>
                                    </p:animEffect>
                                    <p:anim calcmode="lin" valueType="num">
                                      <p:cBhvr>
                                        <p:cTn id="20" dur="1000" fill="hold"/>
                                        <p:tgtEl>
                                          <p:spTgt spid="26"/>
                                        </p:tgtEl>
                                        <p:attrNameLst>
                                          <p:attrName>ppt_x</p:attrName>
                                        </p:attrNameLst>
                                      </p:cBhvr>
                                      <p:tavLst>
                                        <p:tav tm="0">
                                          <p:val>
                                            <p:strVal val="#ppt_x"/>
                                          </p:val>
                                        </p:tav>
                                        <p:tav tm="100000">
                                          <p:val>
                                            <p:strVal val="#ppt_x"/>
                                          </p:val>
                                        </p:tav>
                                      </p:tavLst>
                                    </p:anim>
                                    <p:anim calcmode="lin" valueType="num">
                                      <p:cBhvr>
                                        <p:cTn id="21" dur="1000" fill="hold"/>
                                        <p:tgtEl>
                                          <p:spTgt spid="26"/>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fade">
                                      <p:cBhvr>
                                        <p:cTn id="25" dur="1000"/>
                                        <p:tgtEl>
                                          <p:spTgt spid="35"/>
                                        </p:tgtEl>
                                      </p:cBhvr>
                                    </p:animEffect>
                                    <p:anim calcmode="lin" valueType="num">
                                      <p:cBhvr>
                                        <p:cTn id="26" dur="1000" fill="hold"/>
                                        <p:tgtEl>
                                          <p:spTgt spid="35"/>
                                        </p:tgtEl>
                                        <p:attrNameLst>
                                          <p:attrName>ppt_x</p:attrName>
                                        </p:attrNameLst>
                                      </p:cBhvr>
                                      <p:tavLst>
                                        <p:tav tm="0">
                                          <p:val>
                                            <p:strVal val="#ppt_x"/>
                                          </p:val>
                                        </p:tav>
                                        <p:tav tm="100000">
                                          <p:val>
                                            <p:strVal val="#ppt_x"/>
                                          </p:val>
                                        </p:tav>
                                      </p:tavLst>
                                    </p:anim>
                                    <p:anim calcmode="lin" valueType="num">
                                      <p:cBhvr>
                                        <p:cTn id="2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任意多边形 3"/>
          <p:cNvSpPr/>
          <p:nvPr>
            <p:custDataLst>
              <p:tags r:id="rId1"/>
            </p:custDataLst>
          </p:nvPr>
        </p:nvSpPr>
        <p:spPr>
          <a:xfrm>
            <a:off x="521545" y="459719"/>
            <a:ext cx="8622455" cy="22245"/>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1"/>
          </a:solidFill>
          <a:ln>
            <a:solidFill>
              <a:srgbClr val="88D27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6" tIns="34288" rIns="68576" bIns="34288" numCol="1" spcCol="0" rtlCol="0" fromWordArt="0" anchor="ctr" anchorCtr="0" forceAA="0" compatLnSpc="1">
            <a:noAutofit/>
          </a:bodyPr>
          <a:lstStyle/>
          <a:p>
            <a:pPr algn="ctr"/>
            <a:endParaRPr lang="zh-CN" altLang="en-US" sz="1420">
              <a:latin typeface="Arial" panose="020B0604020202020204" pitchFamily="34" charset="0"/>
              <a:ea typeface="微软雅黑" panose="020B0503020204020204" pitchFamily="34" charset="-122"/>
              <a:sym typeface="Arial" panose="020B0604020202020204" pitchFamily="34" charset="0"/>
            </a:endParaRPr>
          </a:p>
        </p:txBody>
      </p:sp>
      <p:sp>
        <p:nvSpPr>
          <p:cNvPr id="5" name="任意多边形 4"/>
          <p:cNvSpPr/>
          <p:nvPr>
            <p:custDataLst>
              <p:tags r:id="rId2"/>
            </p:custDataLst>
          </p:nvPr>
        </p:nvSpPr>
        <p:spPr>
          <a:xfrm>
            <a:off x="1" y="100217"/>
            <a:ext cx="410465" cy="381747"/>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6" tIns="34288" rIns="68576" bIns="34288" numCol="1" spcCol="0" rtlCol="0" fromWordArt="0" anchor="ctr" anchorCtr="0" forceAA="0" compatLnSpc="1">
            <a:noAutofit/>
          </a:bodyPr>
          <a:lstStyle/>
          <a:p>
            <a:pPr algn="ctr"/>
            <a:endParaRPr lang="zh-CN" altLang="en-US" sz="142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Content Placeholder 2"/>
          <p:cNvSpPr txBox="1"/>
          <p:nvPr/>
        </p:nvSpPr>
        <p:spPr>
          <a:xfrm>
            <a:off x="699345" y="161315"/>
            <a:ext cx="2181013" cy="246221"/>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1600" dirty="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点击添加小标题</a:t>
            </a:r>
            <a:endParaRPr lang="en-US" sz="1600" dirty="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7" name="Group 8"/>
          <p:cNvGrpSpPr/>
          <p:nvPr/>
        </p:nvGrpSpPr>
        <p:grpSpPr>
          <a:xfrm>
            <a:off x="1378826" y="1020205"/>
            <a:ext cx="3061674" cy="437398"/>
            <a:chOff x="1838434" y="1562260"/>
            <a:chExt cx="4082232" cy="583197"/>
          </a:xfrm>
        </p:grpSpPr>
        <p:sp>
          <p:nvSpPr>
            <p:cNvPr id="8" name="TextBox 2"/>
            <p:cNvSpPr txBox="1"/>
            <p:nvPr/>
          </p:nvSpPr>
          <p:spPr bwMode="auto">
            <a:xfrm>
              <a:off x="1838434" y="1820857"/>
              <a:ext cx="4082232" cy="324600"/>
            </a:xfrm>
            <a:prstGeom prst="rect">
              <a:avLst/>
            </a:prstGeom>
          </p:spPr>
          <p:txBody>
            <a:bodyPr wrap="square" lIns="0" tIns="0" rIns="0" bIns="0" anchor="ctr" anchorCtr="0">
              <a:normAutofit fontScale="85000" lnSpcReduction="10000"/>
            </a:bodyPr>
            <a:lstStyle/>
            <a:p>
              <a:pPr marL="0" indent="0">
                <a:lnSpc>
                  <a:spcPct val="120000"/>
                </a:lnSpc>
                <a:spcBef>
                  <a:spcPct val="0"/>
                </a:spcBef>
                <a:defRPr/>
              </a:pPr>
              <a:r>
                <a:rPr lang="zh-CN" altLang="en-US" sz="1050" dirty="0">
                  <a:solidFill>
                    <a:schemeClr val="dk1">
                      <a:lumMod val="100000"/>
                    </a:schemeClr>
                  </a:solidFill>
                  <a:ea typeface="微软雅黑" panose="020B0503020204020204" pitchFamily="34" charset="-122"/>
                  <a:sym typeface="Arial" panose="020B0604020202020204" pitchFamily="34" charset="0"/>
                </a:rPr>
                <a:t>点击输入简要文字内容，概括精炼言简意赅的说明分项内容。</a:t>
              </a:r>
            </a:p>
          </p:txBody>
        </p:sp>
        <p:sp>
          <p:nvSpPr>
            <p:cNvPr id="9" name="TextBox 3"/>
            <p:cNvSpPr txBox="1"/>
            <p:nvPr/>
          </p:nvSpPr>
          <p:spPr bwMode="auto">
            <a:xfrm>
              <a:off x="1838434" y="1562260"/>
              <a:ext cx="1433085" cy="258597"/>
            </a:xfrm>
            <a:prstGeom prst="rect">
              <a:avLst/>
            </a:prstGeom>
            <a:noFill/>
            <a:scene3d>
              <a:camera prst="orthographicFront">
                <a:rot lat="0" lon="0" rev="0"/>
              </a:camera>
              <a:lightRig rig="threePt" dir="t"/>
            </a:scene3d>
            <a:sp3d prstMaterial="matte">
              <a:bevelT w="1270" h="1270"/>
            </a:sp3d>
          </p:spPr>
          <p:txBody>
            <a:bodyPr wrap="none" lIns="0" tIns="0" rIns="0" bIns="0" anchor="t" anchorCtr="0">
              <a:normAutofit fontScale="77500" lnSpcReduction="20000"/>
            </a:bodyPr>
            <a:lstStyle/>
            <a:p>
              <a:pPr>
                <a:buClr>
                  <a:prstClr val="white"/>
                </a:buClr>
                <a:defRPr/>
              </a:pPr>
              <a:r>
                <a:rPr lang="zh-CN" altLang="en-US" sz="1865" b="1">
                  <a:solidFill>
                    <a:schemeClr val="accent1"/>
                  </a:solidFill>
                  <a:ea typeface="微软雅黑" panose="020B0503020204020204" pitchFamily="34" charset="-122"/>
                  <a:sym typeface="Arial" panose="020B0604020202020204" pitchFamily="34" charset="0"/>
                </a:rPr>
                <a:t>标题文本预设</a:t>
              </a:r>
            </a:p>
          </p:txBody>
        </p:sp>
      </p:grpSp>
      <p:grpSp>
        <p:nvGrpSpPr>
          <p:cNvPr id="10" name="Group 7"/>
          <p:cNvGrpSpPr/>
          <p:nvPr/>
        </p:nvGrpSpPr>
        <p:grpSpPr>
          <a:xfrm>
            <a:off x="1378826" y="1745365"/>
            <a:ext cx="3061674" cy="437398"/>
            <a:chOff x="1838434" y="2485763"/>
            <a:chExt cx="4082232" cy="583197"/>
          </a:xfrm>
        </p:grpSpPr>
        <p:sp>
          <p:nvSpPr>
            <p:cNvPr id="11" name="TextBox 55"/>
            <p:cNvSpPr txBox="1"/>
            <p:nvPr/>
          </p:nvSpPr>
          <p:spPr bwMode="auto">
            <a:xfrm>
              <a:off x="1838434" y="2744360"/>
              <a:ext cx="4082232" cy="324600"/>
            </a:xfrm>
            <a:prstGeom prst="rect">
              <a:avLst/>
            </a:prstGeom>
          </p:spPr>
          <p:txBody>
            <a:bodyPr wrap="square" lIns="0" tIns="0" rIns="0" bIns="0" anchor="ctr" anchorCtr="0">
              <a:normAutofit fontScale="85000" lnSpcReduction="10000"/>
            </a:bodyPr>
            <a:lstStyle/>
            <a:p>
              <a:pPr marL="0" indent="0">
                <a:lnSpc>
                  <a:spcPct val="120000"/>
                </a:lnSpc>
                <a:spcBef>
                  <a:spcPct val="0"/>
                </a:spcBef>
                <a:defRPr/>
              </a:pPr>
              <a:r>
                <a:rPr lang="zh-CN" altLang="en-US" sz="1050" dirty="0">
                  <a:solidFill>
                    <a:schemeClr val="dk1">
                      <a:lumMod val="100000"/>
                    </a:schemeClr>
                  </a:solidFill>
                  <a:ea typeface="微软雅黑" panose="020B0503020204020204" pitchFamily="34" charset="-122"/>
                  <a:sym typeface="Arial" panose="020B0604020202020204" pitchFamily="34" charset="0"/>
                </a:rPr>
                <a:t>点击输入简要文字内容，概括精炼言简意赅的说明分项内容。</a:t>
              </a:r>
            </a:p>
          </p:txBody>
        </p:sp>
        <p:sp>
          <p:nvSpPr>
            <p:cNvPr id="12" name="TextBox 6"/>
            <p:cNvSpPr txBox="1"/>
            <p:nvPr/>
          </p:nvSpPr>
          <p:spPr bwMode="auto">
            <a:xfrm>
              <a:off x="1838434" y="2485763"/>
              <a:ext cx="1433085" cy="258597"/>
            </a:xfrm>
            <a:prstGeom prst="rect">
              <a:avLst/>
            </a:prstGeom>
            <a:noFill/>
            <a:scene3d>
              <a:camera prst="orthographicFront">
                <a:rot lat="0" lon="0" rev="0"/>
              </a:camera>
              <a:lightRig rig="threePt" dir="t"/>
            </a:scene3d>
            <a:sp3d prstMaterial="matte">
              <a:bevelT w="1270" h="1270"/>
            </a:sp3d>
          </p:spPr>
          <p:txBody>
            <a:bodyPr wrap="none" lIns="0" tIns="0" rIns="0" bIns="0" anchor="t" anchorCtr="0">
              <a:normAutofit fontScale="77500" lnSpcReduction="20000"/>
            </a:bodyPr>
            <a:lstStyle/>
            <a:p>
              <a:pPr>
                <a:buClr>
                  <a:prstClr val="white"/>
                </a:buClr>
                <a:defRPr/>
              </a:pPr>
              <a:r>
                <a:rPr lang="zh-CN" altLang="en-US" sz="1865" b="1">
                  <a:solidFill>
                    <a:schemeClr val="accent3"/>
                  </a:solidFill>
                  <a:ea typeface="微软雅黑" panose="020B0503020204020204" pitchFamily="34" charset="-122"/>
                  <a:sym typeface="Arial" panose="020B0604020202020204" pitchFamily="34" charset="0"/>
                </a:rPr>
                <a:t>标题文本预设</a:t>
              </a:r>
            </a:p>
          </p:txBody>
        </p:sp>
      </p:grpSp>
      <p:sp>
        <p:nvSpPr>
          <p:cNvPr id="13" name="Oval 34"/>
          <p:cNvSpPr/>
          <p:nvPr/>
        </p:nvSpPr>
        <p:spPr>
          <a:xfrm>
            <a:off x="4788025" y="1678039"/>
            <a:ext cx="572048" cy="572048"/>
          </a:xfrm>
          <a:prstGeom prst="ellipse">
            <a:avLst/>
          </a:prstGeom>
          <a:solidFill>
            <a:schemeClr val="accent4"/>
          </a:solidFill>
          <a:ln>
            <a:noFill/>
          </a:ln>
        </p:spPr>
        <p:txBody>
          <a:bodyPr anchor="ctr"/>
          <a:lstStyle/>
          <a:p>
            <a:pPr algn="ctr"/>
            <a:endParaRPr>
              <a:ea typeface="微软雅黑" panose="020B0503020204020204" pitchFamily="34" charset="-122"/>
              <a:sym typeface="Arial" panose="020B0604020202020204" pitchFamily="34" charset="0"/>
            </a:endParaRPr>
          </a:p>
        </p:txBody>
      </p:sp>
      <p:sp>
        <p:nvSpPr>
          <p:cNvPr id="14" name="Oval 39"/>
          <p:cNvSpPr/>
          <p:nvPr/>
        </p:nvSpPr>
        <p:spPr>
          <a:xfrm>
            <a:off x="4788025" y="952880"/>
            <a:ext cx="572048" cy="572048"/>
          </a:xfrm>
          <a:prstGeom prst="ellipse">
            <a:avLst/>
          </a:prstGeom>
          <a:solidFill>
            <a:schemeClr val="accent2"/>
          </a:solidFill>
          <a:ln>
            <a:noFill/>
          </a:ln>
        </p:spPr>
        <p:txBody>
          <a:bodyPr anchor="ctr"/>
          <a:lstStyle/>
          <a:p>
            <a:pPr algn="ctr"/>
            <a:endParaRPr>
              <a:ea typeface="微软雅黑" panose="020B0503020204020204" pitchFamily="34" charset="-122"/>
              <a:sym typeface="Arial" panose="020B0604020202020204" pitchFamily="34" charset="0"/>
            </a:endParaRPr>
          </a:p>
        </p:txBody>
      </p:sp>
      <p:sp>
        <p:nvSpPr>
          <p:cNvPr id="15" name="Oval 44"/>
          <p:cNvSpPr/>
          <p:nvPr/>
        </p:nvSpPr>
        <p:spPr>
          <a:xfrm>
            <a:off x="673060" y="952880"/>
            <a:ext cx="572048" cy="572048"/>
          </a:xfrm>
          <a:prstGeom prst="ellipse">
            <a:avLst/>
          </a:prstGeom>
          <a:solidFill>
            <a:schemeClr val="accent1"/>
          </a:solidFill>
          <a:ln>
            <a:noFill/>
          </a:ln>
        </p:spPr>
        <p:txBody>
          <a:bodyPr anchor="ctr"/>
          <a:lstStyle/>
          <a:p>
            <a:pPr algn="ctr"/>
            <a:endParaRPr>
              <a:ea typeface="微软雅黑" panose="020B0503020204020204" pitchFamily="34" charset="-122"/>
              <a:sym typeface="Arial" panose="020B0604020202020204" pitchFamily="34" charset="0"/>
            </a:endParaRPr>
          </a:p>
        </p:txBody>
      </p:sp>
      <p:sp>
        <p:nvSpPr>
          <p:cNvPr id="16" name="Oval 49"/>
          <p:cNvSpPr/>
          <p:nvPr/>
        </p:nvSpPr>
        <p:spPr>
          <a:xfrm>
            <a:off x="673060" y="1678039"/>
            <a:ext cx="572048" cy="572048"/>
          </a:xfrm>
          <a:prstGeom prst="ellipse">
            <a:avLst/>
          </a:prstGeom>
          <a:solidFill>
            <a:schemeClr val="accent3"/>
          </a:solidFill>
          <a:ln>
            <a:noFill/>
          </a:ln>
        </p:spPr>
        <p:txBody>
          <a:bodyPr anchor="ctr"/>
          <a:lstStyle/>
          <a:p>
            <a:pPr algn="ctr"/>
            <a:endParaRPr>
              <a:ea typeface="微软雅黑" panose="020B0503020204020204" pitchFamily="34" charset="-122"/>
              <a:sym typeface="Arial" panose="020B0604020202020204" pitchFamily="34" charset="0"/>
            </a:endParaRPr>
          </a:p>
        </p:txBody>
      </p:sp>
      <p:sp>
        <p:nvSpPr>
          <p:cNvPr id="17" name="Freeform: Shape 51"/>
          <p:cNvSpPr/>
          <p:nvPr/>
        </p:nvSpPr>
        <p:spPr bwMode="auto">
          <a:xfrm>
            <a:off x="4883955" y="1053957"/>
            <a:ext cx="369894" cy="369894"/>
          </a:xfrm>
          <a:custGeom>
            <a:avLst/>
            <a:gdLst>
              <a:gd name="T0" fmla="*/ 74 w 236"/>
              <a:gd name="T1" fmla="*/ 160 h 236"/>
              <a:gd name="T2" fmla="*/ 93 w 236"/>
              <a:gd name="T3" fmla="*/ 160 h 236"/>
              <a:gd name="T4" fmla="*/ 93 w 236"/>
              <a:gd name="T5" fmla="*/ 103 h 236"/>
              <a:gd name="T6" fmla="*/ 74 w 236"/>
              <a:gd name="T7" fmla="*/ 103 h 236"/>
              <a:gd name="T8" fmla="*/ 74 w 236"/>
              <a:gd name="T9" fmla="*/ 160 h 236"/>
              <a:gd name="T10" fmla="*/ 140 w 236"/>
              <a:gd name="T11" fmla="*/ 102 h 236"/>
              <a:gd name="T12" fmla="*/ 122 w 236"/>
              <a:gd name="T13" fmla="*/ 111 h 236"/>
              <a:gd name="T14" fmla="*/ 122 w 236"/>
              <a:gd name="T15" fmla="*/ 103 h 236"/>
              <a:gd name="T16" fmla="*/ 103 w 236"/>
              <a:gd name="T17" fmla="*/ 103 h 236"/>
              <a:gd name="T18" fmla="*/ 103 w 236"/>
              <a:gd name="T19" fmla="*/ 160 h 236"/>
              <a:gd name="T20" fmla="*/ 122 w 236"/>
              <a:gd name="T21" fmla="*/ 160 h 236"/>
              <a:gd name="T22" fmla="*/ 122 w 236"/>
              <a:gd name="T23" fmla="*/ 128 h 236"/>
              <a:gd name="T24" fmla="*/ 123 w 236"/>
              <a:gd name="T25" fmla="*/ 124 h 236"/>
              <a:gd name="T26" fmla="*/ 133 w 236"/>
              <a:gd name="T27" fmla="*/ 117 h 236"/>
              <a:gd name="T28" fmla="*/ 142 w 236"/>
              <a:gd name="T29" fmla="*/ 130 h 236"/>
              <a:gd name="T30" fmla="*/ 142 w 236"/>
              <a:gd name="T31" fmla="*/ 160 h 236"/>
              <a:gd name="T32" fmla="*/ 161 w 236"/>
              <a:gd name="T33" fmla="*/ 160 h 236"/>
              <a:gd name="T34" fmla="*/ 161 w 236"/>
              <a:gd name="T35" fmla="*/ 160 h 236"/>
              <a:gd name="T36" fmla="*/ 161 w 236"/>
              <a:gd name="T37" fmla="*/ 127 h 236"/>
              <a:gd name="T38" fmla="*/ 140 w 236"/>
              <a:gd name="T39" fmla="*/ 102 h 236"/>
              <a:gd name="T40" fmla="*/ 122 w 236"/>
              <a:gd name="T41" fmla="*/ 111 h 236"/>
              <a:gd name="T42" fmla="*/ 122 w 236"/>
              <a:gd name="T43" fmla="*/ 111 h 236"/>
              <a:gd name="T44" fmla="*/ 122 w 236"/>
              <a:gd name="T45" fmla="*/ 111 h 236"/>
              <a:gd name="T46" fmla="*/ 83 w 236"/>
              <a:gd name="T47" fmla="*/ 75 h 236"/>
              <a:gd name="T48" fmla="*/ 73 w 236"/>
              <a:gd name="T49" fmla="*/ 85 h 236"/>
              <a:gd name="T50" fmla="*/ 83 w 236"/>
              <a:gd name="T51" fmla="*/ 95 h 236"/>
              <a:gd name="T52" fmla="*/ 83 w 236"/>
              <a:gd name="T53" fmla="*/ 95 h 236"/>
              <a:gd name="T54" fmla="*/ 94 w 236"/>
              <a:gd name="T55" fmla="*/ 85 h 236"/>
              <a:gd name="T56" fmla="*/ 83 w 236"/>
              <a:gd name="T57" fmla="*/ 75 h 236"/>
              <a:gd name="T58" fmla="*/ 118 w 236"/>
              <a:gd name="T59" fmla="*/ 0 h 236"/>
              <a:gd name="T60" fmla="*/ 0 w 236"/>
              <a:gd name="T61" fmla="*/ 118 h 236"/>
              <a:gd name="T62" fmla="*/ 118 w 236"/>
              <a:gd name="T63" fmla="*/ 236 h 236"/>
              <a:gd name="T64" fmla="*/ 236 w 236"/>
              <a:gd name="T65" fmla="*/ 118 h 236"/>
              <a:gd name="T66" fmla="*/ 118 w 236"/>
              <a:gd name="T67" fmla="*/ 0 h 236"/>
              <a:gd name="T68" fmla="*/ 181 w 236"/>
              <a:gd name="T69" fmla="*/ 172 h 236"/>
              <a:gd name="T70" fmla="*/ 171 w 236"/>
              <a:gd name="T71" fmla="*/ 181 h 236"/>
              <a:gd name="T72" fmla="*/ 64 w 236"/>
              <a:gd name="T73" fmla="*/ 181 h 236"/>
              <a:gd name="T74" fmla="*/ 55 w 236"/>
              <a:gd name="T75" fmla="*/ 172 h 236"/>
              <a:gd name="T76" fmla="*/ 55 w 236"/>
              <a:gd name="T77" fmla="*/ 63 h 236"/>
              <a:gd name="T78" fmla="*/ 64 w 236"/>
              <a:gd name="T79" fmla="*/ 54 h 236"/>
              <a:gd name="T80" fmla="*/ 171 w 236"/>
              <a:gd name="T81" fmla="*/ 54 h 236"/>
              <a:gd name="T82" fmla="*/ 181 w 236"/>
              <a:gd name="T83" fmla="*/ 63 h 236"/>
              <a:gd name="T84" fmla="*/ 181 w 236"/>
              <a:gd name="T85" fmla="*/ 172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36" h="236">
                <a:moveTo>
                  <a:pt x="74" y="160"/>
                </a:moveTo>
                <a:cubicBezTo>
                  <a:pt x="93" y="160"/>
                  <a:pt x="93" y="160"/>
                  <a:pt x="93" y="160"/>
                </a:cubicBezTo>
                <a:cubicBezTo>
                  <a:pt x="93" y="103"/>
                  <a:pt x="93" y="103"/>
                  <a:pt x="93" y="103"/>
                </a:cubicBezTo>
                <a:cubicBezTo>
                  <a:pt x="74" y="103"/>
                  <a:pt x="74" y="103"/>
                  <a:pt x="74" y="103"/>
                </a:cubicBezTo>
                <a:lnTo>
                  <a:pt x="74" y="160"/>
                </a:lnTo>
                <a:close/>
                <a:moveTo>
                  <a:pt x="140" y="102"/>
                </a:moveTo>
                <a:cubicBezTo>
                  <a:pt x="129" y="102"/>
                  <a:pt x="125" y="107"/>
                  <a:pt x="122" y="111"/>
                </a:cubicBezTo>
                <a:cubicBezTo>
                  <a:pt x="122" y="103"/>
                  <a:pt x="122" y="103"/>
                  <a:pt x="122" y="103"/>
                </a:cubicBezTo>
                <a:cubicBezTo>
                  <a:pt x="103" y="103"/>
                  <a:pt x="103" y="103"/>
                  <a:pt x="103" y="103"/>
                </a:cubicBezTo>
                <a:cubicBezTo>
                  <a:pt x="104" y="108"/>
                  <a:pt x="103" y="160"/>
                  <a:pt x="103" y="160"/>
                </a:cubicBezTo>
                <a:cubicBezTo>
                  <a:pt x="122" y="160"/>
                  <a:pt x="122" y="160"/>
                  <a:pt x="122" y="160"/>
                </a:cubicBezTo>
                <a:cubicBezTo>
                  <a:pt x="122" y="128"/>
                  <a:pt x="122" y="128"/>
                  <a:pt x="122" y="128"/>
                </a:cubicBezTo>
                <a:cubicBezTo>
                  <a:pt x="122" y="127"/>
                  <a:pt x="123" y="125"/>
                  <a:pt x="123" y="124"/>
                </a:cubicBezTo>
                <a:cubicBezTo>
                  <a:pt x="124" y="120"/>
                  <a:pt x="128" y="117"/>
                  <a:pt x="133" y="117"/>
                </a:cubicBezTo>
                <a:cubicBezTo>
                  <a:pt x="140" y="117"/>
                  <a:pt x="142" y="122"/>
                  <a:pt x="142" y="130"/>
                </a:cubicBezTo>
                <a:cubicBezTo>
                  <a:pt x="142" y="160"/>
                  <a:pt x="142" y="160"/>
                  <a:pt x="142" y="160"/>
                </a:cubicBezTo>
                <a:cubicBezTo>
                  <a:pt x="161" y="160"/>
                  <a:pt x="161" y="160"/>
                  <a:pt x="161" y="160"/>
                </a:cubicBezTo>
                <a:cubicBezTo>
                  <a:pt x="161" y="160"/>
                  <a:pt x="161" y="160"/>
                  <a:pt x="161" y="160"/>
                </a:cubicBezTo>
                <a:cubicBezTo>
                  <a:pt x="161" y="127"/>
                  <a:pt x="161" y="127"/>
                  <a:pt x="161" y="127"/>
                </a:cubicBezTo>
                <a:cubicBezTo>
                  <a:pt x="161" y="110"/>
                  <a:pt x="152" y="102"/>
                  <a:pt x="140" y="102"/>
                </a:cubicBezTo>
                <a:close/>
                <a:moveTo>
                  <a:pt x="122" y="111"/>
                </a:moveTo>
                <a:cubicBezTo>
                  <a:pt x="122" y="111"/>
                  <a:pt x="122" y="111"/>
                  <a:pt x="122" y="111"/>
                </a:cubicBezTo>
                <a:cubicBezTo>
                  <a:pt x="122" y="111"/>
                  <a:pt x="122" y="111"/>
                  <a:pt x="122" y="111"/>
                </a:cubicBezTo>
                <a:close/>
                <a:moveTo>
                  <a:pt x="83" y="75"/>
                </a:moveTo>
                <a:cubicBezTo>
                  <a:pt x="77" y="75"/>
                  <a:pt x="73" y="80"/>
                  <a:pt x="73" y="85"/>
                </a:cubicBezTo>
                <a:cubicBezTo>
                  <a:pt x="73" y="91"/>
                  <a:pt x="77" y="95"/>
                  <a:pt x="83" y="95"/>
                </a:cubicBezTo>
                <a:cubicBezTo>
                  <a:pt x="83" y="95"/>
                  <a:pt x="83" y="95"/>
                  <a:pt x="83" y="95"/>
                </a:cubicBezTo>
                <a:cubicBezTo>
                  <a:pt x="90" y="95"/>
                  <a:pt x="94" y="91"/>
                  <a:pt x="94" y="85"/>
                </a:cubicBezTo>
                <a:cubicBezTo>
                  <a:pt x="94" y="80"/>
                  <a:pt x="90" y="75"/>
                  <a:pt x="83" y="75"/>
                </a:cubicBezTo>
                <a:close/>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81" y="172"/>
                </a:moveTo>
                <a:cubicBezTo>
                  <a:pt x="181" y="177"/>
                  <a:pt x="176" y="181"/>
                  <a:pt x="171" y="181"/>
                </a:cubicBezTo>
                <a:cubicBezTo>
                  <a:pt x="64" y="181"/>
                  <a:pt x="64" y="181"/>
                  <a:pt x="64" y="181"/>
                </a:cubicBezTo>
                <a:cubicBezTo>
                  <a:pt x="59" y="181"/>
                  <a:pt x="55" y="177"/>
                  <a:pt x="55" y="172"/>
                </a:cubicBezTo>
                <a:cubicBezTo>
                  <a:pt x="55" y="63"/>
                  <a:pt x="55" y="63"/>
                  <a:pt x="55" y="63"/>
                </a:cubicBezTo>
                <a:cubicBezTo>
                  <a:pt x="55" y="58"/>
                  <a:pt x="59" y="54"/>
                  <a:pt x="64" y="54"/>
                </a:cubicBezTo>
                <a:cubicBezTo>
                  <a:pt x="171" y="54"/>
                  <a:pt x="171" y="54"/>
                  <a:pt x="171" y="54"/>
                </a:cubicBezTo>
                <a:cubicBezTo>
                  <a:pt x="176" y="54"/>
                  <a:pt x="181" y="58"/>
                  <a:pt x="181" y="63"/>
                </a:cubicBezTo>
                <a:cubicBezTo>
                  <a:pt x="181" y="172"/>
                  <a:pt x="181" y="172"/>
                  <a:pt x="181" y="172"/>
                </a:cubicBezTo>
                <a:close/>
              </a:path>
            </a:pathLst>
          </a:custGeom>
          <a:solidFill>
            <a:schemeClr val="bg1"/>
          </a:solidFill>
          <a:ln>
            <a:noFill/>
          </a:ln>
        </p:spPr>
        <p:txBody>
          <a:bodyPr anchor="ctr"/>
          <a:lstStyle/>
          <a:p>
            <a:pPr algn="ctr"/>
            <a:endParaRPr>
              <a:ea typeface="微软雅黑" panose="020B0503020204020204" pitchFamily="34" charset="-122"/>
              <a:sym typeface="Arial" panose="020B0604020202020204" pitchFamily="34" charset="0"/>
            </a:endParaRPr>
          </a:p>
        </p:txBody>
      </p:sp>
      <p:sp>
        <p:nvSpPr>
          <p:cNvPr id="18" name="Freeform: Shape 52"/>
          <p:cNvSpPr/>
          <p:nvPr/>
        </p:nvSpPr>
        <p:spPr bwMode="auto">
          <a:xfrm>
            <a:off x="790938" y="1779116"/>
            <a:ext cx="369894" cy="369894"/>
          </a:xfrm>
          <a:custGeom>
            <a:avLst/>
            <a:gdLst>
              <a:gd name="T0" fmla="*/ 187 w 228"/>
              <a:gd name="T1" fmla="*/ 114 h 240"/>
              <a:gd name="T2" fmla="*/ 114 w 228"/>
              <a:gd name="T3" fmla="*/ 40 h 240"/>
              <a:gd name="T4" fmla="*/ 40 w 228"/>
              <a:gd name="T5" fmla="*/ 114 h 240"/>
              <a:gd name="T6" fmla="*/ 68 w 228"/>
              <a:gd name="T7" fmla="*/ 171 h 240"/>
              <a:gd name="T8" fmla="*/ 74 w 228"/>
              <a:gd name="T9" fmla="*/ 173 h 240"/>
              <a:gd name="T10" fmla="*/ 81 w 228"/>
              <a:gd name="T11" fmla="*/ 169 h 240"/>
              <a:gd name="T12" fmla="*/ 79 w 228"/>
              <a:gd name="T13" fmla="*/ 156 h 240"/>
              <a:gd name="T14" fmla="*/ 59 w 228"/>
              <a:gd name="T15" fmla="*/ 114 h 240"/>
              <a:gd name="T16" fmla="*/ 114 w 228"/>
              <a:gd name="T17" fmla="*/ 59 h 240"/>
              <a:gd name="T18" fmla="*/ 169 w 228"/>
              <a:gd name="T19" fmla="*/ 114 h 240"/>
              <a:gd name="T20" fmla="*/ 152 w 228"/>
              <a:gd name="T21" fmla="*/ 153 h 240"/>
              <a:gd name="T22" fmla="*/ 151 w 228"/>
              <a:gd name="T23" fmla="*/ 166 h 240"/>
              <a:gd name="T24" fmla="*/ 165 w 228"/>
              <a:gd name="T25" fmla="*/ 167 h 240"/>
              <a:gd name="T26" fmla="*/ 187 w 228"/>
              <a:gd name="T27" fmla="*/ 114 h 240"/>
              <a:gd name="T28" fmla="*/ 116 w 228"/>
              <a:gd name="T29" fmla="*/ 79 h 240"/>
              <a:gd name="T30" fmla="*/ 81 w 228"/>
              <a:gd name="T31" fmla="*/ 114 h 240"/>
              <a:gd name="T32" fmla="*/ 101 w 228"/>
              <a:gd name="T33" fmla="*/ 144 h 240"/>
              <a:gd name="T34" fmla="*/ 101 w 228"/>
              <a:gd name="T35" fmla="*/ 226 h 240"/>
              <a:gd name="T36" fmla="*/ 115 w 228"/>
              <a:gd name="T37" fmla="*/ 240 h 240"/>
              <a:gd name="T38" fmla="*/ 129 w 228"/>
              <a:gd name="T39" fmla="*/ 226 h 240"/>
              <a:gd name="T40" fmla="*/ 129 w 228"/>
              <a:gd name="T41" fmla="*/ 145 h 240"/>
              <a:gd name="T42" fmla="*/ 150 w 228"/>
              <a:gd name="T43" fmla="*/ 114 h 240"/>
              <a:gd name="T44" fmla="*/ 116 w 228"/>
              <a:gd name="T45" fmla="*/ 79 h 240"/>
              <a:gd name="T46" fmla="*/ 114 w 228"/>
              <a:gd name="T47" fmla="*/ 0 h 240"/>
              <a:gd name="T48" fmla="*/ 0 w 228"/>
              <a:gd name="T49" fmla="*/ 114 h 240"/>
              <a:gd name="T50" fmla="*/ 52 w 228"/>
              <a:gd name="T51" fmla="*/ 209 h 240"/>
              <a:gd name="T52" fmla="*/ 57 w 228"/>
              <a:gd name="T53" fmla="*/ 211 h 240"/>
              <a:gd name="T54" fmla="*/ 65 w 228"/>
              <a:gd name="T55" fmla="*/ 206 h 240"/>
              <a:gd name="T56" fmla="*/ 62 w 228"/>
              <a:gd name="T57" fmla="*/ 193 h 240"/>
              <a:gd name="T58" fmla="*/ 19 w 228"/>
              <a:gd name="T59" fmla="*/ 114 h 240"/>
              <a:gd name="T60" fmla="*/ 114 w 228"/>
              <a:gd name="T61" fmla="*/ 18 h 240"/>
              <a:gd name="T62" fmla="*/ 209 w 228"/>
              <a:gd name="T63" fmla="*/ 114 h 240"/>
              <a:gd name="T64" fmla="*/ 168 w 228"/>
              <a:gd name="T65" fmla="*/ 192 h 240"/>
              <a:gd name="T66" fmla="*/ 165 w 228"/>
              <a:gd name="T67" fmla="*/ 205 h 240"/>
              <a:gd name="T68" fmla="*/ 178 w 228"/>
              <a:gd name="T69" fmla="*/ 208 h 240"/>
              <a:gd name="T70" fmla="*/ 228 w 228"/>
              <a:gd name="T71" fmla="*/ 114 h 240"/>
              <a:gd name="T72" fmla="*/ 114 w 228"/>
              <a:gd name="T73"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8" h="240">
                <a:moveTo>
                  <a:pt x="187" y="114"/>
                </a:moveTo>
                <a:cubicBezTo>
                  <a:pt x="187" y="73"/>
                  <a:pt x="154" y="40"/>
                  <a:pt x="114" y="40"/>
                </a:cubicBezTo>
                <a:cubicBezTo>
                  <a:pt x="73" y="40"/>
                  <a:pt x="40" y="73"/>
                  <a:pt x="40" y="114"/>
                </a:cubicBezTo>
                <a:cubicBezTo>
                  <a:pt x="40" y="136"/>
                  <a:pt x="50" y="157"/>
                  <a:pt x="68" y="171"/>
                </a:cubicBezTo>
                <a:cubicBezTo>
                  <a:pt x="69" y="172"/>
                  <a:pt x="71" y="173"/>
                  <a:pt x="74" y="173"/>
                </a:cubicBezTo>
                <a:cubicBezTo>
                  <a:pt x="76" y="173"/>
                  <a:pt x="79" y="171"/>
                  <a:pt x="81" y="169"/>
                </a:cubicBezTo>
                <a:cubicBezTo>
                  <a:pt x="84" y="165"/>
                  <a:pt x="83" y="159"/>
                  <a:pt x="79" y="156"/>
                </a:cubicBezTo>
                <a:cubicBezTo>
                  <a:pt x="67" y="146"/>
                  <a:pt x="59" y="130"/>
                  <a:pt x="59" y="114"/>
                </a:cubicBezTo>
                <a:cubicBezTo>
                  <a:pt x="59" y="83"/>
                  <a:pt x="84" y="59"/>
                  <a:pt x="114" y="59"/>
                </a:cubicBezTo>
                <a:cubicBezTo>
                  <a:pt x="144" y="59"/>
                  <a:pt x="169" y="83"/>
                  <a:pt x="169" y="114"/>
                </a:cubicBezTo>
                <a:cubicBezTo>
                  <a:pt x="169" y="129"/>
                  <a:pt x="163" y="143"/>
                  <a:pt x="152" y="153"/>
                </a:cubicBezTo>
                <a:cubicBezTo>
                  <a:pt x="148" y="157"/>
                  <a:pt x="148" y="163"/>
                  <a:pt x="151" y="166"/>
                </a:cubicBezTo>
                <a:cubicBezTo>
                  <a:pt x="155" y="170"/>
                  <a:pt x="161" y="170"/>
                  <a:pt x="165" y="167"/>
                </a:cubicBezTo>
                <a:cubicBezTo>
                  <a:pt x="179" y="153"/>
                  <a:pt x="187" y="134"/>
                  <a:pt x="187" y="114"/>
                </a:cubicBezTo>
                <a:close/>
                <a:moveTo>
                  <a:pt x="116" y="79"/>
                </a:moveTo>
                <a:cubicBezTo>
                  <a:pt x="97" y="79"/>
                  <a:pt x="81" y="95"/>
                  <a:pt x="81" y="114"/>
                </a:cubicBezTo>
                <a:cubicBezTo>
                  <a:pt x="81" y="127"/>
                  <a:pt x="89" y="139"/>
                  <a:pt x="101" y="144"/>
                </a:cubicBezTo>
                <a:cubicBezTo>
                  <a:pt x="101" y="226"/>
                  <a:pt x="101" y="226"/>
                  <a:pt x="101" y="226"/>
                </a:cubicBezTo>
                <a:cubicBezTo>
                  <a:pt x="101" y="233"/>
                  <a:pt x="107" y="240"/>
                  <a:pt x="115" y="240"/>
                </a:cubicBezTo>
                <a:cubicBezTo>
                  <a:pt x="123" y="240"/>
                  <a:pt x="129" y="233"/>
                  <a:pt x="129" y="226"/>
                </a:cubicBezTo>
                <a:cubicBezTo>
                  <a:pt x="129" y="145"/>
                  <a:pt x="129" y="145"/>
                  <a:pt x="129" y="145"/>
                </a:cubicBezTo>
                <a:cubicBezTo>
                  <a:pt x="141" y="140"/>
                  <a:pt x="150" y="128"/>
                  <a:pt x="150" y="114"/>
                </a:cubicBezTo>
                <a:cubicBezTo>
                  <a:pt x="150" y="95"/>
                  <a:pt x="134" y="79"/>
                  <a:pt x="116" y="79"/>
                </a:cubicBezTo>
                <a:close/>
                <a:moveTo>
                  <a:pt x="114" y="0"/>
                </a:moveTo>
                <a:cubicBezTo>
                  <a:pt x="51" y="0"/>
                  <a:pt x="0" y="51"/>
                  <a:pt x="0" y="114"/>
                </a:cubicBezTo>
                <a:cubicBezTo>
                  <a:pt x="0" y="152"/>
                  <a:pt x="19" y="188"/>
                  <a:pt x="52" y="209"/>
                </a:cubicBezTo>
                <a:cubicBezTo>
                  <a:pt x="54" y="210"/>
                  <a:pt x="55" y="211"/>
                  <a:pt x="57" y="211"/>
                </a:cubicBezTo>
                <a:cubicBezTo>
                  <a:pt x="60" y="211"/>
                  <a:pt x="63" y="209"/>
                  <a:pt x="65" y="206"/>
                </a:cubicBezTo>
                <a:cubicBezTo>
                  <a:pt x="68" y="202"/>
                  <a:pt x="67" y="196"/>
                  <a:pt x="62" y="193"/>
                </a:cubicBezTo>
                <a:cubicBezTo>
                  <a:pt x="35" y="176"/>
                  <a:pt x="19" y="146"/>
                  <a:pt x="19" y="114"/>
                </a:cubicBezTo>
                <a:cubicBezTo>
                  <a:pt x="19" y="61"/>
                  <a:pt x="61" y="18"/>
                  <a:pt x="114" y="18"/>
                </a:cubicBezTo>
                <a:cubicBezTo>
                  <a:pt x="166" y="18"/>
                  <a:pt x="209" y="61"/>
                  <a:pt x="209" y="114"/>
                </a:cubicBezTo>
                <a:cubicBezTo>
                  <a:pt x="209" y="145"/>
                  <a:pt x="194" y="174"/>
                  <a:pt x="168" y="192"/>
                </a:cubicBezTo>
                <a:cubicBezTo>
                  <a:pt x="163" y="195"/>
                  <a:pt x="162" y="201"/>
                  <a:pt x="165" y="205"/>
                </a:cubicBezTo>
                <a:cubicBezTo>
                  <a:pt x="168" y="209"/>
                  <a:pt x="174" y="211"/>
                  <a:pt x="178" y="208"/>
                </a:cubicBezTo>
                <a:cubicBezTo>
                  <a:pt x="209" y="186"/>
                  <a:pt x="228" y="151"/>
                  <a:pt x="228" y="114"/>
                </a:cubicBezTo>
                <a:cubicBezTo>
                  <a:pt x="228" y="51"/>
                  <a:pt x="177" y="0"/>
                  <a:pt x="114" y="0"/>
                </a:cubicBezTo>
                <a:close/>
              </a:path>
            </a:pathLst>
          </a:custGeom>
          <a:solidFill>
            <a:schemeClr val="bg1"/>
          </a:solidFill>
          <a:ln>
            <a:noFill/>
          </a:ln>
        </p:spPr>
        <p:txBody>
          <a:bodyPr anchor="ctr"/>
          <a:lstStyle/>
          <a:p>
            <a:pPr algn="ctr"/>
            <a:endParaRPr>
              <a:ea typeface="微软雅黑" panose="020B0503020204020204" pitchFamily="34" charset="-122"/>
              <a:sym typeface="Arial" panose="020B0604020202020204" pitchFamily="34" charset="0"/>
            </a:endParaRPr>
          </a:p>
        </p:txBody>
      </p:sp>
      <p:sp>
        <p:nvSpPr>
          <p:cNvPr id="19" name="Freeform: Shape 53"/>
          <p:cNvSpPr/>
          <p:nvPr/>
        </p:nvSpPr>
        <p:spPr bwMode="auto">
          <a:xfrm>
            <a:off x="4879209" y="1779116"/>
            <a:ext cx="369894" cy="369894"/>
          </a:xfrm>
          <a:custGeom>
            <a:avLst/>
            <a:gdLst>
              <a:gd name="T0" fmla="*/ 0 w 236"/>
              <a:gd name="T1" fmla="*/ 118 h 236"/>
              <a:gd name="T2" fmla="*/ 236 w 236"/>
              <a:gd name="T3" fmla="*/ 118 h 236"/>
              <a:gd name="T4" fmla="*/ 150 w 236"/>
              <a:gd name="T5" fmla="*/ 168 h 236"/>
              <a:gd name="T6" fmla="*/ 128 w 236"/>
              <a:gd name="T7" fmla="*/ 196 h 236"/>
              <a:gd name="T8" fmla="*/ 125 w 236"/>
              <a:gd name="T9" fmla="*/ 199 h 236"/>
              <a:gd name="T10" fmla="*/ 111 w 236"/>
              <a:gd name="T11" fmla="*/ 198 h 236"/>
              <a:gd name="T12" fmla="*/ 110 w 236"/>
              <a:gd name="T13" fmla="*/ 180 h 236"/>
              <a:gd name="T14" fmla="*/ 90 w 236"/>
              <a:gd name="T15" fmla="*/ 173 h 236"/>
              <a:gd name="T16" fmla="*/ 79 w 236"/>
              <a:gd name="T17" fmla="*/ 166 h 236"/>
              <a:gd name="T18" fmla="*/ 78 w 236"/>
              <a:gd name="T19" fmla="*/ 160 h 236"/>
              <a:gd name="T20" fmla="*/ 89 w 236"/>
              <a:gd name="T21" fmla="*/ 147 h 236"/>
              <a:gd name="T22" fmla="*/ 91 w 236"/>
              <a:gd name="T23" fmla="*/ 148 h 236"/>
              <a:gd name="T24" fmla="*/ 119 w 236"/>
              <a:gd name="T25" fmla="*/ 160 h 236"/>
              <a:gd name="T26" fmla="*/ 137 w 236"/>
              <a:gd name="T27" fmla="*/ 145 h 236"/>
              <a:gd name="T28" fmla="*/ 133 w 236"/>
              <a:gd name="T29" fmla="*/ 137 h 236"/>
              <a:gd name="T30" fmla="*/ 122 w 236"/>
              <a:gd name="T31" fmla="*/ 130 h 236"/>
              <a:gd name="T32" fmla="*/ 109 w 236"/>
              <a:gd name="T33" fmla="*/ 125 h 236"/>
              <a:gd name="T34" fmla="*/ 98 w 236"/>
              <a:gd name="T35" fmla="*/ 120 h 236"/>
              <a:gd name="T36" fmla="*/ 89 w 236"/>
              <a:gd name="T37" fmla="*/ 113 h 236"/>
              <a:gd name="T38" fmla="*/ 82 w 236"/>
              <a:gd name="T39" fmla="*/ 103 h 236"/>
              <a:gd name="T40" fmla="*/ 79 w 236"/>
              <a:gd name="T41" fmla="*/ 90 h 236"/>
              <a:gd name="T42" fmla="*/ 110 w 236"/>
              <a:gd name="T43" fmla="*/ 57 h 236"/>
              <a:gd name="T44" fmla="*/ 111 w 236"/>
              <a:gd name="T45" fmla="*/ 38 h 236"/>
              <a:gd name="T46" fmla="*/ 125 w 236"/>
              <a:gd name="T47" fmla="*/ 37 h 236"/>
              <a:gd name="T48" fmla="*/ 128 w 236"/>
              <a:gd name="T49" fmla="*/ 40 h 236"/>
              <a:gd name="T50" fmla="*/ 137 w 236"/>
              <a:gd name="T51" fmla="*/ 58 h 236"/>
              <a:gd name="T52" fmla="*/ 151 w 236"/>
              <a:gd name="T53" fmla="*/ 65 h 236"/>
              <a:gd name="T54" fmla="*/ 155 w 236"/>
              <a:gd name="T55" fmla="*/ 69 h 236"/>
              <a:gd name="T56" fmla="*/ 149 w 236"/>
              <a:gd name="T57" fmla="*/ 85 h 236"/>
              <a:gd name="T58" fmla="*/ 144 w 236"/>
              <a:gd name="T59" fmla="*/ 86 h 236"/>
              <a:gd name="T60" fmla="*/ 140 w 236"/>
              <a:gd name="T61" fmla="*/ 82 h 236"/>
              <a:gd name="T62" fmla="*/ 128 w 236"/>
              <a:gd name="T63" fmla="*/ 77 h 236"/>
              <a:gd name="T64" fmla="*/ 107 w 236"/>
              <a:gd name="T65" fmla="*/ 80 h 236"/>
              <a:gd name="T66" fmla="*/ 102 w 236"/>
              <a:gd name="T67" fmla="*/ 94 h 236"/>
              <a:gd name="T68" fmla="*/ 108 w 236"/>
              <a:gd name="T69" fmla="*/ 101 h 236"/>
              <a:gd name="T70" fmla="*/ 118 w 236"/>
              <a:gd name="T71" fmla="*/ 106 h 236"/>
              <a:gd name="T72" fmla="*/ 132 w 236"/>
              <a:gd name="T73" fmla="*/ 112 h 236"/>
              <a:gd name="T74" fmla="*/ 145 w 236"/>
              <a:gd name="T75" fmla="*/ 119 h 236"/>
              <a:gd name="T76" fmla="*/ 155 w 236"/>
              <a:gd name="T77" fmla="*/ 129 h 236"/>
              <a:gd name="T78" fmla="*/ 159 w 236"/>
              <a:gd name="T79" fmla="*/ 14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6" h="236">
                <a:moveTo>
                  <a:pt x="118" y="0"/>
                </a:moveTo>
                <a:cubicBezTo>
                  <a:pt x="53" y="0"/>
                  <a:pt x="0" y="53"/>
                  <a:pt x="0" y="118"/>
                </a:cubicBezTo>
                <a:cubicBezTo>
                  <a:pt x="0" y="183"/>
                  <a:pt x="53" y="236"/>
                  <a:pt x="118" y="236"/>
                </a:cubicBezTo>
                <a:cubicBezTo>
                  <a:pt x="183" y="236"/>
                  <a:pt x="236" y="183"/>
                  <a:pt x="236" y="118"/>
                </a:cubicBezTo>
                <a:cubicBezTo>
                  <a:pt x="236" y="53"/>
                  <a:pt x="183" y="0"/>
                  <a:pt x="118" y="0"/>
                </a:cubicBezTo>
                <a:moveTo>
                  <a:pt x="150" y="168"/>
                </a:moveTo>
                <a:cubicBezTo>
                  <a:pt x="145" y="175"/>
                  <a:pt x="137" y="179"/>
                  <a:pt x="128" y="180"/>
                </a:cubicBezTo>
                <a:cubicBezTo>
                  <a:pt x="128" y="196"/>
                  <a:pt x="128" y="196"/>
                  <a:pt x="128" y="196"/>
                </a:cubicBezTo>
                <a:cubicBezTo>
                  <a:pt x="128" y="197"/>
                  <a:pt x="127" y="198"/>
                  <a:pt x="127" y="198"/>
                </a:cubicBezTo>
                <a:cubicBezTo>
                  <a:pt x="126" y="199"/>
                  <a:pt x="126" y="199"/>
                  <a:pt x="125" y="199"/>
                </a:cubicBezTo>
                <a:cubicBezTo>
                  <a:pt x="113" y="199"/>
                  <a:pt x="113" y="199"/>
                  <a:pt x="113" y="199"/>
                </a:cubicBezTo>
                <a:cubicBezTo>
                  <a:pt x="112" y="199"/>
                  <a:pt x="111" y="199"/>
                  <a:pt x="111" y="198"/>
                </a:cubicBezTo>
                <a:cubicBezTo>
                  <a:pt x="110" y="197"/>
                  <a:pt x="110" y="197"/>
                  <a:pt x="110" y="196"/>
                </a:cubicBezTo>
                <a:cubicBezTo>
                  <a:pt x="110" y="180"/>
                  <a:pt x="110" y="180"/>
                  <a:pt x="110" y="180"/>
                </a:cubicBezTo>
                <a:cubicBezTo>
                  <a:pt x="106" y="180"/>
                  <a:pt x="102" y="179"/>
                  <a:pt x="99" y="177"/>
                </a:cubicBezTo>
                <a:cubicBezTo>
                  <a:pt x="95" y="176"/>
                  <a:pt x="92" y="175"/>
                  <a:pt x="90" y="173"/>
                </a:cubicBezTo>
                <a:cubicBezTo>
                  <a:pt x="88" y="172"/>
                  <a:pt x="85" y="171"/>
                  <a:pt x="83" y="169"/>
                </a:cubicBezTo>
                <a:cubicBezTo>
                  <a:pt x="81" y="168"/>
                  <a:pt x="80" y="166"/>
                  <a:pt x="79" y="166"/>
                </a:cubicBezTo>
                <a:cubicBezTo>
                  <a:pt x="79" y="165"/>
                  <a:pt x="78" y="164"/>
                  <a:pt x="78" y="164"/>
                </a:cubicBezTo>
                <a:cubicBezTo>
                  <a:pt x="77" y="163"/>
                  <a:pt x="77" y="162"/>
                  <a:pt x="78" y="160"/>
                </a:cubicBezTo>
                <a:cubicBezTo>
                  <a:pt x="87" y="148"/>
                  <a:pt x="87" y="148"/>
                  <a:pt x="87" y="148"/>
                </a:cubicBezTo>
                <a:cubicBezTo>
                  <a:pt x="87" y="148"/>
                  <a:pt x="88" y="147"/>
                  <a:pt x="89" y="147"/>
                </a:cubicBezTo>
                <a:cubicBezTo>
                  <a:pt x="90" y="147"/>
                  <a:pt x="90" y="147"/>
                  <a:pt x="91" y="148"/>
                </a:cubicBezTo>
                <a:cubicBezTo>
                  <a:pt x="91" y="148"/>
                  <a:pt x="91" y="148"/>
                  <a:pt x="91" y="148"/>
                </a:cubicBezTo>
                <a:cubicBezTo>
                  <a:pt x="98" y="154"/>
                  <a:pt x="105" y="158"/>
                  <a:pt x="112" y="159"/>
                </a:cubicBezTo>
                <a:cubicBezTo>
                  <a:pt x="115" y="160"/>
                  <a:pt x="117" y="160"/>
                  <a:pt x="119" y="160"/>
                </a:cubicBezTo>
                <a:cubicBezTo>
                  <a:pt x="124" y="160"/>
                  <a:pt x="128" y="159"/>
                  <a:pt x="131" y="156"/>
                </a:cubicBezTo>
                <a:cubicBezTo>
                  <a:pt x="135" y="154"/>
                  <a:pt x="137" y="150"/>
                  <a:pt x="137" y="145"/>
                </a:cubicBezTo>
                <a:cubicBezTo>
                  <a:pt x="137" y="144"/>
                  <a:pt x="136" y="142"/>
                  <a:pt x="136" y="140"/>
                </a:cubicBezTo>
                <a:cubicBezTo>
                  <a:pt x="135" y="139"/>
                  <a:pt x="134" y="138"/>
                  <a:pt x="133" y="137"/>
                </a:cubicBezTo>
                <a:cubicBezTo>
                  <a:pt x="132" y="136"/>
                  <a:pt x="130" y="135"/>
                  <a:pt x="127" y="133"/>
                </a:cubicBezTo>
                <a:cubicBezTo>
                  <a:pt x="125" y="132"/>
                  <a:pt x="123" y="131"/>
                  <a:pt x="122" y="130"/>
                </a:cubicBezTo>
                <a:cubicBezTo>
                  <a:pt x="120" y="130"/>
                  <a:pt x="118" y="129"/>
                  <a:pt x="115" y="128"/>
                </a:cubicBezTo>
                <a:cubicBezTo>
                  <a:pt x="112" y="127"/>
                  <a:pt x="110" y="126"/>
                  <a:pt x="109" y="125"/>
                </a:cubicBezTo>
                <a:cubicBezTo>
                  <a:pt x="108" y="125"/>
                  <a:pt x="106" y="124"/>
                  <a:pt x="104" y="123"/>
                </a:cubicBezTo>
                <a:cubicBezTo>
                  <a:pt x="101" y="122"/>
                  <a:pt x="100" y="121"/>
                  <a:pt x="98" y="120"/>
                </a:cubicBezTo>
                <a:cubicBezTo>
                  <a:pt x="97" y="119"/>
                  <a:pt x="95" y="118"/>
                  <a:pt x="93" y="117"/>
                </a:cubicBezTo>
                <a:cubicBezTo>
                  <a:pt x="91" y="116"/>
                  <a:pt x="90" y="114"/>
                  <a:pt x="89" y="113"/>
                </a:cubicBezTo>
                <a:cubicBezTo>
                  <a:pt x="87" y="112"/>
                  <a:pt x="86" y="110"/>
                  <a:pt x="85" y="109"/>
                </a:cubicBezTo>
                <a:cubicBezTo>
                  <a:pt x="83" y="107"/>
                  <a:pt x="82" y="105"/>
                  <a:pt x="82" y="103"/>
                </a:cubicBezTo>
                <a:cubicBezTo>
                  <a:pt x="81" y="102"/>
                  <a:pt x="80" y="100"/>
                  <a:pt x="80" y="97"/>
                </a:cubicBezTo>
                <a:cubicBezTo>
                  <a:pt x="79" y="95"/>
                  <a:pt x="79" y="93"/>
                  <a:pt x="79" y="90"/>
                </a:cubicBezTo>
                <a:cubicBezTo>
                  <a:pt x="79" y="82"/>
                  <a:pt x="82" y="75"/>
                  <a:pt x="88" y="69"/>
                </a:cubicBezTo>
                <a:cubicBezTo>
                  <a:pt x="93" y="62"/>
                  <a:pt x="101" y="58"/>
                  <a:pt x="110" y="57"/>
                </a:cubicBezTo>
                <a:cubicBezTo>
                  <a:pt x="110" y="40"/>
                  <a:pt x="110" y="40"/>
                  <a:pt x="110" y="40"/>
                </a:cubicBezTo>
                <a:cubicBezTo>
                  <a:pt x="110" y="40"/>
                  <a:pt x="110" y="39"/>
                  <a:pt x="111" y="38"/>
                </a:cubicBezTo>
                <a:cubicBezTo>
                  <a:pt x="111" y="38"/>
                  <a:pt x="112" y="37"/>
                  <a:pt x="113" y="37"/>
                </a:cubicBezTo>
                <a:cubicBezTo>
                  <a:pt x="125" y="37"/>
                  <a:pt x="125" y="37"/>
                  <a:pt x="125" y="37"/>
                </a:cubicBezTo>
                <a:cubicBezTo>
                  <a:pt x="126" y="37"/>
                  <a:pt x="126" y="38"/>
                  <a:pt x="127" y="38"/>
                </a:cubicBezTo>
                <a:cubicBezTo>
                  <a:pt x="127" y="39"/>
                  <a:pt x="128" y="39"/>
                  <a:pt x="128" y="40"/>
                </a:cubicBezTo>
                <a:cubicBezTo>
                  <a:pt x="128" y="56"/>
                  <a:pt x="128" y="56"/>
                  <a:pt x="128" y="56"/>
                </a:cubicBezTo>
                <a:cubicBezTo>
                  <a:pt x="131" y="57"/>
                  <a:pt x="134" y="57"/>
                  <a:pt x="137" y="58"/>
                </a:cubicBezTo>
                <a:cubicBezTo>
                  <a:pt x="140" y="59"/>
                  <a:pt x="143" y="60"/>
                  <a:pt x="145" y="61"/>
                </a:cubicBezTo>
                <a:cubicBezTo>
                  <a:pt x="147" y="62"/>
                  <a:pt x="149" y="63"/>
                  <a:pt x="151" y="65"/>
                </a:cubicBezTo>
                <a:cubicBezTo>
                  <a:pt x="152" y="66"/>
                  <a:pt x="153" y="67"/>
                  <a:pt x="154" y="67"/>
                </a:cubicBezTo>
                <a:cubicBezTo>
                  <a:pt x="155" y="68"/>
                  <a:pt x="155" y="68"/>
                  <a:pt x="155" y="69"/>
                </a:cubicBezTo>
                <a:cubicBezTo>
                  <a:pt x="156" y="70"/>
                  <a:pt x="156" y="71"/>
                  <a:pt x="156" y="72"/>
                </a:cubicBezTo>
                <a:cubicBezTo>
                  <a:pt x="149" y="85"/>
                  <a:pt x="149" y="85"/>
                  <a:pt x="149" y="85"/>
                </a:cubicBezTo>
                <a:cubicBezTo>
                  <a:pt x="148" y="86"/>
                  <a:pt x="148" y="86"/>
                  <a:pt x="147" y="87"/>
                </a:cubicBezTo>
                <a:cubicBezTo>
                  <a:pt x="146" y="87"/>
                  <a:pt x="145" y="86"/>
                  <a:pt x="144" y="86"/>
                </a:cubicBezTo>
                <a:cubicBezTo>
                  <a:pt x="144" y="86"/>
                  <a:pt x="144" y="85"/>
                  <a:pt x="143" y="85"/>
                </a:cubicBezTo>
                <a:cubicBezTo>
                  <a:pt x="142" y="84"/>
                  <a:pt x="141" y="83"/>
                  <a:pt x="140" y="82"/>
                </a:cubicBezTo>
                <a:cubicBezTo>
                  <a:pt x="138" y="81"/>
                  <a:pt x="136" y="80"/>
                  <a:pt x="134" y="80"/>
                </a:cubicBezTo>
                <a:cubicBezTo>
                  <a:pt x="133" y="79"/>
                  <a:pt x="130" y="78"/>
                  <a:pt x="128" y="77"/>
                </a:cubicBezTo>
                <a:cubicBezTo>
                  <a:pt x="125" y="77"/>
                  <a:pt x="123" y="76"/>
                  <a:pt x="120" y="76"/>
                </a:cubicBezTo>
                <a:cubicBezTo>
                  <a:pt x="115" y="76"/>
                  <a:pt x="110" y="77"/>
                  <a:pt x="107" y="80"/>
                </a:cubicBezTo>
                <a:cubicBezTo>
                  <a:pt x="103" y="83"/>
                  <a:pt x="101" y="86"/>
                  <a:pt x="101" y="90"/>
                </a:cubicBezTo>
                <a:cubicBezTo>
                  <a:pt x="101" y="92"/>
                  <a:pt x="102" y="93"/>
                  <a:pt x="102" y="94"/>
                </a:cubicBezTo>
                <a:cubicBezTo>
                  <a:pt x="103" y="96"/>
                  <a:pt x="103" y="97"/>
                  <a:pt x="105" y="98"/>
                </a:cubicBezTo>
                <a:cubicBezTo>
                  <a:pt x="106" y="99"/>
                  <a:pt x="107" y="100"/>
                  <a:pt x="108" y="101"/>
                </a:cubicBezTo>
                <a:cubicBezTo>
                  <a:pt x="109" y="102"/>
                  <a:pt x="111" y="103"/>
                  <a:pt x="113" y="104"/>
                </a:cubicBezTo>
                <a:cubicBezTo>
                  <a:pt x="115" y="105"/>
                  <a:pt x="117" y="106"/>
                  <a:pt x="118" y="106"/>
                </a:cubicBezTo>
                <a:cubicBezTo>
                  <a:pt x="120" y="107"/>
                  <a:pt x="122" y="108"/>
                  <a:pt x="125" y="109"/>
                </a:cubicBezTo>
                <a:cubicBezTo>
                  <a:pt x="128" y="110"/>
                  <a:pt x="130" y="111"/>
                  <a:pt x="132" y="112"/>
                </a:cubicBezTo>
                <a:cubicBezTo>
                  <a:pt x="133" y="112"/>
                  <a:pt x="136" y="113"/>
                  <a:pt x="138" y="115"/>
                </a:cubicBezTo>
                <a:cubicBezTo>
                  <a:pt x="141" y="116"/>
                  <a:pt x="143" y="117"/>
                  <a:pt x="145" y="119"/>
                </a:cubicBezTo>
                <a:cubicBezTo>
                  <a:pt x="147" y="120"/>
                  <a:pt x="149" y="121"/>
                  <a:pt x="151" y="123"/>
                </a:cubicBezTo>
                <a:cubicBezTo>
                  <a:pt x="153" y="125"/>
                  <a:pt x="154" y="127"/>
                  <a:pt x="155" y="129"/>
                </a:cubicBezTo>
                <a:cubicBezTo>
                  <a:pt x="156" y="131"/>
                  <a:pt x="157" y="133"/>
                  <a:pt x="158" y="136"/>
                </a:cubicBezTo>
                <a:cubicBezTo>
                  <a:pt x="159" y="138"/>
                  <a:pt x="159" y="141"/>
                  <a:pt x="159" y="144"/>
                </a:cubicBezTo>
                <a:cubicBezTo>
                  <a:pt x="159" y="153"/>
                  <a:pt x="156" y="161"/>
                  <a:pt x="150" y="168"/>
                </a:cubicBezTo>
              </a:path>
            </a:pathLst>
          </a:custGeom>
          <a:solidFill>
            <a:schemeClr val="bg1"/>
          </a:solidFill>
          <a:ln>
            <a:noFill/>
          </a:ln>
        </p:spPr>
        <p:txBody>
          <a:bodyPr anchor="ctr"/>
          <a:lstStyle/>
          <a:p>
            <a:pPr algn="ctr"/>
            <a:endParaRPr>
              <a:ea typeface="微软雅黑" panose="020B0503020204020204" pitchFamily="34" charset="-122"/>
              <a:sym typeface="Arial" panose="020B0604020202020204" pitchFamily="34" charset="0"/>
            </a:endParaRPr>
          </a:p>
        </p:txBody>
      </p:sp>
      <p:sp>
        <p:nvSpPr>
          <p:cNvPr id="20" name="Freeform: Shape 54"/>
          <p:cNvSpPr/>
          <p:nvPr/>
        </p:nvSpPr>
        <p:spPr bwMode="auto">
          <a:xfrm>
            <a:off x="777603" y="1053957"/>
            <a:ext cx="369894" cy="369894"/>
          </a:xfrm>
          <a:custGeom>
            <a:avLst/>
            <a:gdLst>
              <a:gd name="T0" fmla="*/ 182 w 236"/>
              <a:gd name="T1" fmla="*/ 109 h 236"/>
              <a:gd name="T2" fmla="*/ 157 w 236"/>
              <a:gd name="T3" fmla="*/ 103 h 236"/>
              <a:gd name="T4" fmla="*/ 134 w 236"/>
              <a:gd name="T5" fmla="*/ 102 h 236"/>
              <a:gd name="T6" fmla="*/ 120 w 236"/>
              <a:gd name="T7" fmla="*/ 114 h 236"/>
              <a:gd name="T8" fmla="*/ 118 w 236"/>
              <a:gd name="T9" fmla="*/ 129 h 236"/>
              <a:gd name="T10" fmla="*/ 122 w 236"/>
              <a:gd name="T11" fmla="*/ 141 h 236"/>
              <a:gd name="T12" fmla="*/ 135 w 236"/>
              <a:gd name="T13" fmla="*/ 156 h 236"/>
              <a:gd name="T14" fmla="*/ 139 w 236"/>
              <a:gd name="T15" fmla="*/ 185 h 236"/>
              <a:gd name="T16" fmla="*/ 152 w 236"/>
              <a:gd name="T17" fmla="*/ 198 h 236"/>
              <a:gd name="T18" fmla="*/ 169 w 236"/>
              <a:gd name="T19" fmla="*/ 180 h 236"/>
              <a:gd name="T20" fmla="*/ 187 w 236"/>
              <a:gd name="T21" fmla="*/ 150 h 236"/>
              <a:gd name="T22" fmla="*/ 200 w 236"/>
              <a:gd name="T23" fmla="*/ 122 h 236"/>
              <a:gd name="T24" fmla="*/ 182 w 236"/>
              <a:gd name="T25" fmla="*/ 109 h 236"/>
              <a:gd name="T26" fmla="*/ 118 w 236"/>
              <a:gd name="T27" fmla="*/ 0 h 236"/>
              <a:gd name="T28" fmla="*/ 0 w 236"/>
              <a:gd name="T29" fmla="*/ 118 h 236"/>
              <a:gd name="T30" fmla="*/ 118 w 236"/>
              <a:gd name="T31" fmla="*/ 236 h 236"/>
              <a:gd name="T32" fmla="*/ 236 w 236"/>
              <a:gd name="T33" fmla="*/ 118 h 236"/>
              <a:gd name="T34" fmla="*/ 118 w 236"/>
              <a:gd name="T35" fmla="*/ 0 h 236"/>
              <a:gd name="T36" fmla="*/ 126 w 236"/>
              <a:gd name="T37" fmla="*/ 212 h 236"/>
              <a:gd name="T38" fmla="*/ 128 w 236"/>
              <a:gd name="T39" fmla="*/ 208 h 236"/>
              <a:gd name="T40" fmla="*/ 125 w 236"/>
              <a:gd name="T41" fmla="*/ 186 h 236"/>
              <a:gd name="T42" fmla="*/ 105 w 236"/>
              <a:gd name="T43" fmla="*/ 186 h 236"/>
              <a:gd name="T44" fmla="*/ 98 w 236"/>
              <a:gd name="T45" fmla="*/ 207 h 236"/>
              <a:gd name="T46" fmla="*/ 102 w 236"/>
              <a:gd name="T47" fmla="*/ 211 h 236"/>
              <a:gd name="T48" fmla="*/ 34 w 236"/>
              <a:gd name="T49" fmla="*/ 161 h 236"/>
              <a:gd name="T50" fmla="*/ 44 w 236"/>
              <a:gd name="T51" fmla="*/ 157 h 236"/>
              <a:gd name="T52" fmla="*/ 44 w 236"/>
              <a:gd name="T53" fmla="*/ 157 h 236"/>
              <a:gd name="T54" fmla="*/ 81 w 236"/>
              <a:gd name="T55" fmla="*/ 142 h 236"/>
              <a:gd name="T56" fmla="*/ 81 w 236"/>
              <a:gd name="T57" fmla="*/ 118 h 236"/>
              <a:gd name="T58" fmla="*/ 55 w 236"/>
              <a:gd name="T59" fmla="*/ 94 h 236"/>
              <a:gd name="T60" fmla="*/ 28 w 236"/>
              <a:gd name="T61" fmla="*/ 90 h 236"/>
              <a:gd name="T62" fmla="*/ 84 w 236"/>
              <a:gd name="T63" fmla="*/ 30 h 236"/>
              <a:gd name="T64" fmla="*/ 84 w 236"/>
              <a:gd name="T65" fmla="*/ 31 h 236"/>
              <a:gd name="T66" fmla="*/ 102 w 236"/>
              <a:gd name="T67" fmla="*/ 56 h 236"/>
              <a:gd name="T68" fmla="*/ 120 w 236"/>
              <a:gd name="T69" fmla="*/ 79 h 236"/>
              <a:gd name="T70" fmla="*/ 131 w 236"/>
              <a:gd name="T71" fmla="*/ 97 h 236"/>
              <a:gd name="T72" fmla="*/ 146 w 236"/>
              <a:gd name="T73" fmla="*/ 88 h 236"/>
              <a:gd name="T74" fmla="*/ 177 w 236"/>
              <a:gd name="T75" fmla="*/ 66 h 236"/>
              <a:gd name="T76" fmla="*/ 190 w 236"/>
              <a:gd name="T77" fmla="*/ 57 h 236"/>
              <a:gd name="T78" fmla="*/ 212 w 236"/>
              <a:gd name="T79" fmla="*/ 118 h 236"/>
              <a:gd name="T80" fmla="*/ 126 w 236"/>
              <a:gd name="T81" fmla="*/ 212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6" h="236">
                <a:moveTo>
                  <a:pt x="182" y="109"/>
                </a:moveTo>
                <a:cubicBezTo>
                  <a:pt x="172" y="107"/>
                  <a:pt x="161" y="105"/>
                  <a:pt x="157" y="103"/>
                </a:cubicBezTo>
                <a:cubicBezTo>
                  <a:pt x="153" y="102"/>
                  <a:pt x="143" y="101"/>
                  <a:pt x="134" y="102"/>
                </a:cubicBezTo>
                <a:cubicBezTo>
                  <a:pt x="125" y="103"/>
                  <a:pt x="119" y="109"/>
                  <a:pt x="120" y="114"/>
                </a:cubicBezTo>
                <a:cubicBezTo>
                  <a:pt x="121" y="119"/>
                  <a:pt x="120" y="126"/>
                  <a:pt x="118" y="129"/>
                </a:cubicBezTo>
                <a:cubicBezTo>
                  <a:pt x="117" y="132"/>
                  <a:pt x="118" y="138"/>
                  <a:pt x="122" y="141"/>
                </a:cubicBezTo>
                <a:cubicBezTo>
                  <a:pt x="127" y="144"/>
                  <a:pt x="132" y="151"/>
                  <a:pt x="135" y="156"/>
                </a:cubicBezTo>
                <a:cubicBezTo>
                  <a:pt x="138" y="162"/>
                  <a:pt x="140" y="175"/>
                  <a:pt x="139" y="185"/>
                </a:cubicBezTo>
                <a:cubicBezTo>
                  <a:pt x="139" y="195"/>
                  <a:pt x="145" y="201"/>
                  <a:pt x="152" y="198"/>
                </a:cubicBezTo>
                <a:cubicBezTo>
                  <a:pt x="160" y="195"/>
                  <a:pt x="167" y="187"/>
                  <a:pt x="169" y="180"/>
                </a:cubicBezTo>
                <a:cubicBezTo>
                  <a:pt x="171" y="174"/>
                  <a:pt x="179" y="160"/>
                  <a:pt x="187" y="150"/>
                </a:cubicBezTo>
                <a:cubicBezTo>
                  <a:pt x="195" y="140"/>
                  <a:pt x="201" y="127"/>
                  <a:pt x="200" y="122"/>
                </a:cubicBezTo>
                <a:cubicBezTo>
                  <a:pt x="200" y="116"/>
                  <a:pt x="191" y="111"/>
                  <a:pt x="182" y="109"/>
                </a:cubicBezTo>
                <a:close/>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26" y="212"/>
                </a:moveTo>
                <a:cubicBezTo>
                  <a:pt x="127" y="211"/>
                  <a:pt x="128" y="209"/>
                  <a:pt x="128" y="208"/>
                </a:cubicBezTo>
                <a:cubicBezTo>
                  <a:pt x="130" y="201"/>
                  <a:pt x="128" y="191"/>
                  <a:pt x="125" y="186"/>
                </a:cubicBezTo>
                <a:cubicBezTo>
                  <a:pt x="121" y="181"/>
                  <a:pt x="112" y="181"/>
                  <a:pt x="105" y="186"/>
                </a:cubicBezTo>
                <a:cubicBezTo>
                  <a:pt x="97" y="191"/>
                  <a:pt x="94" y="200"/>
                  <a:pt x="98" y="207"/>
                </a:cubicBezTo>
                <a:cubicBezTo>
                  <a:pt x="99" y="208"/>
                  <a:pt x="100" y="210"/>
                  <a:pt x="102" y="211"/>
                </a:cubicBezTo>
                <a:cubicBezTo>
                  <a:pt x="72" y="206"/>
                  <a:pt x="47" y="187"/>
                  <a:pt x="34" y="161"/>
                </a:cubicBezTo>
                <a:cubicBezTo>
                  <a:pt x="37" y="161"/>
                  <a:pt x="40" y="159"/>
                  <a:pt x="44" y="157"/>
                </a:cubicBezTo>
                <a:cubicBezTo>
                  <a:pt x="44" y="157"/>
                  <a:pt x="44" y="157"/>
                  <a:pt x="44" y="157"/>
                </a:cubicBezTo>
                <a:cubicBezTo>
                  <a:pt x="57" y="148"/>
                  <a:pt x="74" y="141"/>
                  <a:pt x="81" y="142"/>
                </a:cubicBezTo>
                <a:cubicBezTo>
                  <a:pt x="89" y="142"/>
                  <a:pt x="89" y="131"/>
                  <a:pt x="81" y="118"/>
                </a:cubicBezTo>
                <a:cubicBezTo>
                  <a:pt x="74" y="105"/>
                  <a:pt x="62" y="94"/>
                  <a:pt x="55" y="94"/>
                </a:cubicBezTo>
                <a:cubicBezTo>
                  <a:pt x="48" y="94"/>
                  <a:pt x="36" y="92"/>
                  <a:pt x="28" y="90"/>
                </a:cubicBezTo>
                <a:cubicBezTo>
                  <a:pt x="37" y="62"/>
                  <a:pt x="58" y="41"/>
                  <a:pt x="84" y="30"/>
                </a:cubicBezTo>
                <a:cubicBezTo>
                  <a:pt x="84" y="31"/>
                  <a:pt x="84" y="31"/>
                  <a:pt x="84" y="31"/>
                </a:cubicBezTo>
                <a:cubicBezTo>
                  <a:pt x="86" y="39"/>
                  <a:pt x="95" y="50"/>
                  <a:pt x="102" y="56"/>
                </a:cubicBezTo>
                <a:cubicBezTo>
                  <a:pt x="110" y="62"/>
                  <a:pt x="118" y="72"/>
                  <a:pt x="120" y="79"/>
                </a:cubicBezTo>
                <a:cubicBezTo>
                  <a:pt x="122" y="85"/>
                  <a:pt x="127" y="93"/>
                  <a:pt x="131" y="97"/>
                </a:cubicBezTo>
                <a:cubicBezTo>
                  <a:pt x="136" y="100"/>
                  <a:pt x="142" y="96"/>
                  <a:pt x="146" y="88"/>
                </a:cubicBezTo>
                <a:cubicBezTo>
                  <a:pt x="150" y="80"/>
                  <a:pt x="164" y="70"/>
                  <a:pt x="177" y="66"/>
                </a:cubicBezTo>
                <a:cubicBezTo>
                  <a:pt x="183" y="64"/>
                  <a:pt x="187" y="61"/>
                  <a:pt x="190" y="57"/>
                </a:cubicBezTo>
                <a:cubicBezTo>
                  <a:pt x="204" y="74"/>
                  <a:pt x="212" y="95"/>
                  <a:pt x="212" y="118"/>
                </a:cubicBezTo>
                <a:cubicBezTo>
                  <a:pt x="212" y="168"/>
                  <a:pt x="174" y="208"/>
                  <a:pt x="126" y="212"/>
                </a:cubicBezTo>
                <a:close/>
              </a:path>
            </a:pathLst>
          </a:custGeom>
          <a:solidFill>
            <a:schemeClr val="bg1"/>
          </a:solidFill>
          <a:ln>
            <a:noFill/>
          </a:ln>
        </p:spPr>
        <p:txBody>
          <a:bodyPr anchor="ctr"/>
          <a:lstStyle/>
          <a:p>
            <a:pPr algn="ctr"/>
            <a:endParaRPr>
              <a:ea typeface="微软雅黑" panose="020B0503020204020204" pitchFamily="34" charset="-122"/>
              <a:sym typeface="Arial" panose="020B0604020202020204" pitchFamily="34" charset="0"/>
            </a:endParaRPr>
          </a:p>
        </p:txBody>
      </p:sp>
      <p:grpSp>
        <p:nvGrpSpPr>
          <p:cNvPr id="21" name="组合 20"/>
          <p:cNvGrpSpPr/>
          <p:nvPr/>
        </p:nvGrpSpPr>
        <p:grpSpPr>
          <a:xfrm>
            <a:off x="659994" y="2609575"/>
            <a:ext cx="7824015" cy="1795161"/>
            <a:chOff x="659993" y="2616759"/>
            <a:chExt cx="7824015" cy="1795161"/>
          </a:xfrm>
        </p:grpSpPr>
        <p:sp>
          <p:nvSpPr>
            <p:cNvPr id="22" name="Rectangle: Rounded Corners 14"/>
            <p:cNvSpPr/>
            <p:nvPr/>
          </p:nvSpPr>
          <p:spPr>
            <a:xfrm>
              <a:off x="659994" y="2833876"/>
              <a:ext cx="7824014" cy="156347"/>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23" name="Rectangle: Rounded Corners 15"/>
            <p:cNvSpPr/>
            <p:nvPr/>
          </p:nvSpPr>
          <p:spPr>
            <a:xfrm>
              <a:off x="659993" y="2833876"/>
              <a:ext cx="6735252" cy="156347"/>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24" name="TextBox 16"/>
            <p:cNvSpPr txBox="1"/>
            <p:nvPr/>
          </p:nvSpPr>
          <p:spPr bwMode="auto">
            <a:xfrm>
              <a:off x="790937" y="2616759"/>
              <a:ext cx="2665560" cy="217117"/>
            </a:xfrm>
            <a:prstGeom prst="rect">
              <a:avLst/>
            </a:prstGeom>
            <a:noFill/>
            <a:scene3d>
              <a:camera prst="orthographicFront">
                <a:rot lat="0" lon="0" rev="0"/>
              </a:camera>
              <a:lightRig rig="threePt" dir="t"/>
            </a:scene3d>
            <a:sp3d prstMaterial="matte">
              <a:bevelT w="1270" h="1270"/>
            </a:sp3d>
          </p:spPr>
          <p:txBody>
            <a:bodyPr wrap="none" lIns="0" tIns="0" rIns="0" bIns="0" anchor="ctr" anchorCtr="0">
              <a:normAutofit/>
            </a:bodyPr>
            <a:lstStyle/>
            <a:p>
              <a:pPr>
                <a:buClr>
                  <a:prstClr val="white"/>
                </a:buClr>
                <a:defRPr/>
              </a:pPr>
              <a:r>
                <a:rPr lang="zh-CN" altLang="en-US" sz="1400" b="1">
                  <a:solidFill>
                    <a:schemeClr val="accent1"/>
                  </a:solidFill>
                  <a:ea typeface="微软雅黑" panose="020B0503020204020204" pitchFamily="34" charset="-122"/>
                  <a:sym typeface="Arial" panose="020B0604020202020204" pitchFamily="34" charset="0"/>
                </a:rPr>
                <a:t>标题文本预设</a:t>
              </a:r>
            </a:p>
          </p:txBody>
        </p:sp>
        <p:sp>
          <p:nvSpPr>
            <p:cNvPr id="25" name="TextBox 17"/>
            <p:cNvSpPr txBox="1"/>
            <p:nvPr/>
          </p:nvSpPr>
          <p:spPr bwMode="auto">
            <a:xfrm>
              <a:off x="7465782" y="2836263"/>
              <a:ext cx="170720" cy="156587"/>
            </a:xfrm>
            <a:prstGeom prst="rect">
              <a:avLst/>
            </a:prstGeom>
            <a:noFill/>
            <a:scene3d>
              <a:camera prst="orthographicFront">
                <a:rot lat="0" lon="0" rev="0"/>
              </a:camera>
              <a:lightRig rig="threePt" dir="t"/>
            </a:scene3d>
            <a:sp3d prstMaterial="matte">
              <a:bevelT w="1270" h="1270"/>
            </a:sp3d>
          </p:spPr>
          <p:txBody>
            <a:bodyPr wrap="none" lIns="0" tIns="0" rIns="0" bIns="0" anchor="ctr" anchorCtr="0">
              <a:normAutofit fontScale="77500" lnSpcReduction="20000"/>
            </a:bodyPr>
            <a:lstStyle/>
            <a:p>
              <a:pPr>
                <a:buClr>
                  <a:prstClr val="white"/>
                </a:buClr>
                <a:defRPr/>
              </a:pPr>
              <a:r>
                <a:rPr lang="en-US" altLang="ko-KR" sz="1600">
                  <a:ea typeface="微软雅黑" panose="020B0503020204020204" pitchFamily="34" charset="-122"/>
                  <a:sym typeface="Arial" panose="020B0604020202020204" pitchFamily="34" charset="0"/>
                </a:rPr>
                <a:t>80</a:t>
              </a:r>
            </a:p>
          </p:txBody>
        </p:sp>
        <p:sp>
          <p:nvSpPr>
            <p:cNvPr id="26" name="Rectangle: Rounded Corners 19"/>
            <p:cNvSpPr/>
            <p:nvPr/>
          </p:nvSpPr>
          <p:spPr>
            <a:xfrm>
              <a:off x="659994" y="3307552"/>
              <a:ext cx="7824013" cy="156346"/>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27" name="Rectangle: Rounded Corners 20"/>
            <p:cNvSpPr/>
            <p:nvPr/>
          </p:nvSpPr>
          <p:spPr>
            <a:xfrm>
              <a:off x="659994" y="3307552"/>
              <a:ext cx="4175307" cy="156346"/>
            </a:xfrm>
            <a:prstGeom prst="roundRect">
              <a:avLst>
                <a:gd name="adj" fmla="val 50000"/>
              </a:avLst>
            </a:prstGeom>
            <a:solidFill>
              <a:schemeClr val="accent2"/>
            </a:solidFill>
            <a:ln>
              <a:noFill/>
            </a:ln>
          </p:spPr>
          <p:txBody>
            <a:bodyPr anchor="ctr"/>
            <a:lstStyle/>
            <a:p>
              <a:pPr algn="ctr"/>
              <a:endParaRPr>
                <a:ea typeface="微软雅黑" panose="020B0503020204020204" pitchFamily="34" charset="-122"/>
                <a:sym typeface="Arial" panose="020B0604020202020204" pitchFamily="34" charset="0"/>
              </a:endParaRPr>
            </a:p>
          </p:txBody>
        </p:sp>
        <p:sp>
          <p:nvSpPr>
            <p:cNvPr id="28" name="TextBox 22"/>
            <p:cNvSpPr txBox="1"/>
            <p:nvPr/>
          </p:nvSpPr>
          <p:spPr bwMode="auto">
            <a:xfrm>
              <a:off x="4922495" y="3309064"/>
              <a:ext cx="170720" cy="156587"/>
            </a:xfrm>
            <a:prstGeom prst="rect">
              <a:avLst/>
            </a:prstGeom>
            <a:noFill/>
            <a:scene3d>
              <a:camera prst="orthographicFront">
                <a:rot lat="0" lon="0" rev="0"/>
              </a:camera>
              <a:lightRig rig="threePt" dir="t"/>
            </a:scene3d>
            <a:sp3d prstMaterial="matte">
              <a:bevelT w="1270" h="1270"/>
            </a:sp3d>
          </p:spPr>
          <p:txBody>
            <a:bodyPr wrap="none" lIns="0" tIns="0" rIns="0" bIns="0" anchor="ctr" anchorCtr="0">
              <a:normAutofit fontScale="77500" lnSpcReduction="20000"/>
            </a:bodyPr>
            <a:lstStyle/>
            <a:p>
              <a:pPr>
                <a:buClr>
                  <a:prstClr val="white"/>
                </a:buClr>
                <a:defRPr/>
              </a:pPr>
              <a:r>
                <a:rPr lang="en-US" altLang="ko-KR" sz="1600">
                  <a:ea typeface="微软雅黑" panose="020B0503020204020204" pitchFamily="34" charset="-122"/>
                  <a:sym typeface="Arial" panose="020B0604020202020204" pitchFamily="34" charset="0"/>
                </a:rPr>
                <a:t>55</a:t>
              </a:r>
            </a:p>
          </p:txBody>
        </p:sp>
        <p:sp>
          <p:nvSpPr>
            <p:cNvPr id="29" name="Rectangle: Rounded Corners 24"/>
            <p:cNvSpPr/>
            <p:nvPr/>
          </p:nvSpPr>
          <p:spPr>
            <a:xfrm>
              <a:off x="659994" y="3781449"/>
              <a:ext cx="7824013" cy="156347"/>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30" name="Rectangle: Rounded Corners 25"/>
            <p:cNvSpPr/>
            <p:nvPr/>
          </p:nvSpPr>
          <p:spPr>
            <a:xfrm>
              <a:off x="659994" y="3781449"/>
              <a:ext cx="4650644" cy="156347"/>
            </a:xfrm>
            <a:prstGeom prst="roundRect">
              <a:avLst>
                <a:gd name="adj" fmla="val 50000"/>
              </a:avLst>
            </a:prstGeom>
            <a:solidFill>
              <a:schemeClr val="accent3"/>
            </a:solidFill>
            <a:ln>
              <a:noFill/>
            </a:ln>
          </p:spPr>
          <p:txBody>
            <a:bodyPr anchor="ctr"/>
            <a:lstStyle/>
            <a:p>
              <a:pPr algn="ctr"/>
              <a:endParaRPr>
                <a:ea typeface="微软雅黑" panose="020B0503020204020204" pitchFamily="34" charset="-122"/>
                <a:sym typeface="Arial" panose="020B0604020202020204" pitchFamily="34" charset="0"/>
              </a:endParaRPr>
            </a:p>
          </p:txBody>
        </p:sp>
        <p:sp>
          <p:nvSpPr>
            <p:cNvPr id="31" name="TextBox 27"/>
            <p:cNvSpPr txBox="1"/>
            <p:nvPr/>
          </p:nvSpPr>
          <p:spPr bwMode="auto">
            <a:xfrm>
              <a:off x="5366840" y="3782086"/>
              <a:ext cx="170720" cy="156587"/>
            </a:xfrm>
            <a:prstGeom prst="rect">
              <a:avLst/>
            </a:prstGeom>
            <a:noFill/>
            <a:scene3d>
              <a:camera prst="orthographicFront">
                <a:rot lat="0" lon="0" rev="0"/>
              </a:camera>
              <a:lightRig rig="threePt" dir="t"/>
            </a:scene3d>
            <a:sp3d prstMaterial="matte">
              <a:bevelT w="1270" h="1270"/>
            </a:sp3d>
          </p:spPr>
          <p:txBody>
            <a:bodyPr wrap="none" lIns="0" tIns="0" rIns="0" bIns="0" anchor="ctr" anchorCtr="0">
              <a:normAutofit fontScale="77500" lnSpcReduction="20000"/>
            </a:bodyPr>
            <a:lstStyle/>
            <a:p>
              <a:pPr>
                <a:buClr>
                  <a:prstClr val="white"/>
                </a:buClr>
                <a:defRPr/>
              </a:pPr>
              <a:r>
                <a:rPr lang="en-US" altLang="ko-KR" sz="1600">
                  <a:ea typeface="微软雅黑" panose="020B0503020204020204" pitchFamily="34" charset="-122"/>
                  <a:sym typeface="Arial" panose="020B0604020202020204" pitchFamily="34" charset="0"/>
                </a:rPr>
                <a:t>60</a:t>
              </a:r>
            </a:p>
          </p:txBody>
        </p:sp>
        <p:sp>
          <p:nvSpPr>
            <p:cNvPr id="32" name="Rectangle: Rounded Corners 29"/>
            <p:cNvSpPr/>
            <p:nvPr/>
          </p:nvSpPr>
          <p:spPr>
            <a:xfrm>
              <a:off x="659994" y="4255573"/>
              <a:ext cx="7824013" cy="156347"/>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33" name="Rectangle: Rounded Corners 30"/>
            <p:cNvSpPr/>
            <p:nvPr/>
          </p:nvSpPr>
          <p:spPr>
            <a:xfrm>
              <a:off x="659994" y="4255573"/>
              <a:ext cx="2803450" cy="156347"/>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34" name="TextBox 32"/>
            <p:cNvSpPr txBox="1"/>
            <p:nvPr/>
          </p:nvSpPr>
          <p:spPr bwMode="auto">
            <a:xfrm>
              <a:off x="3542690" y="4255333"/>
              <a:ext cx="170720" cy="156587"/>
            </a:xfrm>
            <a:prstGeom prst="rect">
              <a:avLst/>
            </a:prstGeom>
            <a:noFill/>
            <a:scene3d>
              <a:camera prst="orthographicFront">
                <a:rot lat="0" lon="0" rev="0"/>
              </a:camera>
              <a:lightRig rig="threePt" dir="t"/>
            </a:scene3d>
            <a:sp3d prstMaterial="matte">
              <a:bevelT w="1270" h="1270"/>
            </a:sp3d>
          </p:spPr>
          <p:txBody>
            <a:bodyPr wrap="none" lIns="0" tIns="0" rIns="0" bIns="0" anchor="ctr" anchorCtr="0">
              <a:normAutofit fontScale="77500" lnSpcReduction="20000"/>
            </a:bodyPr>
            <a:lstStyle/>
            <a:p>
              <a:pPr>
                <a:buClr>
                  <a:prstClr val="white"/>
                </a:buClr>
                <a:defRPr/>
              </a:pPr>
              <a:r>
                <a:rPr lang="en-US" altLang="ko-KR" sz="1600">
                  <a:ea typeface="微软雅黑" panose="020B0503020204020204" pitchFamily="34" charset="-122"/>
                  <a:sym typeface="Arial" panose="020B0604020202020204" pitchFamily="34" charset="0"/>
                </a:rPr>
                <a:t>37</a:t>
              </a:r>
            </a:p>
          </p:txBody>
        </p:sp>
        <p:sp>
          <p:nvSpPr>
            <p:cNvPr id="35" name="TextBox 58"/>
            <p:cNvSpPr txBox="1"/>
            <p:nvPr/>
          </p:nvSpPr>
          <p:spPr bwMode="auto">
            <a:xfrm>
              <a:off x="790937" y="3090436"/>
              <a:ext cx="2665560" cy="217117"/>
            </a:xfrm>
            <a:prstGeom prst="rect">
              <a:avLst/>
            </a:prstGeom>
            <a:noFill/>
            <a:scene3d>
              <a:camera prst="orthographicFront">
                <a:rot lat="0" lon="0" rev="0"/>
              </a:camera>
              <a:lightRig rig="threePt" dir="t"/>
            </a:scene3d>
            <a:sp3d prstMaterial="matte">
              <a:bevelT w="1270" h="1270"/>
            </a:sp3d>
          </p:spPr>
          <p:txBody>
            <a:bodyPr wrap="none" lIns="0" tIns="0" rIns="0" bIns="0" anchor="ctr" anchorCtr="0">
              <a:normAutofit/>
            </a:bodyPr>
            <a:lstStyle/>
            <a:p>
              <a:pPr>
                <a:buClr>
                  <a:prstClr val="white"/>
                </a:buClr>
                <a:defRPr/>
              </a:pPr>
              <a:r>
                <a:rPr lang="zh-CN" altLang="en-US" sz="1400" b="1">
                  <a:solidFill>
                    <a:schemeClr val="accent2"/>
                  </a:solidFill>
                  <a:ea typeface="微软雅黑" panose="020B0503020204020204" pitchFamily="34" charset="-122"/>
                  <a:sym typeface="Arial" panose="020B0604020202020204" pitchFamily="34" charset="0"/>
                </a:rPr>
                <a:t>标题文本预设</a:t>
              </a:r>
            </a:p>
          </p:txBody>
        </p:sp>
        <p:sp>
          <p:nvSpPr>
            <p:cNvPr id="36" name="TextBox 59"/>
            <p:cNvSpPr txBox="1"/>
            <p:nvPr/>
          </p:nvSpPr>
          <p:spPr bwMode="auto">
            <a:xfrm>
              <a:off x="790937" y="3564332"/>
              <a:ext cx="2665560" cy="217117"/>
            </a:xfrm>
            <a:prstGeom prst="rect">
              <a:avLst/>
            </a:prstGeom>
            <a:noFill/>
            <a:scene3d>
              <a:camera prst="orthographicFront">
                <a:rot lat="0" lon="0" rev="0"/>
              </a:camera>
              <a:lightRig rig="threePt" dir="t"/>
            </a:scene3d>
            <a:sp3d prstMaterial="matte">
              <a:bevelT w="1270" h="1270"/>
            </a:sp3d>
          </p:spPr>
          <p:txBody>
            <a:bodyPr wrap="none" lIns="0" tIns="0" rIns="0" bIns="0" anchor="ctr" anchorCtr="0">
              <a:normAutofit/>
            </a:bodyPr>
            <a:lstStyle/>
            <a:p>
              <a:pPr>
                <a:buClr>
                  <a:prstClr val="white"/>
                </a:buClr>
                <a:defRPr/>
              </a:pPr>
              <a:r>
                <a:rPr lang="zh-CN" altLang="en-US" sz="1400" b="1">
                  <a:solidFill>
                    <a:schemeClr val="accent3"/>
                  </a:solidFill>
                  <a:ea typeface="微软雅黑" panose="020B0503020204020204" pitchFamily="34" charset="-122"/>
                  <a:sym typeface="Arial" panose="020B0604020202020204" pitchFamily="34" charset="0"/>
                </a:rPr>
                <a:t>标题文本预设</a:t>
              </a:r>
            </a:p>
          </p:txBody>
        </p:sp>
        <p:sp>
          <p:nvSpPr>
            <p:cNvPr id="37" name="TextBox 60"/>
            <p:cNvSpPr txBox="1"/>
            <p:nvPr/>
          </p:nvSpPr>
          <p:spPr bwMode="auto">
            <a:xfrm>
              <a:off x="797884" y="4038456"/>
              <a:ext cx="2665560" cy="217117"/>
            </a:xfrm>
            <a:prstGeom prst="rect">
              <a:avLst/>
            </a:prstGeom>
            <a:noFill/>
            <a:scene3d>
              <a:camera prst="orthographicFront">
                <a:rot lat="0" lon="0" rev="0"/>
              </a:camera>
              <a:lightRig rig="threePt" dir="t"/>
            </a:scene3d>
            <a:sp3d prstMaterial="matte">
              <a:bevelT w="1270" h="1270"/>
            </a:sp3d>
          </p:spPr>
          <p:txBody>
            <a:bodyPr wrap="none" lIns="0" tIns="0" rIns="0" bIns="0" anchor="ctr" anchorCtr="0">
              <a:normAutofit/>
            </a:bodyPr>
            <a:lstStyle/>
            <a:p>
              <a:pPr>
                <a:buClr>
                  <a:prstClr val="white"/>
                </a:buClr>
                <a:defRPr/>
              </a:pPr>
              <a:r>
                <a:rPr lang="zh-CN" altLang="en-US" sz="1400" b="1">
                  <a:solidFill>
                    <a:schemeClr val="accent4"/>
                  </a:solidFill>
                  <a:ea typeface="微软雅黑" panose="020B0503020204020204" pitchFamily="34" charset="-122"/>
                  <a:sym typeface="Arial" panose="020B0604020202020204" pitchFamily="34" charset="0"/>
                </a:rPr>
                <a:t>标题文本预设</a:t>
              </a:r>
            </a:p>
          </p:txBody>
        </p:sp>
      </p:grpSp>
      <p:grpSp>
        <p:nvGrpSpPr>
          <p:cNvPr id="38" name="Group 4"/>
          <p:cNvGrpSpPr/>
          <p:nvPr/>
        </p:nvGrpSpPr>
        <p:grpSpPr>
          <a:xfrm>
            <a:off x="5493792" y="1020205"/>
            <a:ext cx="3061674" cy="437398"/>
            <a:chOff x="7325054" y="1523738"/>
            <a:chExt cx="4082232" cy="583197"/>
          </a:xfrm>
        </p:grpSpPr>
        <p:sp>
          <p:nvSpPr>
            <p:cNvPr id="39" name="TextBox 9"/>
            <p:cNvSpPr txBox="1"/>
            <p:nvPr/>
          </p:nvSpPr>
          <p:spPr bwMode="auto">
            <a:xfrm>
              <a:off x="7325054" y="1523738"/>
              <a:ext cx="1433085" cy="258597"/>
            </a:xfrm>
            <a:prstGeom prst="rect">
              <a:avLst/>
            </a:prstGeom>
            <a:noFill/>
            <a:scene3d>
              <a:camera prst="orthographicFront">
                <a:rot lat="0" lon="0" rev="0"/>
              </a:camera>
              <a:lightRig rig="threePt" dir="t"/>
            </a:scene3d>
            <a:sp3d prstMaterial="matte">
              <a:bevelT w="1270" h="1270"/>
            </a:sp3d>
          </p:spPr>
          <p:txBody>
            <a:bodyPr wrap="none" lIns="0" tIns="0" rIns="0" bIns="0" anchor="t" anchorCtr="0">
              <a:normAutofit fontScale="77500" lnSpcReduction="20000"/>
            </a:bodyPr>
            <a:lstStyle/>
            <a:p>
              <a:pPr>
                <a:buClr>
                  <a:prstClr val="white"/>
                </a:buClr>
                <a:defRPr/>
              </a:pPr>
              <a:r>
                <a:rPr lang="zh-CN" altLang="en-US" sz="1865" b="1">
                  <a:solidFill>
                    <a:schemeClr val="accent2"/>
                  </a:solidFill>
                  <a:ea typeface="微软雅黑" panose="020B0503020204020204" pitchFamily="34" charset="-122"/>
                  <a:sym typeface="Arial" panose="020B0604020202020204" pitchFamily="34" charset="0"/>
                </a:rPr>
                <a:t>标题文本预设</a:t>
              </a:r>
            </a:p>
          </p:txBody>
        </p:sp>
        <p:sp>
          <p:nvSpPr>
            <p:cNvPr id="40" name="TextBox 33"/>
            <p:cNvSpPr txBox="1"/>
            <p:nvPr/>
          </p:nvSpPr>
          <p:spPr bwMode="auto">
            <a:xfrm>
              <a:off x="7325054" y="1782335"/>
              <a:ext cx="4082232" cy="324600"/>
            </a:xfrm>
            <a:prstGeom prst="rect">
              <a:avLst/>
            </a:prstGeom>
          </p:spPr>
          <p:txBody>
            <a:bodyPr wrap="square" lIns="0" tIns="0" rIns="0" bIns="0" anchor="ctr" anchorCtr="0">
              <a:normAutofit fontScale="85000" lnSpcReduction="10000"/>
            </a:bodyPr>
            <a:lstStyle/>
            <a:p>
              <a:pPr marL="0" indent="0">
                <a:lnSpc>
                  <a:spcPct val="120000"/>
                </a:lnSpc>
                <a:spcBef>
                  <a:spcPct val="0"/>
                </a:spcBef>
                <a:defRPr/>
              </a:pPr>
              <a:r>
                <a:rPr lang="zh-CN" altLang="en-US" sz="1050" dirty="0">
                  <a:solidFill>
                    <a:schemeClr val="dk1">
                      <a:lumMod val="100000"/>
                    </a:schemeClr>
                  </a:solidFill>
                  <a:ea typeface="微软雅黑" panose="020B0503020204020204" pitchFamily="34" charset="-122"/>
                  <a:sym typeface="Arial" panose="020B0604020202020204" pitchFamily="34" charset="0"/>
                </a:rPr>
                <a:t>点击输入简要文字内容，概括精炼言简意赅的说明分项内容。</a:t>
              </a:r>
            </a:p>
          </p:txBody>
        </p:sp>
      </p:grpSp>
      <p:grpSp>
        <p:nvGrpSpPr>
          <p:cNvPr id="41" name="Group 5"/>
          <p:cNvGrpSpPr/>
          <p:nvPr/>
        </p:nvGrpSpPr>
        <p:grpSpPr>
          <a:xfrm>
            <a:off x="5493792" y="1745365"/>
            <a:ext cx="3061674" cy="437398"/>
            <a:chOff x="7325054" y="2496601"/>
            <a:chExt cx="4082232" cy="583197"/>
          </a:xfrm>
        </p:grpSpPr>
        <p:sp>
          <p:nvSpPr>
            <p:cNvPr id="42" name="TextBox 12"/>
            <p:cNvSpPr txBox="1"/>
            <p:nvPr/>
          </p:nvSpPr>
          <p:spPr bwMode="auto">
            <a:xfrm>
              <a:off x="7325054" y="2496601"/>
              <a:ext cx="1433085" cy="258597"/>
            </a:xfrm>
            <a:prstGeom prst="rect">
              <a:avLst/>
            </a:prstGeom>
            <a:noFill/>
            <a:scene3d>
              <a:camera prst="orthographicFront">
                <a:rot lat="0" lon="0" rev="0"/>
              </a:camera>
              <a:lightRig rig="threePt" dir="t"/>
            </a:scene3d>
            <a:sp3d prstMaterial="matte">
              <a:bevelT w="1270" h="1270"/>
            </a:sp3d>
          </p:spPr>
          <p:txBody>
            <a:bodyPr wrap="none" lIns="0" tIns="0" rIns="0" bIns="0" anchor="t" anchorCtr="0">
              <a:normAutofit fontScale="77500" lnSpcReduction="20000"/>
            </a:bodyPr>
            <a:lstStyle/>
            <a:p>
              <a:pPr>
                <a:buClr>
                  <a:prstClr val="white"/>
                </a:buClr>
                <a:defRPr/>
              </a:pPr>
              <a:r>
                <a:rPr lang="zh-CN" altLang="en-US" sz="1865" b="1">
                  <a:solidFill>
                    <a:schemeClr val="accent4"/>
                  </a:solidFill>
                  <a:ea typeface="微软雅黑" panose="020B0503020204020204" pitchFamily="34" charset="-122"/>
                  <a:sym typeface="Arial" panose="020B0604020202020204" pitchFamily="34" charset="0"/>
                </a:rPr>
                <a:t>标题文本预设</a:t>
              </a:r>
            </a:p>
          </p:txBody>
        </p:sp>
        <p:sp>
          <p:nvSpPr>
            <p:cNvPr id="43" name="TextBox 35"/>
            <p:cNvSpPr txBox="1"/>
            <p:nvPr/>
          </p:nvSpPr>
          <p:spPr bwMode="auto">
            <a:xfrm>
              <a:off x="7325054" y="2755198"/>
              <a:ext cx="4082232" cy="324600"/>
            </a:xfrm>
            <a:prstGeom prst="rect">
              <a:avLst/>
            </a:prstGeom>
          </p:spPr>
          <p:txBody>
            <a:bodyPr wrap="square" lIns="0" tIns="0" rIns="0" bIns="0" anchor="ctr" anchorCtr="0">
              <a:normAutofit fontScale="85000" lnSpcReduction="10000"/>
            </a:bodyPr>
            <a:lstStyle/>
            <a:p>
              <a:pPr marL="0" indent="0">
                <a:lnSpc>
                  <a:spcPct val="120000"/>
                </a:lnSpc>
                <a:spcBef>
                  <a:spcPct val="0"/>
                </a:spcBef>
                <a:defRPr/>
              </a:pPr>
              <a:r>
                <a:rPr lang="zh-CN" altLang="en-US" sz="1050" dirty="0">
                  <a:solidFill>
                    <a:schemeClr val="dk1">
                      <a:lumMod val="100000"/>
                    </a:schemeClr>
                  </a:solidFill>
                  <a:ea typeface="微软雅黑" panose="020B0503020204020204" pitchFamily="34" charset="-122"/>
                  <a:sym typeface="Arial" panose="020B0604020202020204" pitchFamily="34" charset="0"/>
                </a:rPr>
                <a:t>点击输入简要文字内容，概括精炼言简意赅的说明分项内容。</a:t>
              </a:r>
            </a:p>
          </p:txBody>
        </p:sp>
      </p:grpSp>
      <p:sp>
        <p:nvSpPr>
          <p:cNvPr id="44" name="矩形 43"/>
          <p:cNvSpPr/>
          <p:nvPr/>
        </p:nvSpPr>
        <p:spPr>
          <a:xfrm>
            <a:off x="1" y="-7184"/>
            <a:ext cx="9144000"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1000"/>
                                        <p:tgtEl>
                                          <p:spTgt spid="10"/>
                                        </p:tgtEl>
                                      </p:cBhvr>
                                    </p:animEffect>
                                    <p:anim calcmode="lin" valueType="num">
                                      <p:cBhvr>
                                        <p:cTn id="17" dur="1000" fill="hold"/>
                                        <p:tgtEl>
                                          <p:spTgt spid="10"/>
                                        </p:tgtEl>
                                        <p:attrNameLst>
                                          <p:attrName>ppt_x</p:attrName>
                                        </p:attrNameLst>
                                      </p:cBhvr>
                                      <p:tavLst>
                                        <p:tav tm="0">
                                          <p:val>
                                            <p:strVal val="#ppt_x"/>
                                          </p:val>
                                        </p:tav>
                                        <p:tav tm="100000">
                                          <p:val>
                                            <p:strVal val="#ppt_x"/>
                                          </p:val>
                                        </p:tav>
                                      </p:tavLst>
                                    </p:anim>
                                    <p:anim calcmode="lin" valueType="num">
                                      <p:cBhvr>
                                        <p:cTn id="18" dur="1000" fill="hold"/>
                                        <p:tgtEl>
                                          <p:spTgt spid="1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1000"/>
                                        <p:tgtEl>
                                          <p:spTgt spid="18"/>
                                        </p:tgtEl>
                                      </p:cBhvr>
                                    </p:animEffect>
                                    <p:anim calcmode="lin" valueType="num">
                                      <p:cBhvr>
                                        <p:cTn id="47" dur="1000" fill="hold"/>
                                        <p:tgtEl>
                                          <p:spTgt spid="18"/>
                                        </p:tgtEl>
                                        <p:attrNameLst>
                                          <p:attrName>ppt_x</p:attrName>
                                        </p:attrNameLst>
                                      </p:cBhvr>
                                      <p:tavLst>
                                        <p:tav tm="0">
                                          <p:val>
                                            <p:strVal val="#ppt_x"/>
                                          </p:val>
                                        </p:tav>
                                        <p:tav tm="100000">
                                          <p:val>
                                            <p:strVal val="#ppt_x"/>
                                          </p:val>
                                        </p:tav>
                                      </p:tavLst>
                                    </p:anim>
                                    <p:anim calcmode="lin" valueType="num">
                                      <p:cBhvr>
                                        <p:cTn id="48" dur="1000" fill="hold"/>
                                        <p:tgtEl>
                                          <p:spTgt spid="18"/>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fade">
                                      <p:cBhvr>
                                        <p:cTn id="61" dur="1000"/>
                                        <p:tgtEl>
                                          <p:spTgt spid="38"/>
                                        </p:tgtEl>
                                      </p:cBhvr>
                                    </p:animEffect>
                                    <p:anim calcmode="lin" valueType="num">
                                      <p:cBhvr>
                                        <p:cTn id="62" dur="1000" fill="hold"/>
                                        <p:tgtEl>
                                          <p:spTgt spid="38"/>
                                        </p:tgtEl>
                                        <p:attrNameLst>
                                          <p:attrName>ppt_x</p:attrName>
                                        </p:attrNameLst>
                                      </p:cBhvr>
                                      <p:tavLst>
                                        <p:tav tm="0">
                                          <p:val>
                                            <p:strVal val="#ppt_x"/>
                                          </p:val>
                                        </p:tav>
                                        <p:tav tm="100000">
                                          <p:val>
                                            <p:strVal val="#ppt_x"/>
                                          </p:val>
                                        </p:tav>
                                      </p:tavLst>
                                    </p:anim>
                                    <p:anim calcmode="lin" valueType="num">
                                      <p:cBhvr>
                                        <p:cTn id="63" dur="1000" fill="hold"/>
                                        <p:tgtEl>
                                          <p:spTgt spid="38"/>
                                        </p:tgtEl>
                                        <p:attrNameLst>
                                          <p:attrName>ppt_y</p:attrName>
                                        </p:attrNameLst>
                                      </p:cBhvr>
                                      <p:tavLst>
                                        <p:tav tm="0">
                                          <p:val>
                                            <p:strVal val="#ppt_y+.1"/>
                                          </p:val>
                                        </p:tav>
                                        <p:tav tm="100000">
                                          <p:val>
                                            <p:strVal val="#ppt_y"/>
                                          </p:val>
                                        </p:tav>
                                      </p:tavLst>
                                    </p:anim>
                                  </p:childTnLst>
                                </p:cTn>
                              </p:par>
                              <p:par>
                                <p:cTn id="64" presetID="42" presetClass="entr" presetSubtype="0" fill="hold"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fade">
                                      <p:cBhvr>
                                        <p:cTn id="66" dur="1000"/>
                                        <p:tgtEl>
                                          <p:spTgt spid="41"/>
                                        </p:tgtEl>
                                      </p:cBhvr>
                                    </p:animEffect>
                                    <p:anim calcmode="lin" valueType="num">
                                      <p:cBhvr>
                                        <p:cTn id="67" dur="1000" fill="hold"/>
                                        <p:tgtEl>
                                          <p:spTgt spid="41"/>
                                        </p:tgtEl>
                                        <p:attrNameLst>
                                          <p:attrName>ppt_x</p:attrName>
                                        </p:attrNameLst>
                                      </p:cBhvr>
                                      <p:tavLst>
                                        <p:tav tm="0">
                                          <p:val>
                                            <p:strVal val="#ppt_x"/>
                                          </p:val>
                                        </p:tav>
                                        <p:tav tm="100000">
                                          <p:val>
                                            <p:strVal val="#ppt_x"/>
                                          </p:val>
                                        </p:tav>
                                      </p:tavLst>
                                    </p:anim>
                                    <p:anim calcmode="lin" valueType="num">
                                      <p:cBhvr>
                                        <p:cTn id="68"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P spid="19"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任意多边形 3"/>
          <p:cNvSpPr/>
          <p:nvPr>
            <p:custDataLst>
              <p:tags r:id="rId1"/>
            </p:custDataLst>
          </p:nvPr>
        </p:nvSpPr>
        <p:spPr>
          <a:xfrm>
            <a:off x="521545" y="459719"/>
            <a:ext cx="8622455" cy="22245"/>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1"/>
          </a:solidFill>
          <a:ln>
            <a:solidFill>
              <a:srgbClr val="88D27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6" tIns="34288" rIns="68576" bIns="34288" numCol="1" spcCol="0" rtlCol="0" fromWordArt="0" anchor="ctr" anchorCtr="0" forceAA="0" compatLnSpc="1">
            <a:noAutofit/>
          </a:bodyPr>
          <a:lstStyle/>
          <a:p>
            <a:pPr algn="ctr"/>
            <a:endParaRPr lang="zh-CN" altLang="en-US" sz="1420">
              <a:latin typeface="Arial" panose="020B0604020202020204" pitchFamily="34" charset="0"/>
              <a:ea typeface="微软雅黑" panose="020B0503020204020204" pitchFamily="34" charset="-122"/>
              <a:sym typeface="Arial" panose="020B0604020202020204" pitchFamily="34" charset="0"/>
            </a:endParaRPr>
          </a:p>
        </p:txBody>
      </p:sp>
      <p:sp>
        <p:nvSpPr>
          <p:cNvPr id="5" name="任意多边形 4"/>
          <p:cNvSpPr/>
          <p:nvPr>
            <p:custDataLst>
              <p:tags r:id="rId2"/>
            </p:custDataLst>
          </p:nvPr>
        </p:nvSpPr>
        <p:spPr>
          <a:xfrm>
            <a:off x="1" y="100217"/>
            <a:ext cx="410465" cy="381747"/>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6" tIns="34288" rIns="68576" bIns="34288" numCol="1" spcCol="0" rtlCol="0" fromWordArt="0" anchor="ctr" anchorCtr="0" forceAA="0" compatLnSpc="1">
            <a:noAutofit/>
          </a:bodyPr>
          <a:lstStyle/>
          <a:p>
            <a:pPr algn="ctr"/>
            <a:endParaRPr lang="zh-CN" altLang="en-US" sz="142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Content Placeholder 2"/>
          <p:cNvSpPr txBox="1"/>
          <p:nvPr/>
        </p:nvSpPr>
        <p:spPr>
          <a:xfrm>
            <a:off x="699345" y="161315"/>
            <a:ext cx="2181013" cy="246221"/>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1600" dirty="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点击添加小标题</a:t>
            </a:r>
            <a:endParaRPr lang="en-US" sz="1600" dirty="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7" name="组合 6"/>
          <p:cNvGrpSpPr/>
          <p:nvPr/>
        </p:nvGrpSpPr>
        <p:grpSpPr>
          <a:xfrm>
            <a:off x="584458" y="1140592"/>
            <a:ext cx="7975085" cy="3451038"/>
            <a:chOff x="639042" y="1277044"/>
            <a:chExt cx="10913915" cy="4722751"/>
          </a:xfrm>
        </p:grpSpPr>
        <p:grpSp>
          <p:nvGrpSpPr>
            <p:cNvPr id="8" name="Group 94"/>
            <p:cNvGrpSpPr/>
            <p:nvPr/>
          </p:nvGrpSpPr>
          <p:grpSpPr>
            <a:xfrm>
              <a:off x="2555274" y="1556792"/>
              <a:ext cx="7061201" cy="3544888"/>
              <a:chOff x="2563813" y="2184400"/>
              <a:chExt cx="7061201" cy="3544888"/>
            </a:xfrm>
            <a:solidFill>
              <a:schemeClr val="tx1"/>
            </a:solidFill>
          </p:grpSpPr>
          <p:grpSp>
            <p:nvGrpSpPr>
              <p:cNvPr id="62" name="Group 93"/>
              <p:cNvGrpSpPr/>
              <p:nvPr/>
            </p:nvGrpSpPr>
            <p:grpSpPr>
              <a:xfrm>
                <a:off x="2563813" y="2184400"/>
                <a:ext cx="7061201" cy="3544888"/>
                <a:chOff x="2563813" y="2184400"/>
                <a:chExt cx="7061201" cy="3544888"/>
              </a:xfrm>
              <a:grpFill/>
            </p:grpSpPr>
            <p:grpSp>
              <p:nvGrpSpPr>
                <p:cNvPr id="64" name="Group 91"/>
                <p:cNvGrpSpPr/>
                <p:nvPr/>
              </p:nvGrpSpPr>
              <p:grpSpPr>
                <a:xfrm>
                  <a:off x="3336926" y="2963863"/>
                  <a:ext cx="5502275" cy="1960562"/>
                  <a:chOff x="3336926" y="2963863"/>
                  <a:chExt cx="5502275" cy="1960562"/>
                </a:xfrm>
                <a:grpFill/>
              </p:grpSpPr>
              <p:sp>
                <p:nvSpPr>
                  <p:cNvPr id="71" name="Rectangle 5"/>
                  <p:cNvSpPr>
                    <a:spLocks noChangeArrowheads="1"/>
                  </p:cNvSpPr>
                  <p:nvPr/>
                </p:nvSpPr>
                <p:spPr bwMode="auto">
                  <a:xfrm>
                    <a:off x="4689476" y="3919538"/>
                    <a:ext cx="2790825" cy="7620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2" name="Freeform 6"/>
                  <p:cNvSpPr/>
                  <p:nvPr/>
                </p:nvSpPr>
                <p:spPr bwMode="auto">
                  <a:xfrm>
                    <a:off x="3336926" y="4229100"/>
                    <a:ext cx="703263" cy="695325"/>
                  </a:xfrm>
                  <a:custGeom>
                    <a:avLst/>
                    <a:gdLst>
                      <a:gd name="T0" fmla="*/ 443 w 443"/>
                      <a:gd name="T1" fmla="*/ 33 h 438"/>
                      <a:gd name="T2" fmla="*/ 34 w 443"/>
                      <a:gd name="T3" fmla="*/ 438 h 438"/>
                      <a:gd name="T4" fmla="*/ 0 w 443"/>
                      <a:gd name="T5" fmla="*/ 405 h 438"/>
                      <a:gd name="T6" fmla="*/ 410 w 443"/>
                      <a:gd name="T7" fmla="*/ 0 h 438"/>
                      <a:gd name="T8" fmla="*/ 443 w 443"/>
                      <a:gd name="T9" fmla="*/ 33 h 438"/>
                    </a:gdLst>
                    <a:ahLst/>
                    <a:cxnLst>
                      <a:cxn ang="0">
                        <a:pos x="T0" y="T1"/>
                      </a:cxn>
                      <a:cxn ang="0">
                        <a:pos x="T2" y="T3"/>
                      </a:cxn>
                      <a:cxn ang="0">
                        <a:pos x="T4" y="T5"/>
                      </a:cxn>
                      <a:cxn ang="0">
                        <a:pos x="T6" y="T7"/>
                      </a:cxn>
                      <a:cxn ang="0">
                        <a:pos x="T8" y="T9"/>
                      </a:cxn>
                    </a:cxnLst>
                    <a:rect l="0" t="0" r="r" b="b"/>
                    <a:pathLst>
                      <a:path w="443" h="438">
                        <a:moveTo>
                          <a:pt x="443" y="33"/>
                        </a:moveTo>
                        <a:lnTo>
                          <a:pt x="34" y="438"/>
                        </a:lnTo>
                        <a:lnTo>
                          <a:pt x="0" y="405"/>
                        </a:lnTo>
                        <a:lnTo>
                          <a:pt x="410" y="0"/>
                        </a:lnTo>
                        <a:lnTo>
                          <a:pt x="443" y="33"/>
                        </a:lnTo>
                        <a:close/>
                      </a:path>
                    </a:pathLst>
                  </a:custGeom>
                  <a:solidFill>
                    <a:schemeClr val="tx2">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3" name="Freeform 7"/>
                  <p:cNvSpPr/>
                  <p:nvPr/>
                </p:nvSpPr>
                <p:spPr bwMode="auto">
                  <a:xfrm>
                    <a:off x="3348038" y="2967038"/>
                    <a:ext cx="692150" cy="723900"/>
                  </a:xfrm>
                  <a:custGeom>
                    <a:avLst/>
                    <a:gdLst>
                      <a:gd name="T0" fmla="*/ 400 w 436"/>
                      <a:gd name="T1" fmla="*/ 456 h 456"/>
                      <a:gd name="T2" fmla="*/ 0 w 436"/>
                      <a:gd name="T3" fmla="*/ 34 h 456"/>
                      <a:gd name="T4" fmla="*/ 34 w 436"/>
                      <a:gd name="T5" fmla="*/ 0 h 456"/>
                      <a:gd name="T6" fmla="*/ 436 w 436"/>
                      <a:gd name="T7" fmla="*/ 422 h 456"/>
                      <a:gd name="T8" fmla="*/ 400 w 436"/>
                      <a:gd name="T9" fmla="*/ 456 h 456"/>
                    </a:gdLst>
                    <a:ahLst/>
                    <a:cxnLst>
                      <a:cxn ang="0">
                        <a:pos x="T0" y="T1"/>
                      </a:cxn>
                      <a:cxn ang="0">
                        <a:pos x="T2" y="T3"/>
                      </a:cxn>
                      <a:cxn ang="0">
                        <a:pos x="T4" y="T5"/>
                      </a:cxn>
                      <a:cxn ang="0">
                        <a:pos x="T6" y="T7"/>
                      </a:cxn>
                      <a:cxn ang="0">
                        <a:pos x="T8" y="T9"/>
                      </a:cxn>
                    </a:cxnLst>
                    <a:rect l="0" t="0" r="r" b="b"/>
                    <a:pathLst>
                      <a:path w="436" h="456">
                        <a:moveTo>
                          <a:pt x="400" y="456"/>
                        </a:moveTo>
                        <a:lnTo>
                          <a:pt x="0" y="34"/>
                        </a:lnTo>
                        <a:lnTo>
                          <a:pt x="34" y="0"/>
                        </a:lnTo>
                        <a:lnTo>
                          <a:pt x="436" y="422"/>
                        </a:lnTo>
                        <a:lnTo>
                          <a:pt x="400" y="456"/>
                        </a:lnTo>
                        <a:close/>
                      </a:path>
                    </a:pathLst>
                  </a:custGeom>
                  <a:solidFill>
                    <a:schemeClr val="tx2">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4" name="Freeform 8"/>
                  <p:cNvSpPr/>
                  <p:nvPr/>
                </p:nvSpPr>
                <p:spPr bwMode="auto">
                  <a:xfrm>
                    <a:off x="8132763" y="4224338"/>
                    <a:ext cx="706438" cy="696913"/>
                  </a:xfrm>
                  <a:custGeom>
                    <a:avLst/>
                    <a:gdLst>
                      <a:gd name="T0" fmla="*/ 0 w 445"/>
                      <a:gd name="T1" fmla="*/ 33 h 439"/>
                      <a:gd name="T2" fmla="*/ 410 w 445"/>
                      <a:gd name="T3" fmla="*/ 439 h 439"/>
                      <a:gd name="T4" fmla="*/ 445 w 445"/>
                      <a:gd name="T5" fmla="*/ 406 h 439"/>
                      <a:gd name="T6" fmla="*/ 34 w 445"/>
                      <a:gd name="T7" fmla="*/ 0 h 439"/>
                      <a:gd name="T8" fmla="*/ 0 w 445"/>
                      <a:gd name="T9" fmla="*/ 33 h 439"/>
                    </a:gdLst>
                    <a:ahLst/>
                    <a:cxnLst>
                      <a:cxn ang="0">
                        <a:pos x="T0" y="T1"/>
                      </a:cxn>
                      <a:cxn ang="0">
                        <a:pos x="T2" y="T3"/>
                      </a:cxn>
                      <a:cxn ang="0">
                        <a:pos x="T4" y="T5"/>
                      </a:cxn>
                      <a:cxn ang="0">
                        <a:pos x="T6" y="T7"/>
                      </a:cxn>
                      <a:cxn ang="0">
                        <a:pos x="T8" y="T9"/>
                      </a:cxn>
                    </a:cxnLst>
                    <a:rect l="0" t="0" r="r" b="b"/>
                    <a:pathLst>
                      <a:path w="445" h="439">
                        <a:moveTo>
                          <a:pt x="0" y="33"/>
                        </a:moveTo>
                        <a:lnTo>
                          <a:pt x="410" y="439"/>
                        </a:lnTo>
                        <a:lnTo>
                          <a:pt x="445" y="406"/>
                        </a:lnTo>
                        <a:lnTo>
                          <a:pt x="34" y="0"/>
                        </a:lnTo>
                        <a:lnTo>
                          <a:pt x="0" y="33"/>
                        </a:lnTo>
                        <a:close/>
                      </a:path>
                    </a:pathLst>
                  </a:custGeom>
                  <a:solidFill>
                    <a:schemeClr val="tx2">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5" name="Freeform 9"/>
                  <p:cNvSpPr/>
                  <p:nvPr/>
                </p:nvSpPr>
                <p:spPr bwMode="auto">
                  <a:xfrm>
                    <a:off x="8132763" y="2963863"/>
                    <a:ext cx="692150" cy="722313"/>
                  </a:xfrm>
                  <a:custGeom>
                    <a:avLst/>
                    <a:gdLst>
                      <a:gd name="T0" fmla="*/ 36 w 436"/>
                      <a:gd name="T1" fmla="*/ 455 h 455"/>
                      <a:gd name="T2" fmla="*/ 436 w 436"/>
                      <a:gd name="T3" fmla="*/ 33 h 455"/>
                      <a:gd name="T4" fmla="*/ 403 w 436"/>
                      <a:gd name="T5" fmla="*/ 0 h 455"/>
                      <a:gd name="T6" fmla="*/ 0 w 436"/>
                      <a:gd name="T7" fmla="*/ 422 h 455"/>
                      <a:gd name="T8" fmla="*/ 36 w 436"/>
                      <a:gd name="T9" fmla="*/ 455 h 455"/>
                    </a:gdLst>
                    <a:ahLst/>
                    <a:cxnLst>
                      <a:cxn ang="0">
                        <a:pos x="T0" y="T1"/>
                      </a:cxn>
                      <a:cxn ang="0">
                        <a:pos x="T2" y="T3"/>
                      </a:cxn>
                      <a:cxn ang="0">
                        <a:pos x="T4" y="T5"/>
                      </a:cxn>
                      <a:cxn ang="0">
                        <a:pos x="T6" y="T7"/>
                      </a:cxn>
                      <a:cxn ang="0">
                        <a:pos x="T8" y="T9"/>
                      </a:cxn>
                    </a:cxnLst>
                    <a:rect l="0" t="0" r="r" b="b"/>
                    <a:pathLst>
                      <a:path w="436" h="455">
                        <a:moveTo>
                          <a:pt x="36" y="455"/>
                        </a:moveTo>
                        <a:lnTo>
                          <a:pt x="436" y="33"/>
                        </a:lnTo>
                        <a:lnTo>
                          <a:pt x="403" y="0"/>
                        </a:lnTo>
                        <a:lnTo>
                          <a:pt x="0" y="422"/>
                        </a:lnTo>
                        <a:lnTo>
                          <a:pt x="36" y="455"/>
                        </a:lnTo>
                        <a:close/>
                      </a:path>
                    </a:pathLst>
                  </a:custGeom>
                  <a:solidFill>
                    <a:schemeClr val="tx2">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65" name="Oval 10"/>
                <p:cNvSpPr>
                  <a:spLocks noChangeArrowheads="1"/>
                </p:cNvSpPr>
                <p:nvPr/>
              </p:nvSpPr>
              <p:spPr bwMode="auto">
                <a:xfrm>
                  <a:off x="2563813" y="2184400"/>
                  <a:ext cx="1028700" cy="1035050"/>
                </a:xfrm>
                <a:prstGeom prst="ellipse">
                  <a:avLst/>
                </a:prstGeom>
                <a:solidFill>
                  <a:schemeClr val="tx2">
                    <a:lumMod val="20000"/>
                    <a:lumOff val="80000"/>
                  </a:schemeClr>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6" name="Oval 13"/>
                <p:cNvSpPr>
                  <a:spLocks noChangeArrowheads="1"/>
                </p:cNvSpPr>
                <p:nvPr/>
              </p:nvSpPr>
              <p:spPr bwMode="auto">
                <a:xfrm>
                  <a:off x="2563813" y="4695825"/>
                  <a:ext cx="1028700" cy="1033463"/>
                </a:xfrm>
                <a:prstGeom prst="ellipse">
                  <a:avLst/>
                </a:prstGeom>
                <a:solidFill>
                  <a:schemeClr val="tx2">
                    <a:lumMod val="20000"/>
                    <a:lumOff val="80000"/>
                  </a:schemeClr>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7" name="Oval 16"/>
                <p:cNvSpPr>
                  <a:spLocks noChangeArrowheads="1"/>
                </p:cNvSpPr>
                <p:nvPr/>
              </p:nvSpPr>
              <p:spPr bwMode="auto">
                <a:xfrm>
                  <a:off x="3795713" y="3441700"/>
                  <a:ext cx="1028700" cy="1031875"/>
                </a:xfrm>
                <a:prstGeom prst="ellipse">
                  <a:avLst/>
                </a:prstGeom>
                <a:solidFill>
                  <a:schemeClr val="tx2">
                    <a:lumMod val="20000"/>
                    <a:lumOff val="80000"/>
                  </a:schemeClr>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8" name="Oval 19"/>
                <p:cNvSpPr>
                  <a:spLocks noChangeArrowheads="1"/>
                </p:cNvSpPr>
                <p:nvPr/>
              </p:nvSpPr>
              <p:spPr bwMode="auto">
                <a:xfrm>
                  <a:off x="7340601" y="3441700"/>
                  <a:ext cx="1028700" cy="1031875"/>
                </a:xfrm>
                <a:prstGeom prst="ellipse">
                  <a:avLst/>
                </a:prstGeom>
                <a:solidFill>
                  <a:schemeClr val="tx2">
                    <a:lumMod val="20000"/>
                    <a:lumOff val="80000"/>
                  </a:schemeClr>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9" name="Oval 22"/>
                <p:cNvSpPr>
                  <a:spLocks noChangeArrowheads="1"/>
                </p:cNvSpPr>
                <p:nvPr/>
              </p:nvSpPr>
              <p:spPr bwMode="auto">
                <a:xfrm>
                  <a:off x="8591551" y="2184400"/>
                  <a:ext cx="1033463" cy="1035050"/>
                </a:xfrm>
                <a:prstGeom prst="ellipse">
                  <a:avLst/>
                </a:prstGeom>
                <a:solidFill>
                  <a:schemeClr val="tx2">
                    <a:lumMod val="20000"/>
                    <a:lumOff val="80000"/>
                  </a:schemeClr>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0" name="Oval 25"/>
                <p:cNvSpPr>
                  <a:spLocks noChangeArrowheads="1"/>
                </p:cNvSpPr>
                <p:nvPr/>
              </p:nvSpPr>
              <p:spPr bwMode="auto">
                <a:xfrm>
                  <a:off x="8591551" y="4695825"/>
                  <a:ext cx="1033463" cy="1033463"/>
                </a:xfrm>
                <a:prstGeom prst="ellipse">
                  <a:avLst/>
                </a:prstGeom>
                <a:solidFill>
                  <a:schemeClr val="tx2">
                    <a:lumMod val="20000"/>
                    <a:lumOff val="80000"/>
                  </a:schemeClr>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63" name="Oval 28"/>
              <p:cNvSpPr>
                <a:spLocks noChangeArrowheads="1"/>
              </p:cNvSpPr>
              <p:nvPr/>
            </p:nvSpPr>
            <p:spPr bwMode="auto">
              <a:xfrm>
                <a:off x="5387976" y="3260725"/>
                <a:ext cx="1393825" cy="1392238"/>
              </a:xfrm>
              <a:prstGeom prst="ellipse">
                <a:avLst/>
              </a:prstGeom>
              <a:solidFill>
                <a:schemeClr val="accent1">
                  <a:lumMod val="20000"/>
                  <a:lumOff val="80000"/>
                </a:schemeClr>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9" name="TextBox 6"/>
            <p:cNvSpPr txBox="1"/>
            <p:nvPr/>
          </p:nvSpPr>
          <p:spPr>
            <a:xfrm>
              <a:off x="728810" y="2818610"/>
              <a:ext cx="1603048" cy="276999"/>
            </a:xfrm>
            <a:prstGeom prst="rect">
              <a:avLst/>
            </a:prstGeom>
            <a:noFill/>
          </p:spPr>
          <p:txBody>
            <a:bodyPr wrap="square" rtlCol="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200" b="1"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标题文本预设</a:t>
              </a:r>
              <a:endParaRPr lang="en-US" sz="1200" b="1"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Rectangle 1"/>
            <p:cNvSpPr/>
            <p:nvPr/>
          </p:nvSpPr>
          <p:spPr>
            <a:xfrm>
              <a:off x="639042" y="3151993"/>
              <a:ext cx="1782584" cy="769441"/>
            </a:xfrm>
            <a:prstGeom prst="rect">
              <a:avLst/>
            </a:prstGeom>
          </p:spPr>
          <p:txBody>
            <a:bodyPr wrap="square">
              <a:normAutofit fontScale="775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zh-CN" altLang="en-US" sz="10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点击输入简要文字内容，概括精炼言简意赅的说明分项内容。</a:t>
              </a:r>
              <a:endParaRPr lang="id-ID" sz="10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TextBox 8"/>
            <p:cNvSpPr txBox="1"/>
            <p:nvPr/>
          </p:nvSpPr>
          <p:spPr>
            <a:xfrm>
              <a:off x="3878005" y="1277044"/>
              <a:ext cx="1603048" cy="276999"/>
            </a:xfrm>
            <a:prstGeom prst="rect">
              <a:avLst/>
            </a:prstGeom>
            <a:noFill/>
          </p:spPr>
          <p:txBody>
            <a:bodyPr wrap="square" rtlCol="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200" b="1"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标题文本预设</a:t>
              </a:r>
              <a:endParaRPr lang="en-US" sz="1200" b="1"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Rectangle 9"/>
            <p:cNvSpPr/>
            <p:nvPr/>
          </p:nvSpPr>
          <p:spPr>
            <a:xfrm>
              <a:off x="3788237" y="1610427"/>
              <a:ext cx="1782584" cy="769441"/>
            </a:xfrm>
            <a:prstGeom prst="rect">
              <a:avLst/>
            </a:prstGeom>
          </p:spPr>
          <p:txBody>
            <a:bodyPr wrap="square">
              <a:normAutofit fontScale="775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zh-CN" altLang="en-US" sz="10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点击输入简要文字内容，概括精炼言简意赅的说明分项内容。</a:t>
              </a:r>
              <a:endParaRPr lang="id-ID" sz="10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TextBox 10"/>
            <p:cNvSpPr txBox="1"/>
            <p:nvPr/>
          </p:nvSpPr>
          <p:spPr>
            <a:xfrm>
              <a:off x="6703247" y="1277044"/>
              <a:ext cx="1603048" cy="276999"/>
            </a:xfrm>
            <a:prstGeom prst="rect">
              <a:avLst/>
            </a:prstGeom>
            <a:noFill/>
          </p:spPr>
          <p:txBody>
            <a:bodyPr wrap="square" rtlCol="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200" b="1"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标题文本预设</a:t>
              </a:r>
              <a:endParaRPr lang="en-US" sz="1200" b="1"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Rectangle 11"/>
            <p:cNvSpPr/>
            <p:nvPr/>
          </p:nvSpPr>
          <p:spPr>
            <a:xfrm>
              <a:off x="6613479" y="1610427"/>
              <a:ext cx="1782584" cy="769441"/>
            </a:xfrm>
            <a:prstGeom prst="rect">
              <a:avLst/>
            </a:prstGeom>
          </p:spPr>
          <p:txBody>
            <a:bodyPr wrap="square">
              <a:normAutofit fontScale="775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zh-CN" altLang="en-US" sz="10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点击输入简要文字内容，概括精炼言简意赅的说明分项内容。</a:t>
              </a:r>
              <a:endParaRPr lang="id-ID" sz="10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TextBox 12"/>
            <p:cNvSpPr txBox="1"/>
            <p:nvPr/>
          </p:nvSpPr>
          <p:spPr>
            <a:xfrm>
              <a:off x="9860141" y="2818610"/>
              <a:ext cx="1603048" cy="276999"/>
            </a:xfrm>
            <a:prstGeom prst="rect">
              <a:avLst/>
            </a:prstGeom>
            <a:noFill/>
          </p:spPr>
          <p:txBody>
            <a:bodyPr wrap="square" rtlCol="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200" b="1">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标题文本预设</a:t>
              </a:r>
              <a:endParaRPr lang="en-US" sz="1200" b="1"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Rectangle 13"/>
            <p:cNvSpPr/>
            <p:nvPr/>
          </p:nvSpPr>
          <p:spPr>
            <a:xfrm>
              <a:off x="9770373" y="3151993"/>
              <a:ext cx="1782584" cy="769441"/>
            </a:xfrm>
            <a:prstGeom prst="rect">
              <a:avLst/>
            </a:prstGeom>
          </p:spPr>
          <p:txBody>
            <a:bodyPr wrap="square">
              <a:normAutofit fontScale="775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zh-CN" altLang="en-US" sz="10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点击输入简要文字内容，概括精炼言简意赅的说明分项内容。</a:t>
              </a:r>
              <a:endParaRPr lang="id-ID" sz="10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TextBox 14"/>
            <p:cNvSpPr txBox="1"/>
            <p:nvPr/>
          </p:nvSpPr>
          <p:spPr>
            <a:xfrm>
              <a:off x="4289595" y="4896971"/>
              <a:ext cx="1603048" cy="276999"/>
            </a:xfrm>
            <a:prstGeom prst="rect">
              <a:avLst/>
            </a:prstGeom>
            <a:noFill/>
          </p:spPr>
          <p:txBody>
            <a:bodyPr wrap="square" rtlCol="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200" b="1"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标题文本预设</a:t>
              </a:r>
              <a:endParaRPr lang="en-US" sz="1200" b="1"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Rectangle 15"/>
            <p:cNvSpPr/>
            <p:nvPr/>
          </p:nvSpPr>
          <p:spPr>
            <a:xfrm>
              <a:off x="4199827" y="5230354"/>
              <a:ext cx="1782584" cy="769441"/>
            </a:xfrm>
            <a:prstGeom prst="rect">
              <a:avLst/>
            </a:prstGeom>
          </p:spPr>
          <p:txBody>
            <a:bodyPr wrap="square">
              <a:normAutofit fontScale="775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zh-CN" altLang="en-US" sz="10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点击输入简要文字内容，概括精炼言简意赅的说明分项内容。</a:t>
              </a:r>
              <a:endParaRPr lang="id-ID" sz="10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TextBox 16"/>
            <p:cNvSpPr txBox="1"/>
            <p:nvPr/>
          </p:nvSpPr>
          <p:spPr>
            <a:xfrm>
              <a:off x="6272671" y="4896971"/>
              <a:ext cx="1603048" cy="276999"/>
            </a:xfrm>
            <a:prstGeom prst="rect">
              <a:avLst/>
            </a:prstGeom>
            <a:noFill/>
          </p:spPr>
          <p:txBody>
            <a:bodyPr wrap="square" rtlCol="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200" b="1">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标题文本预设</a:t>
              </a:r>
              <a:endParaRPr lang="en-US" sz="1200" b="1"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Rectangle 17"/>
            <p:cNvSpPr/>
            <p:nvPr/>
          </p:nvSpPr>
          <p:spPr>
            <a:xfrm>
              <a:off x="6182903" y="5230354"/>
              <a:ext cx="1782584" cy="769441"/>
            </a:xfrm>
            <a:prstGeom prst="rect">
              <a:avLst/>
            </a:prstGeom>
          </p:spPr>
          <p:txBody>
            <a:bodyPr wrap="square">
              <a:normAutofit fontScale="775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zh-CN" altLang="en-US" sz="10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点击输入简要文字内容，概括精炼言简意赅的说明分项内容。</a:t>
              </a:r>
              <a:endParaRPr lang="id-ID" sz="10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1" name="Group 37"/>
            <p:cNvGrpSpPr/>
            <p:nvPr/>
          </p:nvGrpSpPr>
          <p:grpSpPr>
            <a:xfrm>
              <a:off x="2363094" y="2554875"/>
              <a:ext cx="407231" cy="432215"/>
              <a:chOff x="2371633" y="3182483"/>
              <a:chExt cx="407231" cy="432215"/>
            </a:xfrm>
            <a:solidFill>
              <a:schemeClr val="tx1"/>
            </a:solidFill>
          </p:grpSpPr>
          <p:cxnSp>
            <p:nvCxnSpPr>
              <p:cNvPr id="59" name="Straight Connector 7"/>
              <p:cNvCxnSpPr/>
              <p:nvPr/>
            </p:nvCxnSpPr>
            <p:spPr>
              <a:xfrm flipH="1">
                <a:off x="2413416" y="3183076"/>
                <a:ext cx="345318" cy="401641"/>
              </a:xfrm>
              <a:prstGeom prst="line">
                <a:avLst/>
              </a:prstGeom>
              <a:grpFill/>
              <a:ln w="19050">
                <a:solidFill>
                  <a:schemeClr val="tx2">
                    <a:lumMod val="20000"/>
                    <a:lumOff val="8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0" name="Oval 35"/>
              <p:cNvSpPr/>
              <p:nvPr/>
            </p:nvSpPr>
            <p:spPr>
              <a:xfrm>
                <a:off x="2371633" y="3524757"/>
                <a:ext cx="89941" cy="89941"/>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 name="Oval 36"/>
              <p:cNvSpPr/>
              <p:nvPr/>
            </p:nvSpPr>
            <p:spPr>
              <a:xfrm>
                <a:off x="2688923" y="3182483"/>
                <a:ext cx="89941" cy="89941"/>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2" name="Group 38"/>
            <p:cNvGrpSpPr/>
            <p:nvPr/>
          </p:nvGrpSpPr>
          <p:grpSpPr>
            <a:xfrm flipH="1">
              <a:off x="9461310" y="2464934"/>
              <a:ext cx="407231" cy="432215"/>
              <a:chOff x="2371633" y="3182483"/>
              <a:chExt cx="407231" cy="432215"/>
            </a:xfrm>
            <a:solidFill>
              <a:schemeClr val="tx1"/>
            </a:solidFill>
          </p:grpSpPr>
          <p:cxnSp>
            <p:nvCxnSpPr>
              <p:cNvPr id="56" name="Straight Connector 39"/>
              <p:cNvCxnSpPr/>
              <p:nvPr/>
            </p:nvCxnSpPr>
            <p:spPr>
              <a:xfrm flipH="1">
                <a:off x="2413416" y="3183076"/>
                <a:ext cx="345318" cy="401641"/>
              </a:xfrm>
              <a:prstGeom prst="line">
                <a:avLst/>
              </a:prstGeom>
              <a:grpFill/>
              <a:ln w="19050">
                <a:solidFill>
                  <a:schemeClr val="tx2">
                    <a:lumMod val="20000"/>
                    <a:lumOff val="8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57" name="Oval 40"/>
              <p:cNvSpPr/>
              <p:nvPr/>
            </p:nvSpPr>
            <p:spPr>
              <a:xfrm>
                <a:off x="2371633" y="3524757"/>
                <a:ext cx="89941" cy="89941"/>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Oval 41"/>
              <p:cNvSpPr/>
              <p:nvPr/>
            </p:nvSpPr>
            <p:spPr>
              <a:xfrm>
                <a:off x="2688923" y="3182483"/>
                <a:ext cx="89941" cy="89941"/>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3" name="Group 44"/>
            <p:cNvGrpSpPr/>
            <p:nvPr/>
          </p:nvGrpSpPr>
          <p:grpSpPr>
            <a:xfrm>
              <a:off x="3522881" y="4866989"/>
              <a:ext cx="641856" cy="363365"/>
              <a:chOff x="3531420" y="5494597"/>
              <a:chExt cx="641856" cy="363365"/>
            </a:xfrm>
            <a:solidFill>
              <a:schemeClr val="tx1"/>
            </a:solidFill>
          </p:grpSpPr>
          <p:cxnSp>
            <p:nvCxnSpPr>
              <p:cNvPr id="53" name="Straight Connector 34"/>
              <p:cNvCxnSpPr/>
              <p:nvPr/>
            </p:nvCxnSpPr>
            <p:spPr>
              <a:xfrm>
                <a:off x="3544111" y="5524578"/>
                <a:ext cx="567274" cy="276999"/>
              </a:xfrm>
              <a:prstGeom prst="line">
                <a:avLst/>
              </a:prstGeom>
              <a:grpFill/>
              <a:ln w="19050">
                <a:solidFill>
                  <a:schemeClr val="tx2">
                    <a:lumMod val="20000"/>
                    <a:lumOff val="8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54" name="Oval 42"/>
              <p:cNvSpPr/>
              <p:nvPr/>
            </p:nvSpPr>
            <p:spPr>
              <a:xfrm>
                <a:off x="3531420" y="5494597"/>
                <a:ext cx="89941" cy="89941"/>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Oval 43"/>
              <p:cNvSpPr/>
              <p:nvPr/>
            </p:nvSpPr>
            <p:spPr>
              <a:xfrm>
                <a:off x="4083335" y="5768021"/>
                <a:ext cx="89941" cy="89941"/>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4" name="Group 45"/>
            <p:cNvGrpSpPr/>
            <p:nvPr/>
          </p:nvGrpSpPr>
          <p:grpSpPr>
            <a:xfrm flipH="1">
              <a:off x="7965487" y="4853786"/>
              <a:ext cx="641856" cy="363365"/>
              <a:chOff x="3531420" y="5494597"/>
              <a:chExt cx="641856" cy="363365"/>
            </a:xfrm>
            <a:solidFill>
              <a:schemeClr val="tx1"/>
            </a:solidFill>
          </p:grpSpPr>
          <p:cxnSp>
            <p:nvCxnSpPr>
              <p:cNvPr id="50" name="Straight Connector 46"/>
              <p:cNvCxnSpPr/>
              <p:nvPr/>
            </p:nvCxnSpPr>
            <p:spPr>
              <a:xfrm>
                <a:off x="3544111" y="5524578"/>
                <a:ext cx="567274" cy="276999"/>
              </a:xfrm>
              <a:prstGeom prst="line">
                <a:avLst/>
              </a:prstGeom>
              <a:grpFill/>
              <a:ln w="19050">
                <a:solidFill>
                  <a:schemeClr val="tx2">
                    <a:lumMod val="20000"/>
                    <a:lumOff val="8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51" name="Oval 47"/>
              <p:cNvSpPr/>
              <p:nvPr/>
            </p:nvSpPr>
            <p:spPr>
              <a:xfrm>
                <a:off x="3531420" y="5494597"/>
                <a:ext cx="89941" cy="89941"/>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Oval 48"/>
              <p:cNvSpPr/>
              <p:nvPr/>
            </p:nvSpPr>
            <p:spPr>
              <a:xfrm>
                <a:off x="4083335" y="5768021"/>
                <a:ext cx="89941" cy="89941"/>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5" name="Group 55"/>
            <p:cNvGrpSpPr/>
            <p:nvPr/>
          </p:nvGrpSpPr>
          <p:grpSpPr>
            <a:xfrm>
              <a:off x="4287358" y="2316602"/>
              <a:ext cx="197232" cy="435801"/>
              <a:chOff x="4295897" y="2944210"/>
              <a:chExt cx="197232" cy="435801"/>
            </a:xfrm>
            <a:solidFill>
              <a:schemeClr val="tx1"/>
            </a:solidFill>
          </p:grpSpPr>
          <p:cxnSp>
            <p:nvCxnSpPr>
              <p:cNvPr id="47" name="Straight Connector 26"/>
              <p:cNvCxnSpPr/>
              <p:nvPr/>
            </p:nvCxnSpPr>
            <p:spPr>
              <a:xfrm flipH="1">
                <a:off x="4342750" y="2951092"/>
                <a:ext cx="109329" cy="416893"/>
              </a:xfrm>
              <a:prstGeom prst="line">
                <a:avLst/>
              </a:prstGeom>
              <a:grpFill/>
              <a:ln w="19050">
                <a:solidFill>
                  <a:schemeClr val="tx2">
                    <a:lumMod val="20000"/>
                    <a:lumOff val="8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8" name="Oval 53"/>
              <p:cNvSpPr/>
              <p:nvPr/>
            </p:nvSpPr>
            <p:spPr>
              <a:xfrm>
                <a:off x="4295897" y="3290070"/>
                <a:ext cx="89941" cy="89941"/>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Oval 54"/>
              <p:cNvSpPr/>
              <p:nvPr/>
            </p:nvSpPr>
            <p:spPr>
              <a:xfrm>
                <a:off x="4403188" y="2944210"/>
                <a:ext cx="89941" cy="89941"/>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6" name="Group 56"/>
            <p:cNvGrpSpPr/>
            <p:nvPr/>
          </p:nvGrpSpPr>
          <p:grpSpPr>
            <a:xfrm flipH="1">
              <a:off x="7607602" y="2304576"/>
              <a:ext cx="197232" cy="435801"/>
              <a:chOff x="4295897" y="2944210"/>
              <a:chExt cx="197232" cy="435801"/>
            </a:xfrm>
            <a:solidFill>
              <a:schemeClr val="tx1"/>
            </a:solidFill>
          </p:grpSpPr>
          <p:cxnSp>
            <p:nvCxnSpPr>
              <p:cNvPr id="44" name="Straight Connector 57"/>
              <p:cNvCxnSpPr/>
              <p:nvPr/>
            </p:nvCxnSpPr>
            <p:spPr>
              <a:xfrm flipH="1">
                <a:off x="4342750" y="2951092"/>
                <a:ext cx="109329" cy="416893"/>
              </a:xfrm>
              <a:prstGeom prst="line">
                <a:avLst/>
              </a:prstGeom>
              <a:grpFill/>
              <a:ln w="19050">
                <a:solidFill>
                  <a:schemeClr val="tx2">
                    <a:lumMod val="20000"/>
                    <a:lumOff val="8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5" name="Oval 58"/>
              <p:cNvSpPr/>
              <p:nvPr/>
            </p:nvSpPr>
            <p:spPr>
              <a:xfrm>
                <a:off x="4295897" y="3290070"/>
                <a:ext cx="89941" cy="89941"/>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Oval 59"/>
              <p:cNvSpPr/>
              <p:nvPr/>
            </p:nvSpPr>
            <p:spPr>
              <a:xfrm>
                <a:off x="4403188" y="2944210"/>
                <a:ext cx="89941" cy="89941"/>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7" name="Oval 11"/>
            <p:cNvSpPr>
              <a:spLocks noChangeArrowheads="1"/>
            </p:cNvSpPr>
            <p:nvPr/>
          </p:nvSpPr>
          <p:spPr bwMode="auto">
            <a:xfrm>
              <a:off x="2690212" y="1696492"/>
              <a:ext cx="758825" cy="757238"/>
            </a:xfrm>
            <a:prstGeom prst="ellipse">
              <a:avLst/>
            </a:prstGeom>
            <a:solidFill>
              <a:schemeClr val="accent1"/>
            </a:solidFill>
            <a:ln>
              <a:noFill/>
            </a:ln>
          </p:spPr>
          <p:txBody>
            <a:bodyPr vert="horz" wrap="square" lIns="91440" tIns="45720" rIns="91440" bIns="45720" numCol="1" anchor="t" anchorCtr="0" compatLnSpc="1"/>
            <a:lstStyle/>
            <a:p>
              <a:endParaRPr lang="en-US">
                <a:ea typeface="微软雅黑" panose="020B0503020204020204" pitchFamily="34" charset="-122"/>
                <a:cs typeface="+mn-ea"/>
                <a:sym typeface="Arial" panose="020B0604020202020204" pitchFamily="34" charset="0"/>
              </a:endParaRPr>
            </a:p>
          </p:txBody>
        </p:sp>
        <p:sp>
          <p:nvSpPr>
            <p:cNvPr id="28" name="Oval 14"/>
            <p:cNvSpPr>
              <a:spLocks noChangeArrowheads="1"/>
            </p:cNvSpPr>
            <p:nvPr/>
          </p:nvSpPr>
          <p:spPr bwMode="auto">
            <a:xfrm>
              <a:off x="2690212" y="4203155"/>
              <a:ext cx="758825" cy="760413"/>
            </a:xfrm>
            <a:prstGeom prst="ellipse">
              <a:avLst/>
            </a:prstGeom>
            <a:solidFill>
              <a:schemeClr val="accent5"/>
            </a:solidFill>
            <a:ln>
              <a:noFill/>
            </a:ln>
          </p:spPr>
          <p:txBody>
            <a:bodyPr vert="horz" wrap="square" lIns="91440" tIns="45720" rIns="91440" bIns="45720" numCol="1" anchor="t" anchorCtr="0" compatLnSpc="1"/>
            <a:lstStyle/>
            <a:p>
              <a:endParaRPr lang="en-US">
                <a:ea typeface="微软雅黑" panose="020B0503020204020204" pitchFamily="34" charset="-122"/>
                <a:cs typeface="+mn-ea"/>
                <a:sym typeface="Arial" panose="020B0604020202020204" pitchFamily="34" charset="0"/>
              </a:endParaRPr>
            </a:p>
          </p:txBody>
        </p:sp>
        <p:sp>
          <p:nvSpPr>
            <p:cNvPr id="29" name="Oval 17"/>
            <p:cNvSpPr>
              <a:spLocks noChangeArrowheads="1"/>
            </p:cNvSpPr>
            <p:nvPr/>
          </p:nvSpPr>
          <p:spPr bwMode="auto">
            <a:xfrm>
              <a:off x="3922112" y="2949030"/>
              <a:ext cx="758825" cy="760413"/>
            </a:xfrm>
            <a:prstGeom prst="ellipse">
              <a:avLst/>
            </a:prstGeom>
            <a:solidFill>
              <a:schemeClr val="tx1">
                <a:lumMod val="60000"/>
                <a:lumOff val="40000"/>
              </a:schemeClr>
            </a:solidFill>
            <a:ln>
              <a:noFill/>
            </a:ln>
          </p:spPr>
          <p:txBody>
            <a:bodyPr vert="horz" wrap="square" lIns="91440" tIns="45720" rIns="91440" bIns="45720" numCol="1" anchor="t" anchorCtr="0" compatLnSpc="1"/>
            <a:lstStyle/>
            <a:p>
              <a:endParaRPr lang="en-US">
                <a:ea typeface="微软雅黑" panose="020B0503020204020204" pitchFamily="34" charset="-122"/>
                <a:cs typeface="+mn-ea"/>
                <a:sym typeface="Arial" panose="020B0604020202020204" pitchFamily="34" charset="0"/>
              </a:endParaRPr>
            </a:p>
          </p:txBody>
        </p:sp>
        <p:sp>
          <p:nvSpPr>
            <p:cNvPr id="30" name="Oval 20"/>
            <p:cNvSpPr>
              <a:spLocks noChangeArrowheads="1"/>
            </p:cNvSpPr>
            <p:nvPr/>
          </p:nvSpPr>
          <p:spPr bwMode="auto">
            <a:xfrm>
              <a:off x="7466999" y="2949030"/>
              <a:ext cx="758825" cy="760413"/>
            </a:xfrm>
            <a:prstGeom prst="ellipse">
              <a:avLst/>
            </a:prstGeom>
            <a:solidFill>
              <a:schemeClr val="accent3"/>
            </a:solidFill>
            <a:ln>
              <a:noFill/>
            </a:ln>
          </p:spPr>
          <p:txBody>
            <a:bodyPr vert="horz" wrap="square" lIns="91440" tIns="45720" rIns="91440" bIns="45720" numCol="1" anchor="t" anchorCtr="0" compatLnSpc="1"/>
            <a:lstStyle/>
            <a:p>
              <a:endParaRPr lang="en-US">
                <a:ea typeface="微软雅黑" panose="020B0503020204020204" pitchFamily="34" charset="-122"/>
                <a:cs typeface="+mn-ea"/>
                <a:sym typeface="Arial" panose="020B0604020202020204" pitchFamily="34" charset="0"/>
              </a:endParaRPr>
            </a:p>
          </p:txBody>
        </p:sp>
        <p:sp>
          <p:nvSpPr>
            <p:cNvPr id="31" name="Oval 23"/>
            <p:cNvSpPr>
              <a:spLocks noChangeArrowheads="1"/>
            </p:cNvSpPr>
            <p:nvPr/>
          </p:nvSpPr>
          <p:spPr bwMode="auto">
            <a:xfrm>
              <a:off x="8722712" y="1696492"/>
              <a:ext cx="754063" cy="757238"/>
            </a:xfrm>
            <a:prstGeom prst="ellipse">
              <a:avLst/>
            </a:prstGeom>
            <a:solidFill>
              <a:schemeClr val="tx1">
                <a:lumMod val="60000"/>
                <a:lumOff val="40000"/>
              </a:schemeClr>
            </a:solidFill>
            <a:ln>
              <a:noFill/>
            </a:ln>
          </p:spPr>
          <p:txBody>
            <a:bodyPr vert="horz" wrap="square" lIns="91440" tIns="45720" rIns="91440" bIns="45720" numCol="1" anchor="t" anchorCtr="0" compatLnSpc="1"/>
            <a:lstStyle/>
            <a:p>
              <a:endParaRPr lang="en-US">
                <a:ea typeface="微软雅黑" panose="020B0503020204020204" pitchFamily="34" charset="-122"/>
                <a:cs typeface="+mn-ea"/>
                <a:sym typeface="Arial" panose="020B0604020202020204" pitchFamily="34" charset="0"/>
              </a:endParaRPr>
            </a:p>
          </p:txBody>
        </p:sp>
        <p:sp>
          <p:nvSpPr>
            <p:cNvPr id="32" name="Oval 26"/>
            <p:cNvSpPr>
              <a:spLocks noChangeArrowheads="1"/>
            </p:cNvSpPr>
            <p:nvPr/>
          </p:nvSpPr>
          <p:spPr bwMode="auto">
            <a:xfrm>
              <a:off x="8722712" y="4203155"/>
              <a:ext cx="754063" cy="760413"/>
            </a:xfrm>
            <a:prstGeom prst="ellipse">
              <a:avLst/>
            </a:prstGeom>
            <a:solidFill>
              <a:schemeClr val="accent4"/>
            </a:solidFill>
            <a:ln>
              <a:noFill/>
            </a:ln>
          </p:spPr>
          <p:txBody>
            <a:bodyPr vert="horz" wrap="square" lIns="91440" tIns="45720" rIns="91440" bIns="45720" numCol="1" anchor="t" anchorCtr="0" compatLnSpc="1"/>
            <a:lstStyle/>
            <a:p>
              <a:endParaRPr lang="en-US">
                <a:ea typeface="微软雅黑" panose="020B0503020204020204" pitchFamily="34" charset="-122"/>
                <a:cs typeface="+mn-ea"/>
                <a:sym typeface="Arial" panose="020B0604020202020204" pitchFamily="34" charset="0"/>
              </a:endParaRPr>
            </a:p>
          </p:txBody>
        </p:sp>
        <p:sp>
          <p:nvSpPr>
            <p:cNvPr id="33" name="Oval 29"/>
            <p:cNvSpPr>
              <a:spLocks noChangeArrowheads="1"/>
            </p:cNvSpPr>
            <p:nvPr/>
          </p:nvSpPr>
          <p:spPr bwMode="auto">
            <a:xfrm>
              <a:off x="5566762" y="2818855"/>
              <a:ext cx="1022350" cy="1022350"/>
            </a:xfrm>
            <a:prstGeom prst="ellipse">
              <a:avLst/>
            </a:prstGeom>
            <a:solidFill>
              <a:schemeClr val="accent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Freeform 31"/>
            <p:cNvSpPr/>
            <p:nvPr/>
          </p:nvSpPr>
          <p:spPr bwMode="auto">
            <a:xfrm>
              <a:off x="5368324" y="2441030"/>
              <a:ext cx="709613" cy="414338"/>
            </a:xfrm>
            <a:custGeom>
              <a:avLst/>
              <a:gdLst>
                <a:gd name="T0" fmla="*/ 23 w 189"/>
                <a:gd name="T1" fmla="*/ 104 h 110"/>
                <a:gd name="T2" fmla="*/ 177 w 189"/>
                <a:gd name="T3" fmla="*/ 24 h 110"/>
                <a:gd name="T4" fmla="*/ 189 w 189"/>
                <a:gd name="T5" fmla="*/ 12 h 110"/>
                <a:gd name="T6" fmla="*/ 189 w 189"/>
                <a:gd name="T7" fmla="*/ 12 h 110"/>
                <a:gd name="T8" fmla="*/ 176 w 189"/>
                <a:gd name="T9" fmla="*/ 0 h 110"/>
                <a:gd name="T10" fmla="*/ 4 w 189"/>
                <a:gd name="T11" fmla="*/ 89 h 110"/>
                <a:gd name="T12" fmla="*/ 7 w 189"/>
                <a:gd name="T13" fmla="*/ 106 h 110"/>
                <a:gd name="T14" fmla="*/ 7 w 189"/>
                <a:gd name="T15" fmla="*/ 107 h 110"/>
                <a:gd name="T16" fmla="*/ 23 w 189"/>
                <a:gd name="T1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9" h="110">
                  <a:moveTo>
                    <a:pt x="23" y="104"/>
                  </a:moveTo>
                  <a:cubicBezTo>
                    <a:pt x="60" y="58"/>
                    <a:pt x="115" y="28"/>
                    <a:pt x="177" y="24"/>
                  </a:cubicBezTo>
                  <a:cubicBezTo>
                    <a:pt x="184" y="24"/>
                    <a:pt x="189" y="19"/>
                    <a:pt x="189" y="12"/>
                  </a:cubicBezTo>
                  <a:cubicBezTo>
                    <a:pt x="189" y="12"/>
                    <a:pt x="189" y="12"/>
                    <a:pt x="189" y="12"/>
                  </a:cubicBezTo>
                  <a:cubicBezTo>
                    <a:pt x="189" y="5"/>
                    <a:pt x="183" y="0"/>
                    <a:pt x="176" y="0"/>
                  </a:cubicBezTo>
                  <a:cubicBezTo>
                    <a:pt x="106" y="4"/>
                    <a:pt x="45" y="38"/>
                    <a:pt x="4" y="89"/>
                  </a:cubicBezTo>
                  <a:cubicBezTo>
                    <a:pt x="0" y="95"/>
                    <a:pt x="1" y="103"/>
                    <a:pt x="7" y="106"/>
                  </a:cubicBezTo>
                  <a:cubicBezTo>
                    <a:pt x="7" y="107"/>
                    <a:pt x="7" y="107"/>
                    <a:pt x="7" y="107"/>
                  </a:cubicBezTo>
                  <a:cubicBezTo>
                    <a:pt x="13" y="110"/>
                    <a:pt x="19" y="109"/>
                    <a:pt x="23" y="104"/>
                  </a:cubicBezTo>
                  <a:close/>
                </a:path>
              </a:pathLst>
            </a:custGeom>
            <a:solidFill>
              <a:schemeClr val="accent1">
                <a:lumMod val="40000"/>
                <a:lumOff val="60000"/>
              </a:schemeClr>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Freeform 32"/>
            <p:cNvSpPr/>
            <p:nvPr/>
          </p:nvSpPr>
          <p:spPr bwMode="auto">
            <a:xfrm>
              <a:off x="6141437" y="2445792"/>
              <a:ext cx="822325" cy="1287463"/>
            </a:xfrm>
            <a:custGeom>
              <a:avLst/>
              <a:gdLst>
                <a:gd name="T0" fmla="*/ 195 w 219"/>
                <a:gd name="T1" fmla="*/ 235 h 342"/>
                <a:gd name="T2" fmla="*/ 175 w 219"/>
                <a:gd name="T3" fmla="*/ 323 h 342"/>
                <a:gd name="T4" fmla="*/ 179 w 219"/>
                <a:gd name="T5" fmla="*/ 337 h 342"/>
                <a:gd name="T6" fmla="*/ 179 w 219"/>
                <a:gd name="T7" fmla="*/ 337 h 342"/>
                <a:gd name="T8" fmla="*/ 197 w 219"/>
                <a:gd name="T9" fmla="*/ 333 h 342"/>
                <a:gd name="T10" fmla="*/ 219 w 219"/>
                <a:gd name="T11" fmla="*/ 235 h 342"/>
                <a:gd name="T12" fmla="*/ 13 w 219"/>
                <a:gd name="T13" fmla="*/ 1 h 342"/>
                <a:gd name="T14" fmla="*/ 0 w 219"/>
                <a:gd name="T15" fmla="*/ 13 h 342"/>
                <a:gd name="T16" fmla="*/ 0 w 219"/>
                <a:gd name="T17" fmla="*/ 13 h 342"/>
                <a:gd name="T18" fmla="*/ 10 w 219"/>
                <a:gd name="T19" fmla="*/ 25 h 342"/>
                <a:gd name="T20" fmla="*/ 195 w 219"/>
                <a:gd name="T21" fmla="*/ 235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9" h="342">
                  <a:moveTo>
                    <a:pt x="195" y="235"/>
                  </a:moveTo>
                  <a:cubicBezTo>
                    <a:pt x="195" y="266"/>
                    <a:pt x="188" y="296"/>
                    <a:pt x="175" y="323"/>
                  </a:cubicBezTo>
                  <a:cubicBezTo>
                    <a:pt x="173" y="328"/>
                    <a:pt x="175" y="334"/>
                    <a:pt x="179" y="337"/>
                  </a:cubicBezTo>
                  <a:cubicBezTo>
                    <a:pt x="179" y="337"/>
                    <a:pt x="179" y="337"/>
                    <a:pt x="179" y="337"/>
                  </a:cubicBezTo>
                  <a:cubicBezTo>
                    <a:pt x="185" y="342"/>
                    <a:pt x="194" y="340"/>
                    <a:pt x="197" y="333"/>
                  </a:cubicBezTo>
                  <a:cubicBezTo>
                    <a:pt x="211" y="303"/>
                    <a:pt x="219" y="270"/>
                    <a:pt x="219" y="235"/>
                  </a:cubicBezTo>
                  <a:cubicBezTo>
                    <a:pt x="219" y="115"/>
                    <a:pt x="129" y="16"/>
                    <a:pt x="13" y="1"/>
                  </a:cubicBezTo>
                  <a:cubicBezTo>
                    <a:pt x="6" y="0"/>
                    <a:pt x="0" y="6"/>
                    <a:pt x="0" y="13"/>
                  </a:cubicBezTo>
                  <a:cubicBezTo>
                    <a:pt x="0" y="13"/>
                    <a:pt x="0" y="13"/>
                    <a:pt x="0" y="13"/>
                  </a:cubicBezTo>
                  <a:cubicBezTo>
                    <a:pt x="0" y="19"/>
                    <a:pt x="4" y="24"/>
                    <a:pt x="10" y="25"/>
                  </a:cubicBezTo>
                  <a:cubicBezTo>
                    <a:pt x="114" y="38"/>
                    <a:pt x="195" y="127"/>
                    <a:pt x="195" y="235"/>
                  </a:cubicBezTo>
                  <a:close/>
                </a:path>
              </a:pathLst>
            </a:custGeom>
            <a:solidFill>
              <a:schemeClr val="accent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Freeform 33"/>
            <p:cNvSpPr/>
            <p:nvPr/>
          </p:nvSpPr>
          <p:spPr bwMode="auto">
            <a:xfrm>
              <a:off x="5187349" y="2871242"/>
              <a:ext cx="1638300" cy="1354138"/>
            </a:xfrm>
            <a:custGeom>
              <a:avLst/>
              <a:gdLst>
                <a:gd name="T0" fmla="*/ 413 w 436"/>
                <a:gd name="T1" fmla="*/ 240 h 360"/>
                <a:gd name="T2" fmla="*/ 189 w 436"/>
                <a:gd name="T3" fmla="*/ 329 h 360"/>
                <a:gd name="T4" fmla="*/ 30 w 436"/>
                <a:gd name="T5" fmla="*/ 170 h 360"/>
                <a:gd name="T6" fmla="*/ 51 w 436"/>
                <a:gd name="T7" fmla="*/ 19 h 360"/>
                <a:gd name="T8" fmla="*/ 47 w 436"/>
                <a:gd name="T9" fmla="*/ 3 h 360"/>
                <a:gd name="T10" fmla="*/ 47 w 436"/>
                <a:gd name="T11" fmla="*/ 3 h 360"/>
                <a:gd name="T12" fmla="*/ 30 w 436"/>
                <a:gd name="T13" fmla="*/ 7 h 360"/>
                <a:gd name="T14" fmla="*/ 1 w 436"/>
                <a:gd name="T15" fmla="*/ 128 h 360"/>
                <a:gd name="T16" fmla="*/ 229 w 436"/>
                <a:gd name="T17" fmla="*/ 358 h 360"/>
                <a:gd name="T18" fmla="*/ 432 w 436"/>
                <a:gd name="T19" fmla="*/ 254 h 360"/>
                <a:gd name="T20" fmla="*/ 430 w 436"/>
                <a:gd name="T21" fmla="*/ 238 h 360"/>
                <a:gd name="T22" fmla="*/ 430 w 436"/>
                <a:gd name="T23" fmla="*/ 238 h 360"/>
                <a:gd name="T24" fmla="*/ 413 w 436"/>
                <a:gd name="T25" fmla="*/ 24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6" h="360">
                  <a:moveTo>
                    <a:pt x="413" y="240"/>
                  </a:moveTo>
                  <a:cubicBezTo>
                    <a:pt x="366" y="309"/>
                    <a:pt x="282" y="349"/>
                    <a:pt x="189" y="329"/>
                  </a:cubicBezTo>
                  <a:cubicBezTo>
                    <a:pt x="110" y="312"/>
                    <a:pt x="47" y="249"/>
                    <a:pt x="30" y="170"/>
                  </a:cubicBezTo>
                  <a:cubicBezTo>
                    <a:pt x="18" y="115"/>
                    <a:pt x="27" y="62"/>
                    <a:pt x="51" y="19"/>
                  </a:cubicBezTo>
                  <a:cubicBezTo>
                    <a:pt x="54" y="14"/>
                    <a:pt x="53" y="6"/>
                    <a:pt x="47" y="3"/>
                  </a:cubicBezTo>
                  <a:cubicBezTo>
                    <a:pt x="47" y="3"/>
                    <a:pt x="47" y="3"/>
                    <a:pt x="47" y="3"/>
                  </a:cubicBezTo>
                  <a:cubicBezTo>
                    <a:pt x="41" y="0"/>
                    <a:pt x="34" y="1"/>
                    <a:pt x="30" y="7"/>
                  </a:cubicBezTo>
                  <a:cubicBezTo>
                    <a:pt x="10" y="43"/>
                    <a:pt x="0" y="84"/>
                    <a:pt x="1" y="128"/>
                  </a:cubicBezTo>
                  <a:cubicBezTo>
                    <a:pt x="4" y="253"/>
                    <a:pt x="105" y="354"/>
                    <a:pt x="229" y="358"/>
                  </a:cubicBezTo>
                  <a:cubicBezTo>
                    <a:pt x="314" y="360"/>
                    <a:pt x="389" y="318"/>
                    <a:pt x="432" y="254"/>
                  </a:cubicBezTo>
                  <a:cubicBezTo>
                    <a:pt x="436" y="249"/>
                    <a:pt x="435" y="242"/>
                    <a:pt x="430" y="238"/>
                  </a:cubicBezTo>
                  <a:cubicBezTo>
                    <a:pt x="430" y="238"/>
                    <a:pt x="430" y="238"/>
                    <a:pt x="430" y="238"/>
                  </a:cubicBezTo>
                  <a:cubicBezTo>
                    <a:pt x="425" y="233"/>
                    <a:pt x="417" y="234"/>
                    <a:pt x="413" y="24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Oval 12"/>
            <p:cNvSpPr>
              <a:spLocks noChangeArrowheads="1"/>
            </p:cNvSpPr>
            <p:nvPr/>
          </p:nvSpPr>
          <p:spPr bwMode="auto">
            <a:xfrm>
              <a:off x="2941527" y="1877078"/>
              <a:ext cx="256196" cy="396450"/>
            </a:xfrm>
            <a:custGeom>
              <a:avLst/>
              <a:gdLst>
                <a:gd name="connsiteX0" fmla="*/ 182768 w 217488"/>
                <a:gd name="connsiteY0" fmla="*/ 277515 h 336550"/>
                <a:gd name="connsiteX1" fmla="*/ 156139 w 217488"/>
                <a:gd name="connsiteY1" fmla="*/ 283964 h 336550"/>
                <a:gd name="connsiteX2" fmla="*/ 152145 w 217488"/>
                <a:gd name="connsiteY2" fmla="*/ 292993 h 336550"/>
                <a:gd name="connsiteX3" fmla="*/ 158802 w 217488"/>
                <a:gd name="connsiteY3" fmla="*/ 296863 h 336550"/>
                <a:gd name="connsiteX4" fmla="*/ 160133 w 217488"/>
                <a:gd name="connsiteY4" fmla="*/ 296863 h 336550"/>
                <a:gd name="connsiteX5" fmla="*/ 186762 w 217488"/>
                <a:gd name="connsiteY5" fmla="*/ 290414 h 336550"/>
                <a:gd name="connsiteX6" fmla="*/ 190757 w 217488"/>
                <a:gd name="connsiteY6" fmla="*/ 282674 h 336550"/>
                <a:gd name="connsiteX7" fmla="*/ 182768 w 217488"/>
                <a:gd name="connsiteY7" fmla="*/ 277515 h 336550"/>
                <a:gd name="connsiteX8" fmla="*/ 34720 w 217488"/>
                <a:gd name="connsiteY8" fmla="*/ 277515 h 336550"/>
                <a:gd name="connsiteX9" fmla="*/ 26732 w 217488"/>
                <a:gd name="connsiteY9" fmla="*/ 282674 h 336550"/>
                <a:gd name="connsiteX10" fmla="*/ 30726 w 217488"/>
                <a:gd name="connsiteY10" fmla="*/ 290414 h 336550"/>
                <a:gd name="connsiteX11" fmla="*/ 57355 w 217488"/>
                <a:gd name="connsiteY11" fmla="*/ 296863 h 336550"/>
                <a:gd name="connsiteX12" fmla="*/ 58686 w 217488"/>
                <a:gd name="connsiteY12" fmla="*/ 296863 h 336550"/>
                <a:gd name="connsiteX13" fmla="*/ 65344 w 217488"/>
                <a:gd name="connsiteY13" fmla="*/ 292993 h 336550"/>
                <a:gd name="connsiteX14" fmla="*/ 61349 w 217488"/>
                <a:gd name="connsiteY14" fmla="*/ 283964 h 336550"/>
                <a:gd name="connsiteX15" fmla="*/ 34720 w 217488"/>
                <a:gd name="connsiteY15" fmla="*/ 277515 h 336550"/>
                <a:gd name="connsiteX16" fmla="*/ 108745 w 217488"/>
                <a:gd name="connsiteY16" fmla="*/ 271463 h 336550"/>
                <a:gd name="connsiteX17" fmla="*/ 87313 w 217488"/>
                <a:gd name="connsiteY17" fmla="*/ 292101 h 336550"/>
                <a:gd name="connsiteX18" fmla="*/ 108745 w 217488"/>
                <a:gd name="connsiteY18" fmla="*/ 312739 h 336550"/>
                <a:gd name="connsiteX19" fmla="*/ 130177 w 217488"/>
                <a:gd name="connsiteY19" fmla="*/ 292101 h 336550"/>
                <a:gd name="connsiteX20" fmla="*/ 108745 w 217488"/>
                <a:gd name="connsiteY20" fmla="*/ 271463 h 336550"/>
                <a:gd name="connsiteX21" fmla="*/ 27469 w 217488"/>
                <a:gd name="connsiteY21" fmla="*/ 38100 h 336550"/>
                <a:gd name="connsiteX22" fmla="*/ 22225 w 217488"/>
                <a:gd name="connsiteY22" fmla="*/ 42049 h 336550"/>
                <a:gd name="connsiteX23" fmla="*/ 22225 w 217488"/>
                <a:gd name="connsiteY23" fmla="*/ 240798 h 336550"/>
                <a:gd name="connsiteX24" fmla="*/ 27469 w 217488"/>
                <a:gd name="connsiteY24" fmla="*/ 246063 h 336550"/>
                <a:gd name="connsiteX25" fmla="*/ 190019 w 217488"/>
                <a:gd name="connsiteY25" fmla="*/ 246063 h 336550"/>
                <a:gd name="connsiteX26" fmla="*/ 195263 w 217488"/>
                <a:gd name="connsiteY26" fmla="*/ 240798 h 336550"/>
                <a:gd name="connsiteX27" fmla="*/ 195263 w 217488"/>
                <a:gd name="connsiteY27" fmla="*/ 42049 h 336550"/>
                <a:gd name="connsiteX28" fmla="*/ 190019 w 217488"/>
                <a:gd name="connsiteY28" fmla="*/ 38100 h 336550"/>
                <a:gd name="connsiteX29" fmla="*/ 27469 w 217488"/>
                <a:gd name="connsiteY29" fmla="*/ 38100 h 336550"/>
                <a:gd name="connsiteX30" fmla="*/ 92869 w 217488"/>
                <a:gd name="connsiteY30" fmla="*/ 15875 h 336550"/>
                <a:gd name="connsiteX31" fmla="*/ 88900 w 217488"/>
                <a:gd name="connsiteY31" fmla="*/ 19957 h 336550"/>
                <a:gd name="connsiteX32" fmla="*/ 92869 w 217488"/>
                <a:gd name="connsiteY32" fmla="*/ 25400 h 336550"/>
                <a:gd name="connsiteX33" fmla="*/ 124619 w 217488"/>
                <a:gd name="connsiteY33" fmla="*/ 25400 h 336550"/>
                <a:gd name="connsiteX34" fmla="*/ 128588 w 217488"/>
                <a:gd name="connsiteY34" fmla="*/ 19957 h 336550"/>
                <a:gd name="connsiteX35" fmla="*/ 124619 w 217488"/>
                <a:gd name="connsiteY35" fmla="*/ 15875 h 336550"/>
                <a:gd name="connsiteX36" fmla="*/ 92869 w 217488"/>
                <a:gd name="connsiteY36" fmla="*/ 15875 h 336550"/>
                <a:gd name="connsiteX37" fmla="*/ 19652 w 217488"/>
                <a:gd name="connsiteY37" fmla="*/ 0 h 336550"/>
                <a:gd name="connsiteX38" fmla="*/ 197836 w 217488"/>
                <a:gd name="connsiteY38" fmla="*/ 0 h 336550"/>
                <a:gd name="connsiteX39" fmla="*/ 217488 w 217488"/>
                <a:gd name="connsiteY39" fmla="*/ 18405 h 336550"/>
                <a:gd name="connsiteX40" fmla="*/ 217488 w 217488"/>
                <a:gd name="connsiteY40" fmla="*/ 318145 h 336550"/>
                <a:gd name="connsiteX41" fmla="*/ 197836 w 217488"/>
                <a:gd name="connsiteY41" fmla="*/ 336550 h 336550"/>
                <a:gd name="connsiteX42" fmla="*/ 19652 w 217488"/>
                <a:gd name="connsiteY42" fmla="*/ 336550 h 336550"/>
                <a:gd name="connsiteX43" fmla="*/ 0 w 217488"/>
                <a:gd name="connsiteY43" fmla="*/ 318145 h 336550"/>
                <a:gd name="connsiteX44" fmla="*/ 0 w 217488"/>
                <a:gd name="connsiteY44" fmla="*/ 18405 h 336550"/>
                <a:gd name="connsiteX45" fmla="*/ 19652 w 217488"/>
                <a:gd name="connsiteY45"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17488" h="336550">
                  <a:moveTo>
                    <a:pt x="182768" y="277515"/>
                  </a:moveTo>
                  <a:cubicBezTo>
                    <a:pt x="182768" y="277515"/>
                    <a:pt x="182768" y="277515"/>
                    <a:pt x="156139" y="283964"/>
                  </a:cubicBezTo>
                  <a:cubicBezTo>
                    <a:pt x="153476" y="285254"/>
                    <a:pt x="150813" y="289124"/>
                    <a:pt x="152145" y="292993"/>
                  </a:cubicBezTo>
                  <a:cubicBezTo>
                    <a:pt x="152145" y="295573"/>
                    <a:pt x="156139" y="296863"/>
                    <a:pt x="158802" y="296863"/>
                  </a:cubicBezTo>
                  <a:cubicBezTo>
                    <a:pt x="158802" y="296863"/>
                    <a:pt x="160133" y="296863"/>
                    <a:pt x="160133" y="296863"/>
                  </a:cubicBezTo>
                  <a:cubicBezTo>
                    <a:pt x="160133" y="296863"/>
                    <a:pt x="160133" y="296863"/>
                    <a:pt x="186762" y="290414"/>
                  </a:cubicBezTo>
                  <a:cubicBezTo>
                    <a:pt x="189425" y="289124"/>
                    <a:pt x="192088" y="285254"/>
                    <a:pt x="190757" y="282674"/>
                  </a:cubicBezTo>
                  <a:cubicBezTo>
                    <a:pt x="190757" y="278805"/>
                    <a:pt x="186762" y="276225"/>
                    <a:pt x="182768" y="277515"/>
                  </a:cubicBezTo>
                  <a:close/>
                  <a:moveTo>
                    <a:pt x="34720" y="277515"/>
                  </a:moveTo>
                  <a:cubicBezTo>
                    <a:pt x="30726" y="276225"/>
                    <a:pt x="26732" y="278805"/>
                    <a:pt x="26732" y="282674"/>
                  </a:cubicBezTo>
                  <a:cubicBezTo>
                    <a:pt x="25400" y="285254"/>
                    <a:pt x="28063" y="289124"/>
                    <a:pt x="30726" y="290414"/>
                  </a:cubicBezTo>
                  <a:cubicBezTo>
                    <a:pt x="30726" y="290414"/>
                    <a:pt x="30726" y="290414"/>
                    <a:pt x="57355" y="296863"/>
                  </a:cubicBezTo>
                  <a:cubicBezTo>
                    <a:pt x="57355" y="296863"/>
                    <a:pt x="58686" y="296863"/>
                    <a:pt x="58686" y="296863"/>
                  </a:cubicBezTo>
                  <a:cubicBezTo>
                    <a:pt x="61349" y="296863"/>
                    <a:pt x="65344" y="295573"/>
                    <a:pt x="65344" y="292993"/>
                  </a:cubicBezTo>
                  <a:cubicBezTo>
                    <a:pt x="66675" y="289124"/>
                    <a:pt x="64012" y="285254"/>
                    <a:pt x="61349" y="283964"/>
                  </a:cubicBezTo>
                  <a:cubicBezTo>
                    <a:pt x="61349" y="283964"/>
                    <a:pt x="61349" y="283964"/>
                    <a:pt x="34720" y="277515"/>
                  </a:cubicBezTo>
                  <a:close/>
                  <a:moveTo>
                    <a:pt x="108745" y="271463"/>
                  </a:moveTo>
                  <a:cubicBezTo>
                    <a:pt x="96908" y="271463"/>
                    <a:pt x="87313" y="280703"/>
                    <a:pt x="87313" y="292101"/>
                  </a:cubicBezTo>
                  <a:cubicBezTo>
                    <a:pt x="87313" y="303499"/>
                    <a:pt x="96908" y="312739"/>
                    <a:pt x="108745" y="312739"/>
                  </a:cubicBezTo>
                  <a:cubicBezTo>
                    <a:pt x="120582" y="312739"/>
                    <a:pt x="130177" y="303499"/>
                    <a:pt x="130177" y="292101"/>
                  </a:cubicBezTo>
                  <a:cubicBezTo>
                    <a:pt x="130177" y="280703"/>
                    <a:pt x="120582" y="271463"/>
                    <a:pt x="108745" y="271463"/>
                  </a:cubicBezTo>
                  <a:close/>
                  <a:moveTo>
                    <a:pt x="27469" y="38100"/>
                  </a:moveTo>
                  <a:cubicBezTo>
                    <a:pt x="24847" y="38100"/>
                    <a:pt x="22225" y="39416"/>
                    <a:pt x="22225" y="42049"/>
                  </a:cubicBezTo>
                  <a:cubicBezTo>
                    <a:pt x="22225" y="42049"/>
                    <a:pt x="22225" y="42049"/>
                    <a:pt x="22225" y="240798"/>
                  </a:cubicBezTo>
                  <a:cubicBezTo>
                    <a:pt x="22225" y="243431"/>
                    <a:pt x="24847" y="246063"/>
                    <a:pt x="27469" y="246063"/>
                  </a:cubicBezTo>
                  <a:cubicBezTo>
                    <a:pt x="27469" y="246063"/>
                    <a:pt x="27469" y="246063"/>
                    <a:pt x="190019" y="246063"/>
                  </a:cubicBezTo>
                  <a:cubicBezTo>
                    <a:pt x="192641" y="246063"/>
                    <a:pt x="195263" y="243431"/>
                    <a:pt x="195263" y="240798"/>
                  </a:cubicBezTo>
                  <a:lnTo>
                    <a:pt x="195263" y="42049"/>
                  </a:lnTo>
                  <a:cubicBezTo>
                    <a:pt x="195263" y="39416"/>
                    <a:pt x="192641" y="38100"/>
                    <a:pt x="190019" y="38100"/>
                  </a:cubicBezTo>
                  <a:cubicBezTo>
                    <a:pt x="190019" y="38100"/>
                    <a:pt x="190019" y="38100"/>
                    <a:pt x="27469" y="38100"/>
                  </a:cubicBezTo>
                  <a:close/>
                  <a:moveTo>
                    <a:pt x="92869" y="15875"/>
                  </a:moveTo>
                  <a:cubicBezTo>
                    <a:pt x="90223" y="15875"/>
                    <a:pt x="88900" y="17236"/>
                    <a:pt x="88900" y="19957"/>
                  </a:cubicBezTo>
                  <a:cubicBezTo>
                    <a:pt x="88900" y="22679"/>
                    <a:pt x="90223" y="25400"/>
                    <a:pt x="92869" y="25400"/>
                  </a:cubicBezTo>
                  <a:cubicBezTo>
                    <a:pt x="92869" y="25400"/>
                    <a:pt x="92869" y="25400"/>
                    <a:pt x="124619" y="25400"/>
                  </a:cubicBezTo>
                  <a:cubicBezTo>
                    <a:pt x="127265" y="25400"/>
                    <a:pt x="128588" y="22679"/>
                    <a:pt x="128588" y="19957"/>
                  </a:cubicBezTo>
                  <a:cubicBezTo>
                    <a:pt x="128588" y="17236"/>
                    <a:pt x="127265" y="15875"/>
                    <a:pt x="124619" y="15875"/>
                  </a:cubicBezTo>
                  <a:cubicBezTo>
                    <a:pt x="124619" y="15875"/>
                    <a:pt x="124619" y="15875"/>
                    <a:pt x="92869" y="15875"/>
                  </a:cubicBezTo>
                  <a:close/>
                  <a:moveTo>
                    <a:pt x="19652" y="0"/>
                  </a:moveTo>
                  <a:cubicBezTo>
                    <a:pt x="19652" y="0"/>
                    <a:pt x="19652" y="0"/>
                    <a:pt x="197836" y="0"/>
                  </a:cubicBezTo>
                  <a:cubicBezTo>
                    <a:pt x="208317" y="0"/>
                    <a:pt x="217488" y="7888"/>
                    <a:pt x="217488" y="18405"/>
                  </a:cubicBezTo>
                  <a:cubicBezTo>
                    <a:pt x="217488" y="18405"/>
                    <a:pt x="217488" y="18405"/>
                    <a:pt x="217488" y="318145"/>
                  </a:cubicBezTo>
                  <a:cubicBezTo>
                    <a:pt x="217488" y="328662"/>
                    <a:pt x="208317" y="336550"/>
                    <a:pt x="197836" y="336550"/>
                  </a:cubicBezTo>
                  <a:cubicBezTo>
                    <a:pt x="197836" y="336550"/>
                    <a:pt x="197836" y="336550"/>
                    <a:pt x="19652" y="336550"/>
                  </a:cubicBezTo>
                  <a:cubicBezTo>
                    <a:pt x="9171" y="336550"/>
                    <a:pt x="0" y="328662"/>
                    <a:pt x="0" y="318145"/>
                  </a:cubicBezTo>
                  <a:cubicBezTo>
                    <a:pt x="0" y="318145"/>
                    <a:pt x="0" y="318145"/>
                    <a:pt x="0" y="18405"/>
                  </a:cubicBezTo>
                  <a:cubicBezTo>
                    <a:pt x="0" y="7888"/>
                    <a:pt x="9171" y="0"/>
                    <a:pt x="19652" y="0"/>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Oval 15"/>
            <p:cNvSpPr>
              <a:spLocks noChangeArrowheads="1"/>
            </p:cNvSpPr>
            <p:nvPr/>
          </p:nvSpPr>
          <p:spPr bwMode="auto">
            <a:xfrm>
              <a:off x="2942252" y="4386452"/>
              <a:ext cx="254745" cy="394204"/>
            </a:xfrm>
            <a:custGeom>
              <a:avLst/>
              <a:gdLst>
                <a:gd name="connsiteX0" fmla="*/ 182768 w 217488"/>
                <a:gd name="connsiteY0" fmla="*/ 277515 h 336550"/>
                <a:gd name="connsiteX1" fmla="*/ 156139 w 217488"/>
                <a:gd name="connsiteY1" fmla="*/ 283964 h 336550"/>
                <a:gd name="connsiteX2" fmla="*/ 152145 w 217488"/>
                <a:gd name="connsiteY2" fmla="*/ 292993 h 336550"/>
                <a:gd name="connsiteX3" fmla="*/ 158802 w 217488"/>
                <a:gd name="connsiteY3" fmla="*/ 296863 h 336550"/>
                <a:gd name="connsiteX4" fmla="*/ 160133 w 217488"/>
                <a:gd name="connsiteY4" fmla="*/ 296863 h 336550"/>
                <a:gd name="connsiteX5" fmla="*/ 186762 w 217488"/>
                <a:gd name="connsiteY5" fmla="*/ 290414 h 336550"/>
                <a:gd name="connsiteX6" fmla="*/ 190757 w 217488"/>
                <a:gd name="connsiteY6" fmla="*/ 282674 h 336550"/>
                <a:gd name="connsiteX7" fmla="*/ 182768 w 217488"/>
                <a:gd name="connsiteY7" fmla="*/ 277515 h 336550"/>
                <a:gd name="connsiteX8" fmla="*/ 34720 w 217488"/>
                <a:gd name="connsiteY8" fmla="*/ 277515 h 336550"/>
                <a:gd name="connsiteX9" fmla="*/ 26732 w 217488"/>
                <a:gd name="connsiteY9" fmla="*/ 282674 h 336550"/>
                <a:gd name="connsiteX10" fmla="*/ 30726 w 217488"/>
                <a:gd name="connsiteY10" fmla="*/ 290414 h 336550"/>
                <a:gd name="connsiteX11" fmla="*/ 57355 w 217488"/>
                <a:gd name="connsiteY11" fmla="*/ 296863 h 336550"/>
                <a:gd name="connsiteX12" fmla="*/ 58686 w 217488"/>
                <a:gd name="connsiteY12" fmla="*/ 296863 h 336550"/>
                <a:gd name="connsiteX13" fmla="*/ 65344 w 217488"/>
                <a:gd name="connsiteY13" fmla="*/ 292993 h 336550"/>
                <a:gd name="connsiteX14" fmla="*/ 61349 w 217488"/>
                <a:gd name="connsiteY14" fmla="*/ 283964 h 336550"/>
                <a:gd name="connsiteX15" fmla="*/ 34720 w 217488"/>
                <a:gd name="connsiteY15" fmla="*/ 277515 h 336550"/>
                <a:gd name="connsiteX16" fmla="*/ 108745 w 217488"/>
                <a:gd name="connsiteY16" fmla="*/ 271463 h 336550"/>
                <a:gd name="connsiteX17" fmla="*/ 87313 w 217488"/>
                <a:gd name="connsiteY17" fmla="*/ 292101 h 336550"/>
                <a:gd name="connsiteX18" fmla="*/ 108745 w 217488"/>
                <a:gd name="connsiteY18" fmla="*/ 312739 h 336550"/>
                <a:gd name="connsiteX19" fmla="*/ 130177 w 217488"/>
                <a:gd name="connsiteY19" fmla="*/ 292101 h 336550"/>
                <a:gd name="connsiteX20" fmla="*/ 108745 w 217488"/>
                <a:gd name="connsiteY20" fmla="*/ 271463 h 336550"/>
                <a:gd name="connsiteX21" fmla="*/ 27469 w 217488"/>
                <a:gd name="connsiteY21" fmla="*/ 38100 h 336550"/>
                <a:gd name="connsiteX22" fmla="*/ 22225 w 217488"/>
                <a:gd name="connsiteY22" fmla="*/ 42049 h 336550"/>
                <a:gd name="connsiteX23" fmla="*/ 22225 w 217488"/>
                <a:gd name="connsiteY23" fmla="*/ 240798 h 336550"/>
                <a:gd name="connsiteX24" fmla="*/ 27469 w 217488"/>
                <a:gd name="connsiteY24" fmla="*/ 246063 h 336550"/>
                <a:gd name="connsiteX25" fmla="*/ 190019 w 217488"/>
                <a:gd name="connsiteY25" fmla="*/ 246063 h 336550"/>
                <a:gd name="connsiteX26" fmla="*/ 195263 w 217488"/>
                <a:gd name="connsiteY26" fmla="*/ 240798 h 336550"/>
                <a:gd name="connsiteX27" fmla="*/ 195263 w 217488"/>
                <a:gd name="connsiteY27" fmla="*/ 42049 h 336550"/>
                <a:gd name="connsiteX28" fmla="*/ 190019 w 217488"/>
                <a:gd name="connsiteY28" fmla="*/ 38100 h 336550"/>
                <a:gd name="connsiteX29" fmla="*/ 27469 w 217488"/>
                <a:gd name="connsiteY29" fmla="*/ 38100 h 336550"/>
                <a:gd name="connsiteX30" fmla="*/ 92869 w 217488"/>
                <a:gd name="connsiteY30" fmla="*/ 15875 h 336550"/>
                <a:gd name="connsiteX31" fmla="*/ 88900 w 217488"/>
                <a:gd name="connsiteY31" fmla="*/ 19957 h 336550"/>
                <a:gd name="connsiteX32" fmla="*/ 92869 w 217488"/>
                <a:gd name="connsiteY32" fmla="*/ 25400 h 336550"/>
                <a:gd name="connsiteX33" fmla="*/ 124619 w 217488"/>
                <a:gd name="connsiteY33" fmla="*/ 25400 h 336550"/>
                <a:gd name="connsiteX34" fmla="*/ 128588 w 217488"/>
                <a:gd name="connsiteY34" fmla="*/ 19957 h 336550"/>
                <a:gd name="connsiteX35" fmla="*/ 124619 w 217488"/>
                <a:gd name="connsiteY35" fmla="*/ 15875 h 336550"/>
                <a:gd name="connsiteX36" fmla="*/ 92869 w 217488"/>
                <a:gd name="connsiteY36" fmla="*/ 15875 h 336550"/>
                <a:gd name="connsiteX37" fmla="*/ 19652 w 217488"/>
                <a:gd name="connsiteY37" fmla="*/ 0 h 336550"/>
                <a:gd name="connsiteX38" fmla="*/ 197836 w 217488"/>
                <a:gd name="connsiteY38" fmla="*/ 0 h 336550"/>
                <a:gd name="connsiteX39" fmla="*/ 217488 w 217488"/>
                <a:gd name="connsiteY39" fmla="*/ 18405 h 336550"/>
                <a:gd name="connsiteX40" fmla="*/ 217488 w 217488"/>
                <a:gd name="connsiteY40" fmla="*/ 318145 h 336550"/>
                <a:gd name="connsiteX41" fmla="*/ 197836 w 217488"/>
                <a:gd name="connsiteY41" fmla="*/ 336550 h 336550"/>
                <a:gd name="connsiteX42" fmla="*/ 19652 w 217488"/>
                <a:gd name="connsiteY42" fmla="*/ 336550 h 336550"/>
                <a:gd name="connsiteX43" fmla="*/ 0 w 217488"/>
                <a:gd name="connsiteY43" fmla="*/ 318145 h 336550"/>
                <a:gd name="connsiteX44" fmla="*/ 0 w 217488"/>
                <a:gd name="connsiteY44" fmla="*/ 18405 h 336550"/>
                <a:gd name="connsiteX45" fmla="*/ 19652 w 217488"/>
                <a:gd name="connsiteY45"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17488" h="336550">
                  <a:moveTo>
                    <a:pt x="182768" y="277515"/>
                  </a:moveTo>
                  <a:cubicBezTo>
                    <a:pt x="182768" y="277515"/>
                    <a:pt x="182768" y="277515"/>
                    <a:pt x="156139" y="283964"/>
                  </a:cubicBezTo>
                  <a:cubicBezTo>
                    <a:pt x="153476" y="285254"/>
                    <a:pt x="150813" y="289124"/>
                    <a:pt x="152145" y="292993"/>
                  </a:cubicBezTo>
                  <a:cubicBezTo>
                    <a:pt x="152145" y="295573"/>
                    <a:pt x="156139" y="296863"/>
                    <a:pt x="158802" y="296863"/>
                  </a:cubicBezTo>
                  <a:cubicBezTo>
                    <a:pt x="158802" y="296863"/>
                    <a:pt x="160133" y="296863"/>
                    <a:pt x="160133" y="296863"/>
                  </a:cubicBezTo>
                  <a:cubicBezTo>
                    <a:pt x="160133" y="296863"/>
                    <a:pt x="160133" y="296863"/>
                    <a:pt x="186762" y="290414"/>
                  </a:cubicBezTo>
                  <a:cubicBezTo>
                    <a:pt x="189425" y="289124"/>
                    <a:pt x="192088" y="285254"/>
                    <a:pt x="190757" y="282674"/>
                  </a:cubicBezTo>
                  <a:cubicBezTo>
                    <a:pt x="190757" y="278805"/>
                    <a:pt x="186762" y="276225"/>
                    <a:pt x="182768" y="277515"/>
                  </a:cubicBezTo>
                  <a:close/>
                  <a:moveTo>
                    <a:pt x="34720" y="277515"/>
                  </a:moveTo>
                  <a:cubicBezTo>
                    <a:pt x="30726" y="276225"/>
                    <a:pt x="26732" y="278805"/>
                    <a:pt x="26732" y="282674"/>
                  </a:cubicBezTo>
                  <a:cubicBezTo>
                    <a:pt x="25400" y="285254"/>
                    <a:pt x="28063" y="289124"/>
                    <a:pt x="30726" y="290414"/>
                  </a:cubicBezTo>
                  <a:cubicBezTo>
                    <a:pt x="30726" y="290414"/>
                    <a:pt x="30726" y="290414"/>
                    <a:pt x="57355" y="296863"/>
                  </a:cubicBezTo>
                  <a:cubicBezTo>
                    <a:pt x="57355" y="296863"/>
                    <a:pt x="58686" y="296863"/>
                    <a:pt x="58686" y="296863"/>
                  </a:cubicBezTo>
                  <a:cubicBezTo>
                    <a:pt x="61349" y="296863"/>
                    <a:pt x="65344" y="295573"/>
                    <a:pt x="65344" y="292993"/>
                  </a:cubicBezTo>
                  <a:cubicBezTo>
                    <a:pt x="66675" y="289124"/>
                    <a:pt x="64012" y="285254"/>
                    <a:pt x="61349" y="283964"/>
                  </a:cubicBezTo>
                  <a:cubicBezTo>
                    <a:pt x="61349" y="283964"/>
                    <a:pt x="61349" y="283964"/>
                    <a:pt x="34720" y="277515"/>
                  </a:cubicBezTo>
                  <a:close/>
                  <a:moveTo>
                    <a:pt x="108745" y="271463"/>
                  </a:moveTo>
                  <a:cubicBezTo>
                    <a:pt x="96908" y="271463"/>
                    <a:pt x="87313" y="280703"/>
                    <a:pt x="87313" y="292101"/>
                  </a:cubicBezTo>
                  <a:cubicBezTo>
                    <a:pt x="87313" y="303499"/>
                    <a:pt x="96908" y="312739"/>
                    <a:pt x="108745" y="312739"/>
                  </a:cubicBezTo>
                  <a:cubicBezTo>
                    <a:pt x="120582" y="312739"/>
                    <a:pt x="130177" y="303499"/>
                    <a:pt x="130177" y="292101"/>
                  </a:cubicBezTo>
                  <a:cubicBezTo>
                    <a:pt x="130177" y="280703"/>
                    <a:pt x="120582" y="271463"/>
                    <a:pt x="108745" y="271463"/>
                  </a:cubicBezTo>
                  <a:close/>
                  <a:moveTo>
                    <a:pt x="27469" y="38100"/>
                  </a:moveTo>
                  <a:cubicBezTo>
                    <a:pt x="24847" y="38100"/>
                    <a:pt x="22225" y="39416"/>
                    <a:pt x="22225" y="42049"/>
                  </a:cubicBezTo>
                  <a:cubicBezTo>
                    <a:pt x="22225" y="42049"/>
                    <a:pt x="22225" y="42049"/>
                    <a:pt x="22225" y="240798"/>
                  </a:cubicBezTo>
                  <a:cubicBezTo>
                    <a:pt x="22225" y="243431"/>
                    <a:pt x="24847" y="246063"/>
                    <a:pt x="27469" y="246063"/>
                  </a:cubicBezTo>
                  <a:cubicBezTo>
                    <a:pt x="27469" y="246063"/>
                    <a:pt x="27469" y="246063"/>
                    <a:pt x="190019" y="246063"/>
                  </a:cubicBezTo>
                  <a:cubicBezTo>
                    <a:pt x="192641" y="246063"/>
                    <a:pt x="195263" y="243431"/>
                    <a:pt x="195263" y="240798"/>
                  </a:cubicBezTo>
                  <a:lnTo>
                    <a:pt x="195263" y="42049"/>
                  </a:lnTo>
                  <a:cubicBezTo>
                    <a:pt x="195263" y="39416"/>
                    <a:pt x="192641" y="38100"/>
                    <a:pt x="190019" y="38100"/>
                  </a:cubicBezTo>
                  <a:cubicBezTo>
                    <a:pt x="190019" y="38100"/>
                    <a:pt x="190019" y="38100"/>
                    <a:pt x="27469" y="38100"/>
                  </a:cubicBezTo>
                  <a:close/>
                  <a:moveTo>
                    <a:pt x="92869" y="15875"/>
                  </a:moveTo>
                  <a:cubicBezTo>
                    <a:pt x="90223" y="15875"/>
                    <a:pt x="88900" y="17236"/>
                    <a:pt x="88900" y="19957"/>
                  </a:cubicBezTo>
                  <a:cubicBezTo>
                    <a:pt x="88900" y="22679"/>
                    <a:pt x="90223" y="25400"/>
                    <a:pt x="92869" y="25400"/>
                  </a:cubicBezTo>
                  <a:cubicBezTo>
                    <a:pt x="92869" y="25400"/>
                    <a:pt x="92869" y="25400"/>
                    <a:pt x="124619" y="25400"/>
                  </a:cubicBezTo>
                  <a:cubicBezTo>
                    <a:pt x="127265" y="25400"/>
                    <a:pt x="128588" y="22679"/>
                    <a:pt x="128588" y="19957"/>
                  </a:cubicBezTo>
                  <a:cubicBezTo>
                    <a:pt x="128588" y="17236"/>
                    <a:pt x="127265" y="15875"/>
                    <a:pt x="124619" y="15875"/>
                  </a:cubicBezTo>
                  <a:cubicBezTo>
                    <a:pt x="124619" y="15875"/>
                    <a:pt x="124619" y="15875"/>
                    <a:pt x="92869" y="15875"/>
                  </a:cubicBezTo>
                  <a:close/>
                  <a:moveTo>
                    <a:pt x="19652" y="0"/>
                  </a:moveTo>
                  <a:cubicBezTo>
                    <a:pt x="19652" y="0"/>
                    <a:pt x="19652" y="0"/>
                    <a:pt x="197836" y="0"/>
                  </a:cubicBezTo>
                  <a:cubicBezTo>
                    <a:pt x="208317" y="0"/>
                    <a:pt x="217488" y="7888"/>
                    <a:pt x="217488" y="18405"/>
                  </a:cubicBezTo>
                  <a:cubicBezTo>
                    <a:pt x="217488" y="18405"/>
                    <a:pt x="217488" y="18405"/>
                    <a:pt x="217488" y="318145"/>
                  </a:cubicBezTo>
                  <a:cubicBezTo>
                    <a:pt x="217488" y="328662"/>
                    <a:pt x="208317" y="336550"/>
                    <a:pt x="197836" y="336550"/>
                  </a:cubicBezTo>
                  <a:cubicBezTo>
                    <a:pt x="197836" y="336550"/>
                    <a:pt x="197836" y="336550"/>
                    <a:pt x="19652" y="336550"/>
                  </a:cubicBezTo>
                  <a:cubicBezTo>
                    <a:pt x="9171" y="336550"/>
                    <a:pt x="0" y="328662"/>
                    <a:pt x="0" y="318145"/>
                  </a:cubicBezTo>
                  <a:cubicBezTo>
                    <a:pt x="0" y="318145"/>
                    <a:pt x="0" y="318145"/>
                    <a:pt x="0" y="18405"/>
                  </a:cubicBezTo>
                  <a:cubicBezTo>
                    <a:pt x="0" y="7888"/>
                    <a:pt x="9171" y="0"/>
                    <a:pt x="19652" y="0"/>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Oval 18"/>
            <p:cNvSpPr>
              <a:spLocks noChangeArrowheads="1"/>
            </p:cNvSpPr>
            <p:nvPr/>
          </p:nvSpPr>
          <p:spPr bwMode="auto">
            <a:xfrm>
              <a:off x="4174152" y="3132327"/>
              <a:ext cx="254745" cy="394204"/>
            </a:xfrm>
            <a:custGeom>
              <a:avLst/>
              <a:gdLst>
                <a:gd name="connsiteX0" fmla="*/ 182768 w 217488"/>
                <a:gd name="connsiteY0" fmla="*/ 277515 h 336550"/>
                <a:gd name="connsiteX1" fmla="*/ 156139 w 217488"/>
                <a:gd name="connsiteY1" fmla="*/ 283964 h 336550"/>
                <a:gd name="connsiteX2" fmla="*/ 152145 w 217488"/>
                <a:gd name="connsiteY2" fmla="*/ 292993 h 336550"/>
                <a:gd name="connsiteX3" fmla="*/ 158802 w 217488"/>
                <a:gd name="connsiteY3" fmla="*/ 296863 h 336550"/>
                <a:gd name="connsiteX4" fmla="*/ 160133 w 217488"/>
                <a:gd name="connsiteY4" fmla="*/ 296863 h 336550"/>
                <a:gd name="connsiteX5" fmla="*/ 186762 w 217488"/>
                <a:gd name="connsiteY5" fmla="*/ 290414 h 336550"/>
                <a:gd name="connsiteX6" fmla="*/ 190757 w 217488"/>
                <a:gd name="connsiteY6" fmla="*/ 282674 h 336550"/>
                <a:gd name="connsiteX7" fmla="*/ 182768 w 217488"/>
                <a:gd name="connsiteY7" fmla="*/ 277515 h 336550"/>
                <a:gd name="connsiteX8" fmla="*/ 34720 w 217488"/>
                <a:gd name="connsiteY8" fmla="*/ 277515 h 336550"/>
                <a:gd name="connsiteX9" fmla="*/ 26732 w 217488"/>
                <a:gd name="connsiteY9" fmla="*/ 282674 h 336550"/>
                <a:gd name="connsiteX10" fmla="*/ 30726 w 217488"/>
                <a:gd name="connsiteY10" fmla="*/ 290414 h 336550"/>
                <a:gd name="connsiteX11" fmla="*/ 57355 w 217488"/>
                <a:gd name="connsiteY11" fmla="*/ 296863 h 336550"/>
                <a:gd name="connsiteX12" fmla="*/ 58686 w 217488"/>
                <a:gd name="connsiteY12" fmla="*/ 296863 h 336550"/>
                <a:gd name="connsiteX13" fmla="*/ 65344 w 217488"/>
                <a:gd name="connsiteY13" fmla="*/ 292993 h 336550"/>
                <a:gd name="connsiteX14" fmla="*/ 61349 w 217488"/>
                <a:gd name="connsiteY14" fmla="*/ 283964 h 336550"/>
                <a:gd name="connsiteX15" fmla="*/ 34720 w 217488"/>
                <a:gd name="connsiteY15" fmla="*/ 277515 h 336550"/>
                <a:gd name="connsiteX16" fmla="*/ 108745 w 217488"/>
                <a:gd name="connsiteY16" fmla="*/ 271463 h 336550"/>
                <a:gd name="connsiteX17" fmla="*/ 87313 w 217488"/>
                <a:gd name="connsiteY17" fmla="*/ 292101 h 336550"/>
                <a:gd name="connsiteX18" fmla="*/ 108745 w 217488"/>
                <a:gd name="connsiteY18" fmla="*/ 312739 h 336550"/>
                <a:gd name="connsiteX19" fmla="*/ 130177 w 217488"/>
                <a:gd name="connsiteY19" fmla="*/ 292101 h 336550"/>
                <a:gd name="connsiteX20" fmla="*/ 108745 w 217488"/>
                <a:gd name="connsiteY20" fmla="*/ 271463 h 336550"/>
                <a:gd name="connsiteX21" fmla="*/ 27469 w 217488"/>
                <a:gd name="connsiteY21" fmla="*/ 38100 h 336550"/>
                <a:gd name="connsiteX22" fmla="*/ 22225 w 217488"/>
                <a:gd name="connsiteY22" fmla="*/ 42049 h 336550"/>
                <a:gd name="connsiteX23" fmla="*/ 22225 w 217488"/>
                <a:gd name="connsiteY23" fmla="*/ 240798 h 336550"/>
                <a:gd name="connsiteX24" fmla="*/ 27469 w 217488"/>
                <a:gd name="connsiteY24" fmla="*/ 246063 h 336550"/>
                <a:gd name="connsiteX25" fmla="*/ 190019 w 217488"/>
                <a:gd name="connsiteY25" fmla="*/ 246063 h 336550"/>
                <a:gd name="connsiteX26" fmla="*/ 195263 w 217488"/>
                <a:gd name="connsiteY26" fmla="*/ 240798 h 336550"/>
                <a:gd name="connsiteX27" fmla="*/ 195263 w 217488"/>
                <a:gd name="connsiteY27" fmla="*/ 42049 h 336550"/>
                <a:gd name="connsiteX28" fmla="*/ 190019 w 217488"/>
                <a:gd name="connsiteY28" fmla="*/ 38100 h 336550"/>
                <a:gd name="connsiteX29" fmla="*/ 27469 w 217488"/>
                <a:gd name="connsiteY29" fmla="*/ 38100 h 336550"/>
                <a:gd name="connsiteX30" fmla="*/ 92869 w 217488"/>
                <a:gd name="connsiteY30" fmla="*/ 15875 h 336550"/>
                <a:gd name="connsiteX31" fmla="*/ 88900 w 217488"/>
                <a:gd name="connsiteY31" fmla="*/ 19957 h 336550"/>
                <a:gd name="connsiteX32" fmla="*/ 92869 w 217488"/>
                <a:gd name="connsiteY32" fmla="*/ 25400 h 336550"/>
                <a:gd name="connsiteX33" fmla="*/ 124619 w 217488"/>
                <a:gd name="connsiteY33" fmla="*/ 25400 h 336550"/>
                <a:gd name="connsiteX34" fmla="*/ 128588 w 217488"/>
                <a:gd name="connsiteY34" fmla="*/ 19957 h 336550"/>
                <a:gd name="connsiteX35" fmla="*/ 124619 w 217488"/>
                <a:gd name="connsiteY35" fmla="*/ 15875 h 336550"/>
                <a:gd name="connsiteX36" fmla="*/ 92869 w 217488"/>
                <a:gd name="connsiteY36" fmla="*/ 15875 h 336550"/>
                <a:gd name="connsiteX37" fmla="*/ 19652 w 217488"/>
                <a:gd name="connsiteY37" fmla="*/ 0 h 336550"/>
                <a:gd name="connsiteX38" fmla="*/ 197836 w 217488"/>
                <a:gd name="connsiteY38" fmla="*/ 0 h 336550"/>
                <a:gd name="connsiteX39" fmla="*/ 217488 w 217488"/>
                <a:gd name="connsiteY39" fmla="*/ 18405 h 336550"/>
                <a:gd name="connsiteX40" fmla="*/ 217488 w 217488"/>
                <a:gd name="connsiteY40" fmla="*/ 318145 h 336550"/>
                <a:gd name="connsiteX41" fmla="*/ 197836 w 217488"/>
                <a:gd name="connsiteY41" fmla="*/ 336550 h 336550"/>
                <a:gd name="connsiteX42" fmla="*/ 19652 w 217488"/>
                <a:gd name="connsiteY42" fmla="*/ 336550 h 336550"/>
                <a:gd name="connsiteX43" fmla="*/ 0 w 217488"/>
                <a:gd name="connsiteY43" fmla="*/ 318145 h 336550"/>
                <a:gd name="connsiteX44" fmla="*/ 0 w 217488"/>
                <a:gd name="connsiteY44" fmla="*/ 18405 h 336550"/>
                <a:gd name="connsiteX45" fmla="*/ 19652 w 217488"/>
                <a:gd name="connsiteY45"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17488" h="336550">
                  <a:moveTo>
                    <a:pt x="182768" y="277515"/>
                  </a:moveTo>
                  <a:cubicBezTo>
                    <a:pt x="182768" y="277515"/>
                    <a:pt x="182768" y="277515"/>
                    <a:pt x="156139" y="283964"/>
                  </a:cubicBezTo>
                  <a:cubicBezTo>
                    <a:pt x="153476" y="285254"/>
                    <a:pt x="150813" y="289124"/>
                    <a:pt x="152145" y="292993"/>
                  </a:cubicBezTo>
                  <a:cubicBezTo>
                    <a:pt x="152145" y="295573"/>
                    <a:pt x="156139" y="296863"/>
                    <a:pt x="158802" y="296863"/>
                  </a:cubicBezTo>
                  <a:cubicBezTo>
                    <a:pt x="158802" y="296863"/>
                    <a:pt x="160133" y="296863"/>
                    <a:pt x="160133" y="296863"/>
                  </a:cubicBezTo>
                  <a:cubicBezTo>
                    <a:pt x="160133" y="296863"/>
                    <a:pt x="160133" y="296863"/>
                    <a:pt x="186762" y="290414"/>
                  </a:cubicBezTo>
                  <a:cubicBezTo>
                    <a:pt x="189425" y="289124"/>
                    <a:pt x="192088" y="285254"/>
                    <a:pt x="190757" y="282674"/>
                  </a:cubicBezTo>
                  <a:cubicBezTo>
                    <a:pt x="190757" y="278805"/>
                    <a:pt x="186762" y="276225"/>
                    <a:pt x="182768" y="277515"/>
                  </a:cubicBezTo>
                  <a:close/>
                  <a:moveTo>
                    <a:pt x="34720" y="277515"/>
                  </a:moveTo>
                  <a:cubicBezTo>
                    <a:pt x="30726" y="276225"/>
                    <a:pt x="26732" y="278805"/>
                    <a:pt x="26732" y="282674"/>
                  </a:cubicBezTo>
                  <a:cubicBezTo>
                    <a:pt x="25400" y="285254"/>
                    <a:pt x="28063" y="289124"/>
                    <a:pt x="30726" y="290414"/>
                  </a:cubicBezTo>
                  <a:cubicBezTo>
                    <a:pt x="30726" y="290414"/>
                    <a:pt x="30726" y="290414"/>
                    <a:pt x="57355" y="296863"/>
                  </a:cubicBezTo>
                  <a:cubicBezTo>
                    <a:pt x="57355" y="296863"/>
                    <a:pt x="58686" y="296863"/>
                    <a:pt x="58686" y="296863"/>
                  </a:cubicBezTo>
                  <a:cubicBezTo>
                    <a:pt x="61349" y="296863"/>
                    <a:pt x="65344" y="295573"/>
                    <a:pt x="65344" y="292993"/>
                  </a:cubicBezTo>
                  <a:cubicBezTo>
                    <a:pt x="66675" y="289124"/>
                    <a:pt x="64012" y="285254"/>
                    <a:pt x="61349" y="283964"/>
                  </a:cubicBezTo>
                  <a:cubicBezTo>
                    <a:pt x="61349" y="283964"/>
                    <a:pt x="61349" y="283964"/>
                    <a:pt x="34720" y="277515"/>
                  </a:cubicBezTo>
                  <a:close/>
                  <a:moveTo>
                    <a:pt x="108745" y="271463"/>
                  </a:moveTo>
                  <a:cubicBezTo>
                    <a:pt x="96908" y="271463"/>
                    <a:pt x="87313" y="280703"/>
                    <a:pt x="87313" y="292101"/>
                  </a:cubicBezTo>
                  <a:cubicBezTo>
                    <a:pt x="87313" y="303499"/>
                    <a:pt x="96908" y="312739"/>
                    <a:pt x="108745" y="312739"/>
                  </a:cubicBezTo>
                  <a:cubicBezTo>
                    <a:pt x="120582" y="312739"/>
                    <a:pt x="130177" y="303499"/>
                    <a:pt x="130177" y="292101"/>
                  </a:cubicBezTo>
                  <a:cubicBezTo>
                    <a:pt x="130177" y="280703"/>
                    <a:pt x="120582" y="271463"/>
                    <a:pt x="108745" y="271463"/>
                  </a:cubicBezTo>
                  <a:close/>
                  <a:moveTo>
                    <a:pt x="27469" y="38100"/>
                  </a:moveTo>
                  <a:cubicBezTo>
                    <a:pt x="24847" y="38100"/>
                    <a:pt x="22225" y="39416"/>
                    <a:pt x="22225" y="42049"/>
                  </a:cubicBezTo>
                  <a:cubicBezTo>
                    <a:pt x="22225" y="42049"/>
                    <a:pt x="22225" y="42049"/>
                    <a:pt x="22225" y="240798"/>
                  </a:cubicBezTo>
                  <a:cubicBezTo>
                    <a:pt x="22225" y="243431"/>
                    <a:pt x="24847" y="246063"/>
                    <a:pt x="27469" y="246063"/>
                  </a:cubicBezTo>
                  <a:cubicBezTo>
                    <a:pt x="27469" y="246063"/>
                    <a:pt x="27469" y="246063"/>
                    <a:pt x="190019" y="246063"/>
                  </a:cubicBezTo>
                  <a:cubicBezTo>
                    <a:pt x="192641" y="246063"/>
                    <a:pt x="195263" y="243431"/>
                    <a:pt x="195263" y="240798"/>
                  </a:cubicBezTo>
                  <a:lnTo>
                    <a:pt x="195263" y="42049"/>
                  </a:lnTo>
                  <a:cubicBezTo>
                    <a:pt x="195263" y="39416"/>
                    <a:pt x="192641" y="38100"/>
                    <a:pt x="190019" y="38100"/>
                  </a:cubicBezTo>
                  <a:cubicBezTo>
                    <a:pt x="190019" y="38100"/>
                    <a:pt x="190019" y="38100"/>
                    <a:pt x="27469" y="38100"/>
                  </a:cubicBezTo>
                  <a:close/>
                  <a:moveTo>
                    <a:pt x="92869" y="15875"/>
                  </a:moveTo>
                  <a:cubicBezTo>
                    <a:pt x="90223" y="15875"/>
                    <a:pt x="88900" y="17236"/>
                    <a:pt x="88900" y="19957"/>
                  </a:cubicBezTo>
                  <a:cubicBezTo>
                    <a:pt x="88900" y="22679"/>
                    <a:pt x="90223" y="25400"/>
                    <a:pt x="92869" y="25400"/>
                  </a:cubicBezTo>
                  <a:cubicBezTo>
                    <a:pt x="92869" y="25400"/>
                    <a:pt x="92869" y="25400"/>
                    <a:pt x="124619" y="25400"/>
                  </a:cubicBezTo>
                  <a:cubicBezTo>
                    <a:pt x="127265" y="25400"/>
                    <a:pt x="128588" y="22679"/>
                    <a:pt x="128588" y="19957"/>
                  </a:cubicBezTo>
                  <a:cubicBezTo>
                    <a:pt x="128588" y="17236"/>
                    <a:pt x="127265" y="15875"/>
                    <a:pt x="124619" y="15875"/>
                  </a:cubicBezTo>
                  <a:cubicBezTo>
                    <a:pt x="124619" y="15875"/>
                    <a:pt x="124619" y="15875"/>
                    <a:pt x="92869" y="15875"/>
                  </a:cubicBezTo>
                  <a:close/>
                  <a:moveTo>
                    <a:pt x="19652" y="0"/>
                  </a:moveTo>
                  <a:cubicBezTo>
                    <a:pt x="19652" y="0"/>
                    <a:pt x="19652" y="0"/>
                    <a:pt x="197836" y="0"/>
                  </a:cubicBezTo>
                  <a:cubicBezTo>
                    <a:pt x="208317" y="0"/>
                    <a:pt x="217488" y="7888"/>
                    <a:pt x="217488" y="18405"/>
                  </a:cubicBezTo>
                  <a:cubicBezTo>
                    <a:pt x="217488" y="18405"/>
                    <a:pt x="217488" y="18405"/>
                    <a:pt x="217488" y="318145"/>
                  </a:cubicBezTo>
                  <a:cubicBezTo>
                    <a:pt x="217488" y="328662"/>
                    <a:pt x="208317" y="336550"/>
                    <a:pt x="197836" y="336550"/>
                  </a:cubicBezTo>
                  <a:cubicBezTo>
                    <a:pt x="197836" y="336550"/>
                    <a:pt x="197836" y="336550"/>
                    <a:pt x="19652" y="336550"/>
                  </a:cubicBezTo>
                  <a:cubicBezTo>
                    <a:pt x="9171" y="336550"/>
                    <a:pt x="0" y="328662"/>
                    <a:pt x="0" y="318145"/>
                  </a:cubicBezTo>
                  <a:cubicBezTo>
                    <a:pt x="0" y="318145"/>
                    <a:pt x="0" y="318145"/>
                    <a:pt x="0" y="18405"/>
                  </a:cubicBezTo>
                  <a:cubicBezTo>
                    <a:pt x="0" y="7888"/>
                    <a:pt x="9171" y="0"/>
                    <a:pt x="19652" y="0"/>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Oval 21"/>
            <p:cNvSpPr>
              <a:spLocks noChangeArrowheads="1"/>
            </p:cNvSpPr>
            <p:nvPr/>
          </p:nvSpPr>
          <p:spPr bwMode="auto">
            <a:xfrm>
              <a:off x="7719039" y="3132327"/>
              <a:ext cx="254745" cy="394204"/>
            </a:xfrm>
            <a:custGeom>
              <a:avLst/>
              <a:gdLst>
                <a:gd name="connsiteX0" fmla="*/ 182768 w 217488"/>
                <a:gd name="connsiteY0" fmla="*/ 277515 h 336550"/>
                <a:gd name="connsiteX1" fmla="*/ 156139 w 217488"/>
                <a:gd name="connsiteY1" fmla="*/ 283964 h 336550"/>
                <a:gd name="connsiteX2" fmla="*/ 152145 w 217488"/>
                <a:gd name="connsiteY2" fmla="*/ 292993 h 336550"/>
                <a:gd name="connsiteX3" fmla="*/ 158802 w 217488"/>
                <a:gd name="connsiteY3" fmla="*/ 296863 h 336550"/>
                <a:gd name="connsiteX4" fmla="*/ 160133 w 217488"/>
                <a:gd name="connsiteY4" fmla="*/ 296863 h 336550"/>
                <a:gd name="connsiteX5" fmla="*/ 186762 w 217488"/>
                <a:gd name="connsiteY5" fmla="*/ 290414 h 336550"/>
                <a:gd name="connsiteX6" fmla="*/ 190757 w 217488"/>
                <a:gd name="connsiteY6" fmla="*/ 282674 h 336550"/>
                <a:gd name="connsiteX7" fmla="*/ 182768 w 217488"/>
                <a:gd name="connsiteY7" fmla="*/ 277515 h 336550"/>
                <a:gd name="connsiteX8" fmla="*/ 34720 w 217488"/>
                <a:gd name="connsiteY8" fmla="*/ 277515 h 336550"/>
                <a:gd name="connsiteX9" fmla="*/ 26732 w 217488"/>
                <a:gd name="connsiteY9" fmla="*/ 282674 h 336550"/>
                <a:gd name="connsiteX10" fmla="*/ 30726 w 217488"/>
                <a:gd name="connsiteY10" fmla="*/ 290414 h 336550"/>
                <a:gd name="connsiteX11" fmla="*/ 57355 w 217488"/>
                <a:gd name="connsiteY11" fmla="*/ 296863 h 336550"/>
                <a:gd name="connsiteX12" fmla="*/ 58686 w 217488"/>
                <a:gd name="connsiteY12" fmla="*/ 296863 h 336550"/>
                <a:gd name="connsiteX13" fmla="*/ 65344 w 217488"/>
                <a:gd name="connsiteY13" fmla="*/ 292993 h 336550"/>
                <a:gd name="connsiteX14" fmla="*/ 61349 w 217488"/>
                <a:gd name="connsiteY14" fmla="*/ 283964 h 336550"/>
                <a:gd name="connsiteX15" fmla="*/ 34720 w 217488"/>
                <a:gd name="connsiteY15" fmla="*/ 277515 h 336550"/>
                <a:gd name="connsiteX16" fmla="*/ 108745 w 217488"/>
                <a:gd name="connsiteY16" fmla="*/ 271463 h 336550"/>
                <a:gd name="connsiteX17" fmla="*/ 87313 w 217488"/>
                <a:gd name="connsiteY17" fmla="*/ 292101 h 336550"/>
                <a:gd name="connsiteX18" fmla="*/ 108745 w 217488"/>
                <a:gd name="connsiteY18" fmla="*/ 312739 h 336550"/>
                <a:gd name="connsiteX19" fmla="*/ 130177 w 217488"/>
                <a:gd name="connsiteY19" fmla="*/ 292101 h 336550"/>
                <a:gd name="connsiteX20" fmla="*/ 108745 w 217488"/>
                <a:gd name="connsiteY20" fmla="*/ 271463 h 336550"/>
                <a:gd name="connsiteX21" fmla="*/ 27469 w 217488"/>
                <a:gd name="connsiteY21" fmla="*/ 38100 h 336550"/>
                <a:gd name="connsiteX22" fmla="*/ 22225 w 217488"/>
                <a:gd name="connsiteY22" fmla="*/ 42049 h 336550"/>
                <a:gd name="connsiteX23" fmla="*/ 22225 w 217488"/>
                <a:gd name="connsiteY23" fmla="*/ 240798 h 336550"/>
                <a:gd name="connsiteX24" fmla="*/ 27469 w 217488"/>
                <a:gd name="connsiteY24" fmla="*/ 246063 h 336550"/>
                <a:gd name="connsiteX25" fmla="*/ 190019 w 217488"/>
                <a:gd name="connsiteY25" fmla="*/ 246063 h 336550"/>
                <a:gd name="connsiteX26" fmla="*/ 195263 w 217488"/>
                <a:gd name="connsiteY26" fmla="*/ 240798 h 336550"/>
                <a:gd name="connsiteX27" fmla="*/ 195263 w 217488"/>
                <a:gd name="connsiteY27" fmla="*/ 42049 h 336550"/>
                <a:gd name="connsiteX28" fmla="*/ 190019 w 217488"/>
                <a:gd name="connsiteY28" fmla="*/ 38100 h 336550"/>
                <a:gd name="connsiteX29" fmla="*/ 27469 w 217488"/>
                <a:gd name="connsiteY29" fmla="*/ 38100 h 336550"/>
                <a:gd name="connsiteX30" fmla="*/ 92869 w 217488"/>
                <a:gd name="connsiteY30" fmla="*/ 15875 h 336550"/>
                <a:gd name="connsiteX31" fmla="*/ 88900 w 217488"/>
                <a:gd name="connsiteY31" fmla="*/ 19957 h 336550"/>
                <a:gd name="connsiteX32" fmla="*/ 92869 w 217488"/>
                <a:gd name="connsiteY32" fmla="*/ 25400 h 336550"/>
                <a:gd name="connsiteX33" fmla="*/ 124619 w 217488"/>
                <a:gd name="connsiteY33" fmla="*/ 25400 h 336550"/>
                <a:gd name="connsiteX34" fmla="*/ 128588 w 217488"/>
                <a:gd name="connsiteY34" fmla="*/ 19957 h 336550"/>
                <a:gd name="connsiteX35" fmla="*/ 124619 w 217488"/>
                <a:gd name="connsiteY35" fmla="*/ 15875 h 336550"/>
                <a:gd name="connsiteX36" fmla="*/ 92869 w 217488"/>
                <a:gd name="connsiteY36" fmla="*/ 15875 h 336550"/>
                <a:gd name="connsiteX37" fmla="*/ 19652 w 217488"/>
                <a:gd name="connsiteY37" fmla="*/ 0 h 336550"/>
                <a:gd name="connsiteX38" fmla="*/ 197836 w 217488"/>
                <a:gd name="connsiteY38" fmla="*/ 0 h 336550"/>
                <a:gd name="connsiteX39" fmla="*/ 217488 w 217488"/>
                <a:gd name="connsiteY39" fmla="*/ 18405 h 336550"/>
                <a:gd name="connsiteX40" fmla="*/ 217488 w 217488"/>
                <a:gd name="connsiteY40" fmla="*/ 318145 h 336550"/>
                <a:gd name="connsiteX41" fmla="*/ 197836 w 217488"/>
                <a:gd name="connsiteY41" fmla="*/ 336550 h 336550"/>
                <a:gd name="connsiteX42" fmla="*/ 19652 w 217488"/>
                <a:gd name="connsiteY42" fmla="*/ 336550 h 336550"/>
                <a:gd name="connsiteX43" fmla="*/ 0 w 217488"/>
                <a:gd name="connsiteY43" fmla="*/ 318145 h 336550"/>
                <a:gd name="connsiteX44" fmla="*/ 0 w 217488"/>
                <a:gd name="connsiteY44" fmla="*/ 18405 h 336550"/>
                <a:gd name="connsiteX45" fmla="*/ 19652 w 217488"/>
                <a:gd name="connsiteY45"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17488" h="336550">
                  <a:moveTo>
                    <a:pt x="182768" y="277515"/>
                  </a:moveTo>
                  <a:cubicBezTo>
                    <a:pt x="182768" y="277515"/>
                    <a:pt x="182768" y="277515"/>
                    <a:pt x="156139" y="283964"/>
                  </a:cubicBezTo>
                  <a:cubicBezTo>
                    <a:pt x="153476" y="285254"/>
                    <a:pt x="150813" y="289124"/>
                    <a:pt x="152145" y="292993"/>
                  </a:cubicBezTo>
                  <a:cubicBezTo>
                    <a:pt x="152145" y="295573"/>
                    <a:pt x="156139" y="296863"/>
                    <a:pt x="158802" y="296863"/>
                  </a:cubicBezTo>
                  <a:cubicBezTo>
                    <a:pt x="158802" y="296863"/>
                    <a:pt x="160133" y="296863"/>
                    <a:pt x="160133" y="296863"/>
                  </a:cubicBezTo>
                  <a:cubicBezTo>
                    <a:pt x="160133" y="296863"/>
                    <a:pt x="160133" y="296863"/>
                    <a:pt x="186762" y="290414"/>
                  </a:cubicBezTo>
                  <a:cubicBezTo>
                    <a:pt x="189425" y="289124"/>
                    <a:pt x="192088" y="285254"/>
                    <a:pt x="190757" y="282674"/>
                  </a:cubicBezTo>
                  <a:cubicBezTo>
                    <a:pt x="190757" y="278805"/>
                    <a:pt x="186762" y="276225"/>
                    <a:pt x="182768" y="277515"/>
                  </a:cubicBezTo>
                  <a:close/>
                  <a:moveTo>
                    <a:pt x="34720" y="277515"/>
                  </a:moveTo>
                  <a:cubicBezTo>
                    <a:pt x="30726" y="276225"/>
                    <a:pt x="26732" y="278805"/>
                    <a:pt x="26732" y="282674"/>
                  </a:cubicBezTo>
                  <a:cubicBezTo>
                    <a:pt x="25400" y="285254"/>
                    <a:pt x="28063" y="289124"/>
                    <a:pt x="30726" y="290414"/>
                  </a:cubicBezTo>
                  <a:cubicBezTo>
                    <a:pt x="30726" y="290414"/>
                    <a:pt x="30726" y="290414"/>
                    <a:pt x="57355" y="296863"/>
                  </a:cubicBezTo>
                  <a:cubicBezTo>
                    <a:pt x="57355" y="296863"/>
                    <a:pt x="58686" y="296863"/>
                    <a:pt x="58686" y="296863"/>
                  </a:cubicBezTo>
                  <a:cubicBezTo>
                    <a:pt x="61349" y="296863"/>
                    <a:pt x="65344" y="295573"/>
                    <a:pt x="65344" y="292993"/>
                  </a:cubicBezTo>
                  <a:cubicBezTo>
                    <a:pt x="66675" y="289124"/>
                    <a:pt x="64012" y="285254"/>
                    <a:pt x="61349" y="283964"/>
                  </a:cubicBezTo>
                  <a:cubicBezTo>
                    <a:pt x="61349" y="283964"/>
                    <a:pt x="61349" y="283964"/>
                    <a:pt x="34720" y="277515"/>
                  </a:cubicBezTo>
                  <a:close/>
                  <a:moveTo>
                    <a:pt x="108745" y="271463"/>
                  </a:moveTo>
                  <a:cubicBezTo>
                    <a:pt x="96908" y="271463"/>
                    <a:pt x="87313" y="280703"/>
                    <a:pt x="87313" y="292101"/>
                  </a:cubicBezTo>
                  <a:cubicBezTo>
                    <a:pt x="87313" y="303499"/>
                    <a:pt x="96908" y="312739"/>
                    <a:pt x="108745" y="312739"/>
                  </a:cubicBezTo>
                  <a:cubicBezTo>
                    <a:pt x="120582" y="312739"/>
                    <a:pt x="130177" y="303499"/>
                    <a:pt x="130177" y="292101"/>
                  </a:cubicBezTo>
                  <a:cubicBezTo>
                    <a:pt x="130177" y="280703"/>
                    <a:pt x="120582" y="271463"/>
                    <a:pt x="108745" y="271463"/>
                  </a:cubicBezTo>
                  <a:close/>
                  <a:moveTo>
                    <a:pt x="27469" y="38100"/>
                  </a:moveTo>
                  <a:cubicBezTo>
                    <a:pt x="24847" y="38100"/>
                    <a:pt x="22225" y="39416"/>
                    <a:pt x="22225" y="42049"/>
                  </a:cubicBezTo>
                  <a:cubicBezTo>
                    <a:pt x="22225" y="42049"/>
                    <a:pt x="22225" y="42049"/>
                    <a:pt x="22225" y="240798"/>
                  </a:cubicBezTo>
                  <a:cubicBezTo>
                    <a:pt x="22225" y="243431"/>
                    <a:pt x="24847" y="246063"/>
                    <a:pt x="27469" y="246063"/>
                  </a:cubicBezTo>
                  <a:cubicBezTo>
                    <a:pt x="27469" y="246063"/>
                    <a:pt x="27469" y="246063"/>
                    <a:pt x="190019" y="246063"/>
                  </a:cubicBezTo>
                  <a:cubicBezTo>
                    <a:pt x="192641" y="246063"/>
                    <a:pt x="195263" y="243431"/>
                    <a:pt x="195263" y="240798"/>
                  </a:cubicBezTo>
                  <a:lnTo>
                    <a:pt x="195263" y="42049"/>
                  </a:lnTo>
                  <a:cubicBezTo>
                    <a:pt x="195263" y="39416"/>
                    <a:pt x="192641" y="38100"/>
                    <a:pt x="190019" y="38100"/>
                  </a:cubicBezTo>
                  <a:cubicBezTo>
                    <a:pt x="190019" y="38100"/>
                    <a:pt x="190019" y="38100"/>
                    <a:pt x="27469" y="38100"/>
                  </a:cubicBezTo>
                  <a:close/>
                  <a:moveTo>
                    <a:pt x="92869" y="15875"/>
                  </a:moveTo>
                  <a:cubicBezTo>
                    <a:pt x="90223" y="15875"/>
                    <a:pt x="88900" y="17236"/>
                    <a:pt x="88900" y="19957"/>
                  </a:cubicBezTo>
                  <a:cubicBezTo>
                    <a:pt x="88900" y="22679"/>
                    <a:pt x="90223" y="25400"/>
                    <a:pt x="92869" y="25400"/>
                  </a:cubicBezTo>
                  <a:cubicBezTo>
                    <a:pt x="92869" y="25400"/>
                    <a:pt x="92869" y="25400"/>
                    <a:pt x="124619" y="25400"/>
                  </a:cubicBezTo>
                  <a:cubicBezTo>
                    <a:pt x="127265" y="25400"/>
                    <a:pt x="128588" y="22679"/>
                    <a:pt x="128588" y="19957"/>
                  </a:cubicBezTo>
                  <a:cubicBezTo>
                    <a:pt x="128588" y="17236"/>
                    <a:pt x="127265" y="15875"/>
                    <a:pt x="124619" y="15875"/>
                  </a:cubicBezTo>
                  <a:cubicBezTo>
                    <a:pt x="124619" y="15875"/>
                    <a:pt x="124619" y="15875"/>
                    <a:pt x="92869" y="15875"/>
                  </a:cubicBezTo>
                  <a:close/>
                  <a:moveTo>
                    <a:pt x="19652" y="0"/>
                  </a:moveTo>
                  <a:cubicBezTo>
                    <a:pt x="19652" y="0"/>
                    <a:pt x="19652" y="0"/>
                    <a:pt x="197836" y="0"/>
                  </a:cubicBezTo>
                  <a:cubicBezTo>
                    <a:pt x="208317" y="0"/>
                    <a:pt x="217488" y="7888"/>
                    <a:pt x="217488" y="18405"/>
                  </a:cubicBezTo>
                  <a:cubicBezTo>
                    <a:pt x="217488" y="18405"/>
                    <a:pt x="217488" y="18405"/>
                    <a:pt x="217488" y="318145"/>
                  </a:cubicBezTo>
                  <a:cubicBezTo>
                    <a:pt x="217488" y="328662"/>
                    <a:pt x="208317" y="336550"/>
                    <a:pt x="197836" y="336550"/>
                  </a:cubicBezTo>
                  <a:cubicBezTo>
                    <a:pt x="197836" y="336550"/>
                    <a:pt x="197836" y="336550"/>
                    <a:pt x="19652" y="336550"/>
                  </a:cubicBezTo>
                  <a:cubicBezTo>
                    <a:pt x="9171" y="336550"/>
                    <a:pt x="0" y="328662"/>
                    <a:pt x="0" y="318145"/>
                  </a:cubicBezTo>
                  <a:cubicBezTo>
                    <a:pt x="0" y="318145"/>
                    <a:pt x="0" y="318145"/>
                    <a:pt x="0" y="18405"/>
                  </a:cubicBezTo>
                  <a:cubicBezTo>
                    <a:pt x="0" y="7888"/>
                    <a:pt x="9171" y="0"/>
                    <a:pt x="19652" y="0"/>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Oval 24"/>
            <p:cNvSpPr>
              <a:spLocks noChangeArrowheads="1"/>
            </p:cNvSpPr>
            <p:nvPr/>
          </p:nvSpPr>
          <p:spPr bwMode="auto">
            <a:xfrm>
              <a:off x="8971645" y="1877078"/>
              <a:ext cx="256196" cy="396450"/>
            </a:xfrm>
            <a:custGeom>
              <a:avLst/>
              <a:gdLst>
                <a:gd name="connsiteX0" fmla="*/ 182768 w 217488"/>
                <a:gd name="connsiteY0" fmla="*/ 277515 h 336550"/>
                <a:gd name="connsiteX1" fmla="*/ 156139 w 217488"/>
                <a:gd name="connsiteY1" fmla="*/ 283964 h 336550"/>
                <a:gd name="connsiteX2" fmla="*/ 152145 w 217488"/>
                <a:gd name="connsiteY2" fmla="*/ 292993 h 336550"/>
                <a:gd name="connsiteX3" fmla="*/ 158802 w 217488"/>
                <a:gd name="connsiteY3" fmla="*/ 296863 h 336550"/>
                <a:gd name="connsiteX4" fmla="*/ 160133 w 217488"/>
                <a:gd name="connsiteY4" fmla="*/ 296863 h 336550"/>
                <a:gd name="connsiteX5" fmla="*/ 186762 w 217488"/>
                <a:gd name="connsiteY5" fmla="*/ 290414 h 336550"/>
                <a:gd name="connsiteX6" fmla="*/ 190757 w 217488"/>
                <a:gd name="connsiteY6" fmla="*/ 282674 h 336550"/>
                <a:gd name="connsiteX7" fmla="*/ 182768 w 217488"/>
                <a:gd name="connsiteY7" fmla="*/ 277515 h 336550"/>
                <a:gd name="connsiteX8" fmla="*/ 34720 w 217488"/>
                <a:gd name="connsiteY8" fmla="*/ 277515 h 336550"/>
                <a:gd name="connsiteX9" fmla="*/ 26732 w 217488"/>
                <a:gd name="connsiteY9" fmla="*/ 282674 h 336550"/>
                <a:gd name="connsiteX10" fmla="*/ 30726 w 217488"/>
                <a:gd name="connsiteY10" fmla="*/ 290414 h 336550"/>
                <a:gd name="connsiteX11" fmla="*/ 57355 w 217488"/>
                <a:gd name="connsiteY11" fmla="*/ 296863 h 336550"/>
                <a:gd name="connsiteX12" fmla="*/ 58686 w 217488"/>
                <a:gd name="connsiteY12" fmla="*/ 296863 h 336550"/>
                <a:gd name="connsiteX13" fmla="*/ 65344 w 217488"/>
                <a:gd name="connsiteY13" fmla="*/ 292993 h 336550"/>
                <a:gd name="connsiteX14" fmla="*/ 61349 w 217488"/>
                <a:gd name="connsiteY14" fmla="*/ 283964 h 336550"/>
                <a:gd name="connsiteX15" fmla="*/ 34720 w 217488"/>
                <a:gd name="connsiteY15" fmla="*/ 277515 h 336550"/>
                <a:gd name="connsiteX16" fmla="*/ 108745 w 217488"/>
                <a:gd name="connsiteY16" fmla="*/ 271463 h 336550"/>
                <a:gd name="connsiteX17" fmla="*/ 87313 w 217488"/>
                <a:gd name="connsiteY17" fmla="*/ 292101 h 336550"/>
                <a:gd name="connsiteX18" fmla="*/ 108745 w 217488"/>
                <a:gd name="connsiteY18" fmla="*/ 312739 h 336550"/>
                <a:gd name="connsiteX19" fmla="*/ 130177 w 217488"/>
                <a:gd name="connsiteY19" fmla="*/ 292101 h 336550"/>
                <a:gd name="connsiteX20" fmla="*/ 108745 w 217488"/>
                <a:gd name="connsiteY20" fmla="*/ 271463 h 336550"/>
                <a:gd name="connsiteX21" fmla="*/ 27469 w 217488"/>
                <a:gd name="connsiteY21" fmla="*/ 38100 h 336550"/>
                <a:gd name="connsiteX22" fmla="*/ 22225 w 217488"/>
                <a:gd name="connsiteY22" fmla="*/ 42049 h 336550"/>
                <a:gd name="connsiteX23" fmla="*/ 22225 w 217488"/>
                <a:gd name="connsiteY23" fmla="*/ 240798 h 336550"/>
                <a:gd name="connsiteX24" fmla="*/ 27469 w 217488"/>
                <a:gd name="connsiteY24" fmla="*/ 246063 h 336550"/>
                <a:gd name="connsiteX25" fmla="*/ 190019 w 217488"/>
                <a:gd name="connsiteY25" fmla="*/ 246063 h 336550"/>
                <a:gd name="connsiteX26" fmla="*/ 195263 w 217488"/>
                <a:gd name="connsiteY26" fmla="*/ 240798 h 336550"/>
                <a:gd name="connsiteX27" fmla="*/ 195263 w 217488"/>
                <a:gd name="connsiteY27" fmla="*/ 42049 h 336550"/>
                <a:gd name="connsiteX28" fmla="*/ 190019 w 217488"/>
                <a:gd name="connsiteY28" fmla="*/ 38100 h 336550"/>
                <a:gd name="connsiteX29" fmla="*/ 27469 w 217488"/>
                <a:gd name="connsiteY29" fmla="*/ 38100 h 336550"/>
                <a:gd name="connsiteX30" fmla="*/ 92869 w 217488"/>
                <a:gd name="connsiteY30" fmla="*/ 15875 h 336550"/>
                <a:gd name="connsiteX31" fmla="*/ 88900 w 217488"/>
                <a:gd name="connsiteY31" fmla="*/ 19957 h 336550"/>
                <a:gd name="connsiteX32" fmla="*/ 92869 w 217488"/>
                <a:gd name="connsiteY32" fmla="*/ 25400 h 336550"/>
                <a:gd name="connsiteX33" fmla="*/ 124619 w 217488"/>
                <a:gd name="connsiteY33" fmla="*/ 25400 h 336550"/>
                <a:gd name="connsiteX34" fmla="*/ 128588 w 217488"/>
                <a:gd name="connsiteY34" fmla="*/ 19957 h 336550"/>
                <a:gd name="connsiteX35" fmla="*/ 124619 w 217488"/>
                <a:gd name="connsiteY35" fmla="*/ 15875 h 336550"/>
                <a:gd name="connsiteX36" fmla="*/ 92869 w 217488"/>
                <a:gd name="connsiteY36" fmla="*/ 15875 h 336550"/>
                <a:gd name="connsiteX37" fmla="*/ 19652 w 217488"/>
                <a:gd name="connsiteY37" fmla="*/ 0 h 336550"/>
                <a:gd name="connsiteX38" fmla="*/ 197836 w 217488"/>
                <a:gd name="connsiteY38" fmla="*/ 0 h 336550"/>
                <a:gd name="connsiteX39" fmla="*/ 217488 w 217488"/>
                <a:gd name="connsiteY39" fmla="*/ 18405 h 336550"/>
                <a:gd name="connsiteX40" fmla="*/ 217488 w 217488"/>
                <a:gd name="connsiteY40" fmla="*/ 318145 h 336550"/>
                <a:gd name="connsiteX41" fmla="*/ 197836 w 217488"/>
                <a:gd name="connsiteY41" fmla="*/ 336550 h 336550"/>
                <a:gd name="connsiteX42" fmla="*/ 19652 w 217488"/>
                <a:gd name="connsiteY42" fmla="*/ 336550 h 336550"/>
                <a:gd name="connsiteX43" fmla="*/ 0 w 217488"/>
                <a:gd name="connsiteY43" fmla="*/ 318145 h 336550"/>
                <a:gd name="connsiteX44" fmla="*/ 0 w 217488"/>
                <a:gd name="connsiteY44" fmla="*/ 18405 h 336550"/>
                <a:gd name="connsiteX45" fmla="*/ 19652 w 217488"/>
                <a:gd name="connsiteY45"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17488" h="336550">
                  <a:moveTo>
                    <a:pt x="182768" y="277515"/>
                  </a:moveTo>
                  <a:cubicBezTo>
                    <a:pt x="182768" y="277515"/>
                    <a:pt x="182768" y="277515"/>
                    <a:pt x="156139" y="283964"/>
                  </a:cubicBezTo>
                  <a:cubicBezTo>
                    <a:pt x="153476" y="285254"/>
                    <a:pt x="150813" y="289124"/>
                    <a:pt x="152145" y="292993"/>
                  </a:cubicBezTo>
                  <a:cubicBezTo>
                    <a:pt x="152145" y="295573"/>
                    <a:pt x="156139" y="296863"/>
                    <a:pt x="158802" y="296863"/>
                  </a:cubicBezTo>
                  <a:cubicBezTo>
                    <a:pt x="158802" y="296863"/>
                    <a:pt x="160133" y="296863"/>
                    <a:pt x="160133" y="296863"/>
                  </a:cubicBezTo>
                  <a:cubicBezTo>
                    <a:pt x="160133" y="296863"/>
                    <a:pt x="160133" y="296863"/>
                    <a:pt x="186762" y="290414"/>
                  </a:cubicBezTo>
                  <a:cubicBezTo>
                    <a:pt x="189425" y="289124"/>
                    <a:pt x="192088" y="285254"/>
                    <a:pt x="190757" y="282674"/>
                  </a:cubicBezTo>
                  <a:cubicBezTo>
                    <a:pt x="190757" y="278805"/>
                    <a:pt x="186762" y="276225"/>
                    <a:pt x="182768" y="277515"/>
                  </a:cubicBezTo>
                  <a:close/>
                  <a:moveTo>
                    <a:pt x="34720" y="277515"/>
                  </a:moveTo>
                  <a:cubicBezTo>
                    <a:pt x="30726" y="276225"/>
                    <a:pt x="26732" y="278805"/>
                    <a:pt x="26732" y="282674"/>
                  </a:cubicBezTo>
                  <a:cubicBezTo>
                    <a:pt x="25400" y="285254"/>
                    <a:pt x="28063" y="289124"/>
                    <a:pt x="30726" y="290414"/>
                  </a:cubicBezTo>
                  <a:cubicBezTo>
                    <a:pt x="30726" y="290414"/>
                    <a:pt x="30726" y="290414"/>
                    <a:pt x="57355" y="296863"/>
                  </a:cubicBezTo>
                  <a:cubicBezTo>
                    <a:pt x="57355" y="296863"/>
                    <a:pt x="58686" y="296863"/>
                    <a:pt x="58686" y="296863"/>
                  </a:cubicBezTo>
                  <a:cubicBezTo>
                    <a:pt x="61349" y="296863"/>
                    <a:pt x="65344" y="295573"/>
                    <a:pt x="65344" y="292993"/>
                  </a:cubicBezTo>
                  <a:cubicBezTo>
                    <a:pt x="66675" y="289124"/>
                    <a:pt x="64012" y="285254"/>
                    <a:pt x="61349" y="283964"/>
                  </a:cubicBezTo>
                  <a:cubicBezTo>
                    <a:pt x="61349" y="283964"/>
                    <a:pt x="61349" y="283964"/>
                    <a:pt x="34720" y="277515"/>
                  </a:cubicBezTo>
                  <a:close/>
                  <a:moveTo>
                    <a:pt x="108745" y="271463"/>
                  </a:moveTo>
                  <a:cubicBezTo>
                    <a:pt x="96908" y="271463"/>
                    <a:pt x="87313" y="280703"/>
                    <a:pt x="87313" y="292101"/>
                  </a:cubicBezTo>
                  <a:cubicBezTo>
                    <a:pt x="87313" y="303499"/>
                    <a:pt x="96908" y="312739"/>
                    <a:pt x="108745" y="312739"/>
                  </a:cubicBezTo>
                  <a:cubicBezTo>
                    <a:pt x="120582" y="312739"/>
                    <a:pt x="130177" y="303499"/>
                    <a:pt x="130177" y="292101"/>
                  </a:cubicBezTo>
                  <a:cubicBezTo>
                    <a:pt x="130177" y="280703"/>
                    <a:pt x="120582" y="271463"/>
                    <a:pt x="108745" y="271463"/>
                  </a:cubicBezTo>
                  <a:close/>
                  <a:moveTo>
                    <a:pt x="27469" y="38100"/>
                  </a:moveTo>
                  <a:cubicBezTo>
                    <a:pt x="24847" y="38100"/>
                    <a:pt x="22225" y="39416"/>
                    <a:pt x="22225" y="42049"/>
                  </a:cubicBezTo>
                  <a:cubicBezTo>
                    <a:pt x="22225" y="42049"/>
                    <a:pt x="22225" y="42049"/>
                    <a:pt x="22225" y="240798"/>
                  </a:cubicBezTo>
                  <a:cubicBezTo>
                    <a:pt x="22225" y="243431"/>
                    <a:pt x="24847" y="246063"/>
                    <a:pt x="27469" y="246063"/>
                  </a:cubicBezTo>
                  <a:cubicBezTo>
                    <a:pt x="27469" y="246063"/>
                    <a:pt x="27469" y="246063"/>
                    <a:pt x="190019" y="246063"/>
                  </a:cubicBezTo>
                  <a:cubicBezTo>
                    <a:pt x="192641" y="246063"/>
                    <a:pt x="195263" y="243431"/>
                    <a:pt x="195263" y="240798"/>
                  </a:cubicBezTo>
                  <a:lnTo>
                    <a:pt x="195263" y="42049"/>
                  </a:lnTo>
                  <a:cubicBezTo>
                    <a:pt x="195263" y="39416"/>
                    <a:pt x="192641" y="38100"/>
                    <a:pt x="190019" y="38100"/>
                  </a:cubicBezTo>
                  <a:cubicBezTo>
                    <a:pt x="190019" y="38100"/>
                    <a:pt x="190019" y="38100"/>
                    <a:pt x="27469" y="38100"/>
                  </a:cubicBezTo>
                  <a:close/>
                  <a:moveTo>
                    <a:pt x="92869" y="15875"/>
                  </a:moveTo>
                  <a:cubicBezTo>
                    <a:pt x="90223" y="15875"/>
                    <a:pt x="88900" y="17236"/>
                    <a:pt x="88900" y="19957"/>
                  </a:cubicBezTo>
                  <a:cubicBezTo>
                    <a:pt x="88900" y="22679"/>
                    <a:pt x="90223" y="25400"/>
                    <a:pt x="92869" y="25400"/>
                  </a:cubicBezTo>
                  <a:cubicBezTo>
                    <a:pt x="92869" y="25400"/>
                    <a:pt x="92869" y="25400"/>
                    <a:pt x="124619" y="25400"/>
                  </a:cubicBezTo>
                  <a:cubicBezTo>
                    <a:pt x="127265" y="25400"/>
                    <a:pt x="128588" y="22679"/>
                    <a:pt x="128588" y="19957"/>
                  </a:cubicBezTo>
                  <a:cubicBezTo>
                    <a:pt x="128588" y="17236"/>
                    <a:pt x="127265" y="15875"/>
                    <a:pt x="124619" y="15875"/>
                  </a:cubicBezTo>
                  <a:cubicBezTo>
                    <a:pt x="124619" y="15875"/>
                    <a:pt x="124619" y="15875"/>
                    <a:pt x="92869" y="15875"/>
                  </a:cubicBezTo>
                  <a:close/>
                  <a:moveTo>
                    <a:pt x="19652" y="0"/>
                  </a:moveTo>
                  <a:cubicBezTo>
                    <a:pt x="19652" y="0"/>
                    <a:pt x="19652" y="0"/>
                    <a:pt x="197836" y="0"/>
                  </a:cubicBezTo>
                  <a:cubicBezTo>
                    <a:pt x="208317" y="0"/>
                    <a:pt x="217488" y="7888"/>
                    <a:pt x="217488" y="18405"/>
                  </a:cubicBezTo>
                  <a:cubicBezTo>
                    <a:pt x="217488" y="18405"/>
                    <a:pt x="217488" y="18405"/>
                    <a:pt x="217488" y="318145"/>
                  </a:cubicBezTo>
                  <a:cubicBezTo>
                    <a:pt x="217488" y="328662"/>
                    <a:pt x="208317" y="336550"/>
                    <a:pt x="197836" y="336550"/>
                  </a:cubicBezTo>
                  <a:cubicBezTo>
                    <a:pt x="197836" y="336550"/>
                    <a:pt x="197836" y="336550"/>
                    <a:pt x="19652" y="336550"/>
                  </a:cubicBezTo>
                  <a:cubicBezTo>
                    <a:pt x="9171" y="336550"/>
                    <a:pt x="0" y="328662"/>
                    <a:pt x="0" y="318145"/>
                  </a:cubicBezTo>
                  <a:cubicBezTo>
                    <a:pt x="0" y="318145"/>
                    <a:pt x="0" y="318145"/>
                    <a:pt x="0" y="18405"/>
                  </a:cubicBezTo>
                  <a:cubicBezTo>
                    <a:pt x="0" y="7888"/>
                    <a:pt x="9171" y="0"/>
                    <a:pt x="19652" y="0"/>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Oval 27"/>
            <p:cNvSpPr>
              <a:spLocks noChangeArrowheads="1"/>
            </p:cNvSpPr>
            <p:nvPr/>
          </p:nvSpPr>
          <p:spPr bwMode="auto">
            <a:xfrm>
              <a:off x="8971645" y="4385329"/>
              <a:ext cx="256196" cy="396450"/>
            </a:xfrm>
            <a:custGeom>
              <a:avLst/>
              <a:gdLst>
                <a:gd name="connsiteX0" fmla="*/ 182768 w 217488"/>
                <a:gd name="connsiteY0" fmla="*/ 277515 h 336550"/>
                <a:gd name="connsiteX1" fmla="*/ 156139 w 217488"/>
                <a:gd name="connsiteY1" fmla="*/ 283964 h 336550"/>
                <a:gd name="connsiteX2" fmla="*/ 152145 w 217488"/>
                <a:gd name="connsiteY2" fmla="*/ 292993 h 336550"/>
                <a:gd name="connsiteX3" fmla="*/ 158802 w 217488"/>
                <a:gd name="connsiteY3" fmla="*/ 296863 h 336550"/>
                <a:gd name="connsiteX4" fmla="*/ 160133 w 217488"/>
                <a:gd name="connsiteY4" fmla="*/ 296863 h 336550"/>
                <a:gd name="connsiteX5" fmla="*/ 186762 w 217488"/>
                <a:gd name="connsiteY5" fmla="*/ 290414 h 336550"/>
                <a:gd name="connsiteX6" fmla="*/ 190757 w 217488"/>
                <a:gd name="connsiteY6" fmla="*/ 282674 h 336550"/>
                <a:gd name="connsiteX7" fmla="*/ 182768 w 217488"/>
                <a:gd name="connsiteY7" fmla="*/ 277515 h 336550"/>
                <a:gd name="connsiteX8" fmla="*/ 34720 w 217488"/>
                <a:gd name="connsiteY8" fmla="*/ 277515 h 336550"/>
                <a:gd name="connsiteX9" fmla="*/ 26732 w 217488"/>
                <a:gd name="connsiteY9" fmla="*/ 282674 h 336550"/>
                <a:gd name="connsiteX10" fmla="*/ 30726 w 217488"/>
                <a:gd name="connsiteY10" fmla="*/ 290414 h 336550"/>
                <a:gd name="connsiteX11" fmla="*/ 57355 w 217488"/>
                <a:gd name="connsiteY11" fmla="*/ 296863 h 336550"/>
                <a:gd name="connsiteX12" fmla="*/ 58686 w 217488"/>
                <a:gd name="connsiteY12" fmla="*/ 296863 h 336550"/>
                <a:gd name="connsiteX13" fmla="*/ 65344 w 217488"/>
                <a:gd name="connsiteY13" fmla="*/ 292993 h 336550"/>
                <a:gd name="connsiteX14" fmla="*/ 61349 w 217488"/>
                <a:gd name="connsiteY14" fmla="*/ 283964 h 336550"/>
                <a:gd name="connsiteX15" fmla="*/ 34720 w 217488"/>
                <a:gd name="connsiteY15" fmla="*/ 277515 h 336550"/>
                <a:gd name="connsiteX16" fmla="*/ 108745 w 217488"/>
                <a:gd name="connsiteY16" fmla="*/ 271463 h 336550"/>
                <a:gd name="connsiteX17" fmla="*/ 87313 w 217488"/>
                <a:gd name="connsiteY17" fmla="*/ 292101 h 336550"/>
                <a:gd name="connsiteX18" fmla="*/ 108745 w 217488"/>
                <a:gd name="connsiteY18" fmla="*/ 312739 h 336550"/>
                <a:gd name="connsiteX19" fmla="*/ 130177 w 217488"/>
                <a:gd name="connsiteY19" fmla="*/ 292101 h 336550"/>
                <a:gd name="connsiteX20" fmla="*/ 108745 w 217488"/>
                <a:gd name="connsiteY20" fmla="*/ 271463 h 336550"/>
                <a:gd name="connsiteX21" fmla="*/ 27469 w 217488"/>
                <a:gd name="connsiteY21" fmla="*/ 38100 h 336550"/>
                <a:gd name="connsiteX22" fmla="*/ 22225 w 217488"/>
                <a:gd name="connsiteY22" fmla="*/ 42049 h 336550"/>
                <a:gd name="connsiteX23" fmla="*/ 22225 w 217488"/>
                <a:gd name="connsiteY23" fmla="*/ 240798 h 336550"/>
                <a:gd name="connsiteX24" fmla="*/ 27469 w 217488"/>
                <a:gd name="connsiteY24" fmla="*/ 246063 h 336550"/>
                <a:gd name="connsiteX25" fmla="*/ 190019 w 217488"/>
                <a:gd name="connsiteY25" fmla="*/ 246063 h 336550"/>
                <a:gd name="connsiteX26" fmla="*/ 195263 w 217488"/>
                <a:gd name="connsiteY26" fmla="*/ 240798 h 336550"/>
                <a:gd name="connsiteX27" fmla="*/ 195263 w 217488"/>
                <a:gd name="connsiteY27" fmla="*/ 42049 h 336550"/>
                <a:gd name="connsiteX28" fmla="*/ 190019 w 217488"/>
                <a:gd name="connsiteY28" fmla="*/ 38100 h 336550"/>
                <a:gd name="connsiteX29" fmla="*/ 27469 w 217488"/>
                <a:gd name="connsiteY29" fmla="*/ 38100 h 336550"/>
                <a:gd name="connsiteX30" fmla="*/ 92869 w 217488"/>
                <a:gd name="connsiteY30" fmla="*/ 15875 h 336550"/>
                <a:gd name="connsiteX31" fmla="*/ 88900 w 217488"/>
                <a:gd name="connsiteY31" fmla="*/ 19957 h 336550"/>
                <a:gd name="connsiteX32" fmla="*/ 92869 w 217488"/>
                <a:gd name="connsiteY32" fmla="*/ 25400 h 336550"/>
                <a:gd name="connsiteX33" fmla="*/ 124619 w 217488"/>
                <a:gd name="connsiteY33" fmla="*/ 25400 h 336550"/>
                <a:gd name="connsiteX34" fmla="*/ 128588 w 217488"/>
                <a:gd name="connsiteY34" fmla="*/ 19957 h 336550"/>
                <a:gd name="connsiteX35" fmla="*/ 124619 w 217488"/>
                <a:gd name="connsiteY35" fmla="*/ 15875 h 336550"/>
                <a:gd name="connsiteX36" fmla="*/ 92869 w 217488"/>
                <a:gd name="connsiteY36" fmla="*/ 15875 h 336550"/>
                <a:gd name="connsiteX37" fmla="*/ 19652 w 217488"/>
                <a:gd name="connsiteY37" fmla="*/ 0 h 336550"/>
                <a:gd name="connsiteX38" fmla="*/ 197836 w 217488"/>
                <a:gd name="connsiteY38" fmla="*/ 0 h 336550"/>
                <a:gd name="connsiteX39" fmla="*/ 217488 w 217488"/>
                <a:gd name="connsiteY39" fmla="*/ 18405 h 336550"/>
                <a:gd name="connsiteX40" fmla="*/ 217488 w 217488"/>
                <a:gd name="connsiteY40" fmla="*/ 318145 h 336550"/>
                <a:gd name="connsiteX41" fmla="*/ 197836 w 217488"/>
                <a:gd name="connsiteY41" fmla="*/ 336550 h 336550"/>
                <a:gd name="connsiteX42" fmla="*/ 19652 w 217488"/>
                <a:gd name="connsiteY42" fmla="*/ 336550 h 336550"/>
                <a:gd name="connsiteX43" fmla="*/ 0 w 217488"/>
                <a:gd name="connsiteY43" fmla="*/ 318145 h 336550"/>
                <a:gd name="connsiteX44" fmla="*/ 0 w 217488"/>
                <a:gd name="connsiteY44" fmla="*/ 18405 h 336550"/>
                <a:gd name="connsiteX45" fmla="*/ 19652 w 217488"/>
                <a:gd name="connsiteY45"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17488" h="336550">
                  <a:moveTo>
                    <a:pt x="182768" y="277515"/>
                  </a:moveTo>
                  <a:cubicBezTo>
                    <a:pt x="182768" y="277515"/>
                    <a:pt x="182768" y="277515"/>
                    <a:pt x="156139" y="283964"/>
                  </a:cubicBezTo>
                  <a:cubicBezTo>
                    <a:pt x="153476" y="285254"/>
                    <a:pt x="150813" y="289124"/>
                    <a:pt x="152145" y="292993"/>
                  </a:cubicBezTo>
                  <a:cubicBezTo>
                    <a:pt x="152145" y="295573"/>
                    <a:pt x="156139" y="296863"/>
                    <a:pt x="158802" y="296863"/>
                  </a:cubicBezTo>
                  <a:cubicBezTo>
                    <a:pt x="158802" y="296863"/>
                    <a:pt x="160133" y="296863"/>
                    <a:pt x="160133" y="296863"/>
                  </a:cubicBezTo>
                  <a:cubicBezTo>
                    <a:pt x="160133" y="296863"/>
                    <a:pt x="160133" y="296863"/>
                    <a:pt x="186762" y="290414"/>
                  </a:cubicBezTo>
                  <a:cubicBezTo>
                    <a:pt x="189425" y="289124"/>
                    <a:pt x="192088" y="285254"/>
                    <a:pt x="190757" y="282674"/>
                  </a:cubicBezTo>
                  <a:cubicBezTo>
                    <a:pt x="190757" y="278805"/>
                    <a:pt x="186762" y="276225"/>
                    <a:pt x="182768" y="277515"/>
                  </a:cubicBezTo>
                  <a:close/>
                  <a:moveTo>
                    <a:pt x="34720" y="277515"/>
                  </a:moveTo>
                  <a:cubicBezTo>
                    <a:pt x="30726" y="276225"/>
                    <a:pt x="26732" y="278805"/>
                    <a:pt x="26732" y="282674"/>
                  </a:cubicBezTo>
                  <a:cubicBezTo>
                    <a:pt x="25400" y="285254"/>
                    <a:pt x="28063" y="289124"/>
                    <a:pt x="30726" y="290414"/>
                  </a:cubicBezTo>
                  <a:cubicBezTo>
                    <a:pt x="30726" y="290414"/>
                    <a:pt x="30726" y="290414"/>
                    <a:pt x="57355" y="296863"/>
                  </a:cubicBezTo>
                  <a:cubicBezTo>
                    <a:pt x="57355" y="296863"/>
                    <a:pt x="58686" y="296863"/>
                    <a:pt x="58686" y="296863"/>
                  </a:cubicBezTo>
                  <a:cubicBezTo>
                    <a:pt x="61349" y="296863"/>
                    <a:pt x="65344" y="295573"/>
                    <a:pt x="65344" y="292993"/>
                  </a:cubicBezTo>
                  <a:cubicBezTo>
                    <a:pt x="66675" y="289124"/>
                    <a:pt x="64012" y="285254"/>
                    <a:pt x="61349" y="283964"/>
                  </a:cubicBezTo>
                  <a:cubicBezTo>
                    <a:pt x="61349" y="283964"/>
                    <a:pt x="61349" y="283964"/>
                    <a:pt x="34720" y="277515"/>
                  </a:cubicBezTo>
                  <a:close/>
                  <a:moveTo>
                    <a:pt x="108745" y="271463"/>
                  </a:moveTo>
                  <a:cubicBezTo>
                    <a:pt x="96908" y="271463"/>
                    <a:pt x="87313" y="280703"/>
                    <a:pt x="87313" y="292101"/>
                  </a:cubicBezTo>
                  <a:cubicBezTo>
                    <a:pt x="87313" y="303499"/>
                    <a:pt x="96908" y="312739"/>
                    <a:pt x="108745" y="312739"/>
                  </a:cubicBezTo>
                  <a:cubicBezTo>
                    <a:pt x="120582" y="312739"/>
                    <a:pt x="130177" y="303499"/>
                    <a:pt x="130177" y="292101"/>
                  </a:cubicBezTo>
                  <a:cubicBezTo>
                    <a:pt x="130177" y="280703"/>
                    <a:pt x="120582" y="271463"/>
                    <a:pt x="108745" y="271463"/>
                  </a:cubicBezTo>
                  <a:close/>
                  <a:moveTo>
                    <a:pt x="27469" y="38100"/>
                  </a:moveTo>
                  <a:cubicBezTo>
                    <a:pt x="24847" y="38100"/>
                    <a:pt x="22225" y="39416"/>
                    <a:pt x="22225" y="42049"/>
                  </a:cubicBezTo>
                  <a:cubicBezTo>
                    <a:pt x="22225" y="42049"/>
                    <a:pt x="22225" y="42049"/>
                    <a:pt x="22225" y="240798"/>
                  </a:cubicBezTo>
                  <a:cubicBezTo>
                    <a:pt x="22225" y="243431"/>
                    <a:pt x="24847" y="246063"/>
                    <a:pt x="27469" y="246063"/>
                  </a:cubicBezTo>
                  <a:cubicBezTo>
                    <a:pt x="27469" y="246063"/>
                    <a:pt x="27469" y="246063"/>
                    <a:pt x="190019" y="246063"/>
                  </a:cubicBezTo>
                  <a:cubicBezTo>
                    <a:pt x="192641" y="246063"/>
                    <a:pt x="195263" y="243431"/>
                    <a:pt x="195263" y="240798"/>
                  </a:cubicBezTo>
                  <a:lnTo>
                    <a:pt x="195263" y="42049"/>
                  </a:lnTo>
                  <a:cubicBezTo>
                    <a:pt x="195263" y="39416"/>
                    <a:pt x="192641" y="38100"/>
                    <a:pt x="190019" y="38100"/>
                  </a:cubicBezTo>
                  <a:cubicBezTo>
                    <a:pt x="190019" y="38100"/>
                    <a:pt x="190019" y="38100"/>
                    <a:pt x="27469" y="38100"/>
                  </a:cubicBezTo>
                  <a:close/>
                  <a:moveTo>
                    <a:pt x="92869" y="15875"/>
                  </a:moveTo>
                  <a:cubicBezTo>
                    <a:pt x="90223" y="15875"/>
                    <a:pt x="88900" y="17236"/>
                    <a:pt x="88900" y="19957"/>
                  </a:cubicBezTo>
                  <a:cubicBezTo>
                    <a:pt x="88900" y="22679"/>
                    <a:pt x="90223" y="25400"/>
                    <a:pt x="92869" y="25400"/>
                  </a:cubicBezTo>
                  <a:cubicBezTo>
                    <a:pt x="92869" y="25400"/>
                    <a:pt x="92869" y="25400"/>
                    <a:pt x="124619" y="25400"/>
                  </a:cubicBezTo>
                  <a:cubicBezTo>
                    <a:pt x="127265" y="25400"/>
                    <a:pt x="128588" y="22679"/>
                    <a:pt x="128588" y="19957"/>
                  </a:cubicBezTo>
                  <a:cubicBezTo>
                    <a:pt x="128588" y="17236"/>
                    <a:pt x="127265" y="15875"/>
                    <a:pt x="124619" y="15875"/>
                  </a:cubicBezTo>
                  <a:cubicBezTo>
                    <a:pt x="124619" y="15875"/>
                    <a:pt x="124619" y="15875"/>
                    <a:pt x="92869" y="15875"/>
                  </a:cubicBezTo>
                  <a:close/>
                  <a:moveTo>
                    <a:pt x="19652" y="0"/>
                  </a:moveTo>
                  <a:cubicBezTo>
                    <a:pt x="19652" y="0"/>
                    <a:pt x="19652" y="0"/>
                    <a:pt x="197836" y="0"/>
                  </a:cubicBezTo>
                  <a:cubicBezTo>
                    <a:pt x="208317" y="0"/>
                    <a:pt x="217488" y="7888"/>
                    <a:pt x="217488" y="18405"/>
                  </a:cubicBezTo>
                  <a:cubicBezTo>
                    <a:pt x="217488" y="18405"/>
                    <a:pt x="217488" y="18405"/>
                    <a:pt x="217488" y="318145"/>
                  </a:cubicBezTo>
                  <a:cubicBezTo>
                    <a:pt x="217488" y="328662"/>
                    <a:pt x="208317" y="336550"/>
                    <a:pt x="197836" y="336550"/>
                  </a:cubicBezTo>
                  <a:cubicBezTo>
                    <a:pt x="197836" y="336550"/>
                    <a:pt x="197836" y="336550"/>
                    <a:pt x="19652" y="336550"/>
                  </a:cubicBezTo>
                  <a:cubicBezTo>
                    <a:pt x="9171" y="336550"/>
                    <a:pt x="0" y="328662"/>
                    <a:pt x="0" y="318145"/>
                  </a:cubicBezTo>
                  <a:cubicBezTo>
                    <a:pt x="0" y="318145"/>
                    <a:pt x="0" y="318145"/>
                    <a:pt x="0" y="18405"/>
                  </a:cubicBezTo>
                  <a:cubicBezTo>
                    <a:pt x="0" y="7888"/>
                    <a:pt x="9171" y="0"/>
                    <a:pt x="19652" y="0"/>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Oval 30"/>
            <p:cNvSpPr>
              <a:spLocks noChangeArrowheads="1"/>
            </p:cNvSpPr>
            <p:nvPr/>
          </p:nvSpPr>
          <p:spPr bwMode="auto">
            <a:xfrm>
              <a:off x="5948614" y="3131766"/>
              <a:ext cx="255470" cy="395326"/>
            </a:xfrm>
            <a:custGeom>
              <a:avLst/>
              <a:gdLst>
                <a:gd name="connsiteX0" fmla="*/ 182768 w 217488"/>
                <a:gd name="connsiteY0" fmla="*/ 277515 h 336550"/>
                <a:gd name="connsiteX1" fmla="*/ 156139 w 217488"/>
                <a:gd name="connsiteY1" fmla="*/ 283964 h 336550"/>
                <a:gd name="connsiteX2" fmla="*/ 152145 w 217488"/>
                <a:gd name="connsiteY2" fmla="*/ 292993 h 336550"/>
                <a:gd name="connsiteX3" fmla="*/ 158802 w 217488"/>
                <a:gd name="connsiteY3" fmla="*/ 296863 h 336550"/>
                <a:gd name="connsiteX4" fmla="*/ 160133 w 217488"/>
                <a:gd name="connsiteY4" fmla="*/ 296863 h 336550"/>
                <a:gd name="connsiteX5" fmla="*/ 186762 w 217488"/>
                <a:gd name="connsiteY5" fmla="*/ 290414 h 336550"/>
                <a:gd name="connsiteX6" fmla="*/ 190757 w 217488"/>
                <a:gd name="connsiteY6" fmla="*/ 282674 h 336550"/>
                <a:gd name="connsiteX7" fmla="*/ 182768 w 217488"/>
                <a:gd name="connsiteY7" fmla="*/ 277515 h 336550"/>
                <a:gd name="connsiteX8" fmla="*/ 34720 w 217488"/>
                <a:gd name="connsiteY8" fmla="*/ 277515 h 336550"/>
                <a:gd name="connsiteX9" fmla="*/ 26732 w 217488"/>
                <a:gd name="connsiteY9" fmla="*/ 282674 h 336550"/>
                <a:gd name="connsiteX10" fmla="*/ 30726 w 217488"/>
                <a:gd name="connsiteY10" fmla="*/ 290414 h 336550"/>
                <a:gd name="connsiteX11" fmla="*/ 57355 w 217488"/>
                <a:gd name="connsiteY11" fmla="*/ 296863 h 336550"/>
                <a:gd name="connsiteX12" fmla="*/ 58686 w 217488"/>
                <a:gd name="connsiteY12" fmla="*/ 296863 h 336550"/>
                <a:gd name="connsiteX13" fmla="*/ 65344 w 217488"/>
                <a:gd name="connsiteY13" fmla="*/ 292993 h 336550"/>
                <a:gd name="connsiteX14" fmla="*/ 61349 w 217488"/>
                <a:gd name="connsiteY14" fmla="*/ 283964 h 336550"/>
                <a:gd name="connsiteX15" fmla="*/ 34720 w 217488"/>
                <a:gd name="connsiteY15" fmla="*/ 277515 h 336550"/>
                <a:gd name="connsiteX16" fmla="*/ 108745 w 217488"/>
                <a:gd name="connsiteY16" fmla="*/ 271463 h 336550"/>
                <a:gd name="connsiteX17" fmla="*/ 87313 w 217488"/>
                <a:gd name="connsiteY17" fmla="*/ 292101 h 336550"/>
                <a:gd name="connsiteX18" fmla="*/ 108745 w 217488"/>
                <a:gd name="connsiteY18" fmla="*/ 312739 h 336550"/>
                <a:gd name="connsiteX19" fmla="*/ 130177 w 217488"/>
                <a:gd name="connsiteY19" fmla="*/ 292101 h 336550"/>
                <a:gd name="connsiteX20" fmla="*/ 108745 w 217488"/>
                <a:gd name="connsiteY20" fmla="*/ 271463 h 336550"/>
                <a:gd name="connsiteX21" fmla="*/ 27469 w 217488"/>
                <a:gd name="connsiteY21" fmla="*/ 38100 h 336550"/>
                <a:gd name="connsiteX22" fmla="*/ 22225 w 217488"/>
                <a:gd name="connsiteY22" fmla="*/ 42049 h 336550"/>
                <a:gd name="connsiteX23" fmla="*/ 22225 w 217488"/>
                <a:gd name="connsiteY23" fmla="*/ 240798 h 336550"/>
                <a:gd name="connsiteX24" fmla="*/ 27469 w 217488"/>
                <a:gd name="connsiteY24" fmla="*/ 246063 h 336550"/>
                <a:gd name="connsiteX25" fmla="*/ 190019 w 217488"/>
                <a:gd name="connsiteY25" fmla="*/ 246063 h 336550"/>
                <a:gd name="connsiteX26" fmla="*/ 195263 w 217488"/>
                <a:gd name="connsiteY26" fmla="*/ 240798 h 336550"/>
                <a:gd name="connsiteX27" fmla="*/ 195263 w 217488"/>
                <a:gd name="connsiteY27" fmla="*/ 42049 h 336550"/>
                <a:gd name="connsiteX28" fmla="*/ 190019 w 217488"/>
                <a:gd name="connsiteY28" fmla="*/ 38100 h 336550"/>
                <a:gd name="connsiteX29" fmla="*/ 27469 w 217488"/>
                <a:gd name="connsiteY29" fmla="*/ 38100 h 336550"/>
                <a:gd name="connsiteX30" fmla="*/ 92869 w 217488"/>
                <a:gd name="connsiteY30" fmla="*/ 15875 h 336550"/>
                <a:gd name="connsiteX31" fmla="*/ 88900 w 217488"/>
                <a:gd name="connsiteY31" fmla="*/ 19957 h 336550"/>
                <a:gd name="connsiteX32" fmla="*/ 92869 w 217488"/>
                <a:gd name="connsiteY32" fmla="*/ 25400 h 336550"/>
                <a:gd name="connsiteX33" fmla="*/ 124619 w 217488"/>
                <a:gd name="connsiteY33" fmla="*/ 25400 h 336550"/>
                <a:gd name="connsiteX34" fmla="*/ 128588 w 217488"/>
                <a:gd name="connsiteY34" fmla="*/ 19957 h 336550"/>
                <a:gd name="connsiteX35" fmla="*/ 124619 w 217488"/>
                <a:gd name="connsiteY35" fmla="*/ 15875 h 336550"/>
                <a:gd name="connsiteX36" fmla="*/ 92869 w 217488"/>
                <a:gd name="connsiteY36" fmla="*/ 15875 h 336550"/>
                <a:gd name="connsiteX37" fmla="*/ 19652 w 217488"/>
                <a:gd name="connsiteY37" fmla="*/ 0 h 336550"/>
                <a:gd name="connsiteX38" fmla="*/ 197836 w 217488"/>
                <a:gd name="connsiteY38" fmla="*/ 0 h 336550"/>
                <a:gd name="connsiteX39" fmla="*/ 217488 w 217488"/>
                <a:gd name="connsiteY39" fmla="*/ 18405 h 336550"/>
                <a:gd name="connsiteX40" fmla="*/ 217488 w 217488"/>
                <a:gd name="connsiteY40" fmla="*/ 318145 h 336550"/>
                <a:gd name="connsiteX41" fmla="*/ 197836 w 217488"/>
                <a:gd name="connsiteY41" fmla="*/ 336550 h 336550"/>
                <a:gd name="connsiteX42" fmla="*/ 19652 w 217488"/>
                <a:gd name="connsiteY42" fmla="*/ 336550 h 336550"/>
                <a:gd name="connsiteX43" fmla="*/ 0 w 217488"/>
                <a:gd name="connsiteY43" fmla="*/ 318145 h 336550"/>
                <a:gd name="connsiteX44" fmla="*/ 0 w 217488"/>
                <a:gd name="connsiteY44" fmla="*/ 18405 h 336550"/>
                <a:gd name="connsiteX45" fmla="*/ 19652 w 217488"/>
                <a:gd name="connsiteY45"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17488" h="336550">
                  <a:moveTo>
                    <a:pt x="182768" y="277515"/>
                  </a:moveTo>
                  <a:cubicBezTo>
                    <a:pt x="182768" y="277515"/>
                    <a:pt x="182768" y="277515"/>
                    <a:pt x="156139" y="283964"/>
                  </a:cubicBezTo>
                  <a:cubicBezTo>
                    <a:pt x="153476" y="285254"/>
                    <a:pt x="150813" y="289124"/>
                    <a:pt x="152145" y="292993"/>
                  </a:cubicBezTo>
                  <a:cubicBezTo>
                    <a:pt x="152145" y="295573"/>
                    <a:pt x="156139" y="296863"/>
                    <a:pt x="158802" y="296863"/>
                  </a:cubicBezTo>
                  <a:cubicBezTo>
                    <a:pt x="158802" y="296863"/>
                    <a:pt x="160133" y="296863"/>
                    <a:pt x="160133" y="296863"/>
                  </a:cubicBezTo>
                  <a:cubicBezTo>
                    <a:pt x="160133" y="296863"/>
                    <a:pt x="160133" y="296863"/>
                    <a:pt x="186762" y="290414"/>
                  </a:cubicBezTo>
                  <a:cubicBezTo>
                    <a:pt x="189425" y="289124"/>
                    <a:pt x="192088" y="285254"/>
                    <a:pt x="190757" y="282674"/>
                  </a:cubicBezTo>
                  <a:cubicBezTo>
                    <a:pt x="190757" y="278805"/>
                    <a:pt x="186762" y="276225"/>
                    <a:pt x="182768" y="277515"/>
                  </a:cubicBezTo>
                  <a:close/>
                  <a:moveTo>
                    <a:pt x="34720" y="277515"/>
                  </a:moveTo>
                  <a:cubicBezTo>
                    <a:pt x="30726" y="276225"/>
                    <a:pt x="26732" y="278805"/>
                    <a:pt x="26732" y="282674"/>
                  </a:cubicBezTo>
                  <a:cubicBezTo>
                    <a:pt x="25400" y="285254"/>
                    <a:pt x="28063" y="289124"/>
                    <a:pt x="30726" y="290414"/>
                  </a:cubicBezTo>
                  <a:cubicBezTo>
                    <a:pt x="30726" y="290414"/>
                    <a:pt x="30726" y="290414"/>
                    <a:pt x="57355" y="296863"/>
                  </a:cubicBezTo>
                  <a:cubicBezTo>
                    <a:pt x="57355" y="296863"/>
                    <a:pt x="58686" y="296863"/>
                    <a:pt x="58686" y="296863"/>
                  </a:cubicBezTo>
                  <a:cubicBezTo>
                    <a:pt x="61349" y="296863"/>
                    <a:pt x="65344" y="295573"/>
                    <a:pt x="65344" y="292993"/>
                  </a:cubicBezTo>
                  <a:cubicBezTo>
                    <a:pt x="66675" y="289124"/>
                    <a:pt x="64012" y="285254"/>
                    <a:pt x="61349" y="283964"/>
                  </a:cubicBezTo>
                  <a:cubicBezTo>
                    <a:pt x="61349" y="283964"/>
                    <a:pt x="61349" y="283964"/>
                    <a:pt x="34720" y="277515"/>
                  </a:cubicBezTo>
                  <a:close/>
                  <a:moveTo>
                    <a:pt x="108745" y="271463"/>
                  </a:moveTo>
                  <a:cubicBezTo>
                    <a:pt x="96908" y="271463"/>
                    <a:pt x="87313" y="280703"/>
                    <a:pt x="87313" y="292101"/>
                  </a:cubicBezTo>
                  <a:cubicBezTo>
                    <a:pt x="87313" y="303499"/>
                    <a:pt x="96908" y="312739"/>
                    <a:pt x="108745" y="312739"/>
                  </a:cubicBezTo>
                  <a:cubicBezTo>
                    <a:pt x="120582" y="312739"/>
                    <a:pt x="130177" y="303499"/>
                    <a:pt x="130177" y="292101"/>
                  </a:cubicBezTo>
                  <a:cubicBezTo>
                    <a:pt x="130177" y="280703"/>
                    <a:pt x="120582" y="271463"/>
                    <a:pt x="108745" y="271463"/>
                  </a:cubicBezTo>
                  <a:close/>
                  <a:moveTo>
                    <a:pt x="27469" y="38100"/>
                  </a:moveTo>
                  <a:cubicBezTo>
                    <a:pt x="24847" y="38100"/>
                    <a:pt x="22225" y="39416"/>
                    <a:pt x="22225" y="42049"/>
                  </a:cubicBezTo>
                  <a:cubicBezTo>
                    <a:pt x="22225" y="42049"/>
                    <a:pt x="22225" y="42049"/>
                    <a:pt x="22225" y="240798"/>
                  </a:cubicBezTo>
                  <a:cubicBezTo>
                    <a:pt x="22225" y="243431"/>
                    <a:pt x="24847" y="246063"/>
                    <a:pt x="27469" y="246063"/>
                  </a:cubicBezTo>
                  <a:cubicBezTo>
                    <a:pt x="27469" y="246063"/>
                    <a:pt x="27469" y="246063"/>
                    <a:pt x="190019" y="246063"/>
                  </a:cubicBezTo>
                  <a:cubicBezTo>
                    <a:pt x="192641" y="246063"/>
                    <a:pt x="195263" y="243431"/>
                    <a:pt x="195263" y="240798"/>
                  </a:cubicBezTo>
                  <a:lnTo>
                    <a:pt x="195263" y="42049"/>
                  </a:lnTo>
                  <a:cubicBezTo>
                    <a:pt x="195263" y="39416"/>
                    <a:pt x="192641" y="38100"/>
                    <a:pt x="190019" y="38100"/>
                  </a:cubicBezTo>
                  <a:cubicBezTo>
                    <a:pt x="190019" y="38100"/>
                    <a:pt x="190019" y="38100"/>
                    <a:pt x="27469" y="38100"/>
                  </a:cubicBezTo>
                  <a:close/>
                  <a:moveTo>
                    <a:pt x="92869" y="15875"/>
                  </a:moveTo>
                  <a:cubicBezTo>
                    <a:pt x="90223" y="15875"/>
                    <a:pt x="88900" y="17236"/>
                    <a:pt x="88900" y="19957"/>
                  </a:cubicBezTo>
                  <a:cubicBezTo>
                    <a:pt x="88900" y="22679"/>
                    <a:pt x="90223" y="25400"/>
                    <a:pt x="92869" y="25400"/>
                  </a:cubicBezTo>
                  <a:cubicBezTo>
                    <a:pt x="92869" y="25400"/>
                    <a:pt x="92869" y="25400"/>
                    <a:pt x="124619" y="25400"/>
                  </a:cubicBezTo>
                  <a:cubicBezTo>
                    <a:pt x="127265" y="25400"/>
                    <a:pt x="128588" y="22679"/>
                    <a:pt x="128588" y="19957"/>
                  </a:cubicBezTo>
                  <a:cubicBezTo>
                    <a:pt x="128588" y="17236"/>
                    <a:pt x="127265" y="15875"/>
                    <a:pt x="124619" y="15875"/>
                  </a:cubicBezTo>
                  <a:cubicBezTo>
                    <a:pt x="124619" y="15875"/>
                    <a:pt x="124619" y="15875"/>
                    <a:pt x="92869" y="15875"/>
                  </a:cubicBezTo>
                  <a:close/>
                  <a:moveTo>
                    <a:pt x="19652" y="0"/>
                  </a:moveTo>
                  <a:cubicBezTo>
                    <a:pt x="19652" y="0"/>
                    <a:pt x="19652" y="0"/>
                    <a:pt x="197836" y="0"/>
                  </a:cubicBezTo>
                  <a:cubicBezTo>
                    <a:pt x="208317" y="0"/>
                    <a:pt x="217488" y="7888"/>
                    <a:pt x="217488" y="18405"/>
                  </a:cubicBezTo>
                  <a:cubicBezTo>
                    <a:pt x="217488" y="18405"/>
                    <a:pt x="217488" y="18405"/>
                    <a:pt x="217488" y="318145"/>
                  </a:cubicBezTo>
                  <a:cubicBezTo>
                    <a:pt x="217488" y="328662"/>
                    <a:pt x="208317" y="336550"/>
                    <a:pt x="197836" y="336550"/>
                  </a:cubicBezTo>
                  <a:cubicBezTo>
                    <a:pt x="197836" y="336550"/>
                    <a:pt x="197836" y="336550"/>
                    <a:pt x="19652" y="336550"/>
                  </a:cubicBezTo>
                  <a:cubicBezTo>
                    <a:pt x="9171" y="336550"/>
                    <a:pt x="0" y="328662"/>
                    <a:pt x="0" y="318145"/>
                  </a:cubicBezTo>
                  <a:cubicBezTo>
                    <a:pt x="0" y="318145"/>
                    <a:pt x="0" y="318145"/>
                    <a:pt x="0" y="18405"/>
                  </a:cubicBezTo>
                  <a:cubicBezTo>
                    <a:pt x="0" y="7888"/>
                    <a:pt x="9171" y="0"/>
                    <a:pt x="19652" y="0"/>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76" name="矩形 75"/>
          <p:cNvSpPr/>
          <p:nvPr/>
        </p:nvSpPr>
        <p:spPr>
          <a:xfrm>
            <a:off x="0" y="0"/>
            <a:ext cx="9144000"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任意多边形 3"/>
          <p:cNvSpPr/>
          <p:nvPr>
            <p:custDataLst>
              <p:tags r:id="rId1"/>
            </p:custDataLst>
          </p:nvPr>
        </p:nvSpPr>
        <p:spPr>
          <a:xfrm>
            <a:off x="521545" y="459719"/>
            <a:ext cx="8622455" cy="22245"/>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1"/>
          </a:solidFill>
          <a:ln>
            <a:solidFill>
              <a:srgbClr val="88D27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6" tIns="34288" rIns="68576" bIns="34288" numCol="1" spcCol="0" rtlCol="0" fromWordArt="0" anchor="ctr" anchorCtr="0" forceAA="0" compatLnSpc="1">
            <a:noAutofit/>
          </a:bodyPr>
          <a:lstStyle/>
          <a:p>
            <a:pPr algn="ctr"/>
            <a:endParaRPr lang="zh-CN" altLang="en-US" sz="1420">
              <a:latin typeface="Arial" panose="020B0604020202020204" pitchFamily="34" charset="0"/>
              <a:ea typeface="微软雅黑" panose="020B0503020204020204" pitchFamily="34" charset="-122"/>
              <a:sym typeface="Arial" panose="020B0604020202020204" pitchFamily="34" charset="0"/>
            </a:endParaRPr>
          </a:p>
        </p:txBody>
      </p:sp>
      <p:sp>
        <p:nvSpPr>
          <p:cNvPr id="5" name="任意多边形 4"/>
          <p:cNvSpPr/>
          <p:nvPr>
            <p:custDataLst>
              <p:tags r:id="rId2"/>
            </p:custDataLst>
          </p:nvPr>
        </p:nvSpPr>
        <p:spPr>
          <a:xfrm>
            <a:off x="1" y="100217"/>
            <a:ext cx="410465" cy="381747"/>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6" tIns="34288" rIns="68576" bIns="34288" numCol="1" spcCol="0" rtlCol="0" fromWordArt="0" anchor="ctr" anchorCtr="0" forceAA="0" compatLnSpc="1">
            <a:noAutofit/>
          </a:bodyPr>
          <a:lstStyle/>
          <a:p>
            <a:pPr algn="ctr"/>
            <a:endParaRPr lang="zh-CN" altLang="en-US" sz="142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Content Placeholder 2"/>
          <p:cNvSpPr txBox="1"/>
          <p:nvPr/>
        </p:nvSpPr>
        <p:spPr>
          <a:xfrm>
            <a:off x="699345" y="161315"/>
            <a:ext cx="2181013" cy="246221"/>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1600" dirty="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点击添加小标题</a:t>
            </a:r>
            <a:endParaRPr lang="en-US" sz="1600" dirty="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aphicFrame>
        <p:nvGraphicFramePr>
          <p:cNvPr id="7" name="Chart 4"/>
          <p:cNvGraphicFramePr/>
          <p:nvPr/>
        </p:nvGraphicFramePr>
        <p:xfrm>
          <a:off x="1011059" y="1378367"/>
          <a:ext cx="1497599" cy="1585084"/>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5"/>
          <p:cNvSpPr txBox="1"/>
          <p:nvPr/>
        </p:nvSpPr>
        <p:spPr>
          <a:xfrm>
            <a:off x="1466972" y="2051528"/>
            <a:ext cx="585772" cy="272703"/>
          </a:xfrm>
          <a:prstGeom prst="rect">
            <a:avLst/>
          </a:prstGeom>
          <a:noFill/>
        </p:spPr>
        <p:txBody>
          <a:bodyPr wrap="square" rtlCol="0" anchor="ctr">
            <a:spAutoFit/>
          </a:bodyPr>
          <a:lstStyle/>
          <a:p>
            <a:pPr algn="ctr"/>
            <a:r>
              <a:rPr lang="en-US" sz="1170" b="1" dirty="0">
                <a:solidFill>
                  <a:schemeClr val="accent1"/>
                </a:solidFill>
                <a:ea typeface="微软雅黑" panose="020B0503020204020204" pitchFamily="34" charset="-122"/>
                <a:sym typeface="Arial" panose="020B0604020202020204" pitchFamily="34" charset="0"/>
              </a:rPr>
              <a:t>50%</a:t>
            </a:r>
            <a:endParaRPr lang="en-US" sz="1465" b="1" dirty="0">
              <a:solidFill>
                <a:schemeClr val="accent1"/>
              </a:solidFill>
              <a:ea typeface="微软雅黑" panose="020B0503020204020204" pitchFamily="34" charset="-122"/>
              <a:sym typeface="Arial" panose="020B0604020202020204" pitchFamily="34" charset="0"/>
            </a:endParaRPr>
          </a:p>
        </p:txBody>
      </p:sp>
      <p:sp>
        <p:nvSpPr>
          <p:cNvPr id="9" name="TextBox 6"/>
          <p:cNvSpPr txBox="1"/>
          <p:nvPr/>
        </p:nvSpPr>
        <p:spPr>
          <a:xfrm>
            <a:off x="1551468" y="2892889"/>
            <a:ext cx="416782" cy="225318"/>
          </a:xfrm>
          <a:prstGeom prst="rect">
            <a:avLst/>
          </a:prstGeom>
          <a:noFill/>
        </p:spPr>
        <p:txBody>
          <a:bodyPr wrap="none" lIns="0" tIns="0" rIns="0" bIns="0" rtlCol="0">
            <a:spAutoFit/>
          </a:bodyPr>
          <a:lstStyle/>
          <a:p>
            <a:pPr algn="ctr"/>
            <a:r>
              <a:rPr lang="en-US" sz="1465" b="1" dirty="0">
                <a:solidFill>
                  <a:schemeClr val="accent1"/>
                </a:solidFill>
                <a:ea typeface="微软雅黑" panose="020B0503020204020204" pitchFamily="34" charset="-122"/>
                <a:sym typeface="Arial" panose="020B0604020202020204" pitchFamily="34" charset="0"/>
              </a:rPr>
              <a:t>2001</a:t>
            </a:r>
          </a:p>
        </p:txBody>
      </p:sp>
      <p:graphicFrame>
        <p:nvGraphicFramePr>
          <p:cNvPr id="10" name="Chart 7"/>
          <p:cNvGraphicFramePr/>
          <p:nvPr/>
        </p:nvGraphicFramePr>
        <p:xfrm>
          <a:off x="2871742" y="1378367"/>
          <a:ext cx="1497599" cy="1585084"/>
        </p:xfrm>
        <a:graphic>
          <a:graphicData uri="http://schemas.openxmlformats.org/drawingml/2006/chart">
            <c:chart xmlns:c="http://schemas.openxmlformats.org/drawingml/2006/chart" xmlns:r="http://schemas.openxmlformats.org/officeDocument/2006/relationships" r:id="rId5"/>
          </a:graphicData>
        </a:graphic>
      </p:graphicFrame>
      <p:sp>
        <p:nvSpPr>
          <p:cNvPr id="11" name="TextBox 8"/>
          <p:cNvSpPr txBox="1"/>
          <p:nvPr/>
        </p:nvSpPr>
        <p:spPr>
          <a:xfrm>
            <a:off x="3327656" y="2051528"/>
            <a:ext cx="585772" cy="272703"/>
          </a:xfrm>
          <a:prstGeom prst="rect">
            <a:avLst/>
          </a:prstGeom>
          <a:noFill/>
        </p:spPr>
        <p:txBody>
          <a:bodyPr wrap="square" rtlCol="0" anchor="ctr">
            <a:spAutoFit/>
          </a:bodyPr>
          <a:lstStyle/>
          <a:p>
            <a:pPr algn="ctr"/>
            <a:r>
              <a:rPr lang="en-US" sz="1170" b="1" dirty="0">
                <a:solidFill>
                  <a:schemeClr val="accent2"/>
                </a:solidFill>
                <a:ea typeface="微软雅黑" panose="020B0503020204020204" pitchFamily="34" charset="-122"/>
                <a:sym typeface="Arial" panose="020B0604020202020204" pitchFamily="34" charset="0"/>
              </a:rPr>
              <a:t>70%</a:t>
            </a:r>
            <a:endParaRPr lang="en-US" sz="1465" b="1" dirty="0">
              <a:solidFill>
                <a:schemeClr val="accent2"/>
              </a:solidFill>
              <a:ea typeface="微软雅黑" panose="020B0503020204020204" pitchFamily="34" charset="-122"/>
              <a:sym typeface="Arial" panose="020B0604020202020204" pitchFamily="34" charset="0"/>
            </a:endParaRPr>
          </a:p>
        </p:txBody>
      </p:sp>
      <p:sp>
        <p:nvSpPr>
          <p:cNvPr id="12" name="TextBox 9"/>
          <p:cNvSpPr txBox="1"/>
          <p:nvPr/>
        </p:nvSpPr>
        <p:spPr>
          <a:xfrm>
            <a:off x="3412152" y="2892889"/>
            <a:ext cx="416782" cy="225318"/>
          </a:xfrm>
          <a:prstGeom prst="rect">
            <a:avLst/>
          </a:prstGeom>
          <a:noFill/>
        </p:spPr>
        <p:txBody>
          <a:bodyPr wrap="none" lIns="0" tIns="0" rIns="0" bIns="0" rtlCol="0">
            <a:spAutoFit/>
          </a:bodyPr>
          <a:lstStyle/>
          <a:p>
            <a:pPr algn="ctr"/>
            <a:r>
              <a:rPr lang="en-US" sz="1465" b="1" dirty="0">
                <a:solidFill>
                  <a:schemeClr val="accent2"/>
                </a:solidFill>
                <a:ea typeface="微软雅黑" panose="020B0503020204020204" pitchFamily="34" charset="-122"/>
                <a:sym typeface="Arial" panose="020B0604020202020204" pitchFamily="34" charset="0"/>
              </a:rPr>
              <a:t>2010</a:t>
            </a:r>
          </a:p>
        </p:txBody>
      </p:sp>
      <p:graphicFrame>
        <p:nvGraphicFramePr>
          <p:cNvPr id="13" name="Chart 10"/>
          <p:cNvGraphicFramePr/>
          <p:nvPr/>
        </p:nvGraphicFramePr>
        <p:xfrm>
          <a:off x="4714784" y="1378367"/>
          <a:ext cx="1497599" cy="1585084"/>
        </p:xfrm>
        <a:graphic>
          <a:graphicData uri="http://schemas.openxmlformats.org/drawingml/2006/chart">
            <c:chart xmlns:c="http://schemas.openxmlformats.org/drawingml/2006/chart" xmlns:r="http://schemas.openxmlformats.org/officeDocument/2006/relationships" r:id="rId6"/>
          </a:graphicData>
        </a:graphic>
      </p:graphicFrame>
      <p:sp>
        <p:nvSpPr>
          <p:cNvPr id="14" name="TextBox 11"/>
          <p:cNvSpPr txBox="1"/>
          <p:nvPr/>
        </p:nvSpPr>
        <p:spPr>
          <a:xfrm>
            <a:off x="5170698" y="2051528"/>
            <a:ext cx="585772" cy="272703"/>
          </a:xfrm>
          <a:prstGeom prst="rect">
            <a:avLst/>
          </a:prstGeom>
          <a:noFill/>
        </p:spPr>
        <p:txBody>
          <a:bodyPr wrap="square" rtlCol="0" anchor="ctr">
            <a:spAutoFit/>
          </a:bodyPr>
          <a:lstStyle/>
          <a:p>
            <a:pPr algn="ctr"/>
            <a:r>
              <a:rPr lang="en-US" sz="1170" b="1" dirty="0">
                <a:solidFill>
                  <a:schemeClr val="accent3"/>
                </a:solidFill>
                <a:ea typeface="微软雅黑" panose="020B0503020204020204" pitchFamily="34" charset="-122"/>
                <a:sym typeface="Arial" panose="020B0604020202020204" pitchFamily="34" charset="0"/>
              </a:rPr>
              <a:t>80%</a:t>
            </a:r>
            <a:endParaRPr lang="en-US" sz="1465" b="1" dirty="0">
              <a:solidFill>
                <a:schemeClr val="accent3"/>
              </a:solidFill>
              <a:ea typeface="微软雅黑" panose="020B0503020204020204" pitchFamily="34" charset="-122"/>
              <a:sym typeface="Arial" panose="020B0604020202020204" pitchFamily="34" charset="0"/>
            </a:endParaRPr>
          </a:p>
        </p:txBody>
      </p:sp>
      <p:sp>
        <p:nvSpPr>
          <p:cNvPr id="15" name="TextBox 12"/>
          <p:cNvSpPr txBox="1"/>
          <p:nvPr/>
        </p:nvSpPr>
        <p:spPr>
          <a:xfrm>
            <a:off x="5255194" y="2916532"/>
            <a:ext cx="416782" cy="225318"/>
          </a:xfrm>
          <a:prstGeom prst="rect">
            <a:avLst/>
          </a:prstGeom>
          <a:noFill/>
        </p:spPr>
        <p:txBody>
          <a:bodyPr wrap="none" lIns="0" tIns="0" rIns="0" bIns="0" rtlCol="0">
            <a:spAutoFit/>
          </a:bodyPr>
          <a:lstStyle/>
          <a:p>
            <a:pPr algn="ctr"/>
            <a:r>
              <a:rPr lang="en-US" sz="1465" b="1" dirty="0">
                <a:solidFill>
                  <a:schemeClr val="accent3"/>
                </a:solidFill>
                <a:ea typeface="微软雅黑" panose="020B0503020204020204" pitchFamily="34" charset="-122"/>
                <a:sym typeface="Arial" panose="020B0604020202020204" pitchFamily="34" charset="0"/>
              </a:rPr>
              <a:t>2012</a:t>
            </a:r>
          </a:p>
        </p:txBody>
      </p:sp>
      <p:graphicFrame>
        <p:nvGraphicFramePr>
          <p:cNvPr id="16" name="Chart 13"/>
          <p:cNvGraphicFramePr/>
          <p:nvPr/>
        </p:nvGraphicFramePr>
        <p:xfrm>
          <a:off x="6579761" y="1378367"/>
          <a:ext cx="1497599" cy="1585084"/>
        </p:xfrm>
        <a:graphic>
          <a:graphicData uri="http://schemas.openxmlformats.org/drawingml/2006/chart">
            <c:chart xmlns:c="http://schemas.openxmlformats.org/drawingml/2006/chart" xmlns:r="http://schemas.openxmlformats.org/officeDocument/2006/relationships" r:id="rId7"/>
          </a:graphicData>
        </a:graphic>
      </p:graphicFrame>
      <p:sp>
        <p:nvSpPr>
          <p:cNvPr id="17" name="TextBox 14"/>
          <p:cNvSpPr txBox="1"/>
          <p:nvPr/>
        </p:nvSpPr>
        <p:spPr>
          <a:xfrm>
            <a:off x="7035674" y="2051528"/>
            <a:ext cx="585772" cy="272703"/>
          </a:xfrm>
          <a:prstGeom prst="rect">
            <a:avLst/>
          </a:prstGeom>
          <a:noFill/>
        </p:spPr>
        <p:txBody>
          <a:bodyPr wrap="square" rtlCol="0" anchor="ctr">
            <a:spAutoFit/>
          </a:bodyPr>
          <a:lstStyle/>
          <a:p>
            <a:pPr algn="ctr"/>
            <a:r>
              <a:rPr lang="en-US" sz="1170" b="1" dirty="0">
                <a:solidFill>
                  <a:schemeClr val="accent4"/>
                </a:solidFill>
                <a:ea typeface="微软雅黑" panose="020B0503020204020204" pitchFamily="34" charset="-122"/>
                <a:sym typeface="Arial" panose="020B0604020202020204" pitchFamily="34" charset="0"/>
              </a:rPr>
              <a:t>40%</a:t>
            </a:r>
            <a:endParaRPr lang="en-US" sz="1465" b="1" dirty="0">
              <a:solidFill>
                <a:schemeClr val="accent4"/>
              </a:solidFill>
              <a:ea typeface="微软雅黑" panose="020B0503020204020204" pitchFamily="34" charset="-122"/>
              <a:sym typeface="Arial" panose="020B0604020202020204" pitchFamily="34" charset="0"/>
            </a:endParaRPr>
          </a:p>
        </p:txBody>
      </p:sp>
      <p:sp>
        <p:nvSpPr>
          <p:cNvPr id="18" name="TextBox 15"/>
          <p:cNvSpPr txBox="1"/>
          <p:nvPr/>
        </p:nvSpPr>
        <p:spPr>
          <a:xfrm>
            <a:off x="7120171" y="2916532"/>
            <a:ext cx="416782" cy="225318"/>
          </a:xfrm>
          <a:prstGeom prst="rect">
            <a:avLst/>
          </a:prstGeom>
          <a:noFill/>
        </p:spPr>
        <p:txBody>
          <a:bodyPr wrap="none" lIns="0" tIns="0" rIns="0" bIns="0" rtlCol="0">
            <a:spAutoFit/>
          </a:bodyPr>
          <a:lstStyle/>
          <a:p>
            <a:pPr algn="ctr"/>
            <a:r>
              <a:rPr lang="en-US" sz="1465" b="1" dirty="0">
                <a:solidFill>
                  <a:schemeClr val="accent4"/>
                </a:solidFill>
                <a:ea typeface="微软雅黑" panose="020B0503020204020204" pitchFamily="34" charset="-122"/>
                <a:sym typeface="Arial" panose="020B0604020202020204" pitchFamily="34" charset="0"/>
              </a:rPr>
              <a:t>2015</a:t>
            </a:r>
          </a:p>
        </p:txBody>
      </p:sp>
      <p:grpSp>
        <p:nvGrpSpPr>
          <p:cNvPr id="19" name="Group 16"/>
          <p:cNvGrpSpPr/>
          <p:nvPr/>
        </p:nvGrpSpPr>
        <p:grpSpPr>
          <a:xfrm>
            <a:off x="1094218" y="3250188"/>
            <a:ext cx="1331282" cy="348716"/>
            <a:chOff x="682436" y="2622550"/>
            <a:chExt cx="1454530" cy="381000"/>
          </a:xfrm>
        </p:grpSpPr>
        <p:sp>
          <p:nvSpPr>
            <p:cNvPr id="20" name="Rectangle 17"/>
            <p:cNvSpPr/>
            <p:nvPr/>
          </p:nvSpPr>
          <p:spPr>
            <a:xfrm>
              <a:off x="685800" y="2622550"/>
              <a:ext cx="1447800" cy="381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70">
                <a:latin typeface="Arial" panose="020B0604020202020204" pitchFamily="34" charset="0"/>
                <a:ea typeface="微软雅黑" panose="020B0503020204020204" pitchFamily="34" charset="-122"/>
                <a:sym typeface="Arial" panose="020B0604020202020204" pitchFamily="34" charset="0"/>
              </a:endParaRPr>
            </a:p>
          </p:txBody>
        </p:sp>
        <p:sp>
          <p:nvSpPr>
            <p:cNvPr id="21" name="TextBox 18"/>
            <p:cNvSpPr txBox="1"/>
            <p:nvPr/>
          </p:nvSpPr>
          <p:spPr>
            <a:xfrm>
              <a:off x="682436" y="2659162"/>
              <a:ext cx="1454530" cy="292206"/>
            </a:xfrm>
            <a:prstGeom prst="rect">
              <a:avLst/>
            </a:prstGeom>
            <a:noFill/>
          </p:spPr>
          <p:txBody>
            <a:bodyPr wrap="square" rtlCol="0">
              <a:spAutoFit/>
            </a:bodyPr>
            <a:lstStyle/>
            <a:p>
              <a:pPr algn="ctr"/>
              <a:r>
                <a:rPr lang="zh-CN" altLang="en-US" sz="1140" b="1" dirty="0">
                  <a:solidFill>
                    <a:schemeClr val="bg1"/>
                  </a:solidFill>
                  <a:ea typeface="微软雅黑" panose="020B0503020204020204" pitchFamily="34" charset="-122"/>
                  <a:sym typeface="Arial" panose="020B0604020202020204" pitchFamily="34" charset="0"/>
                </a:rPr>
                <a:t>添加文字</a:t>
              </a:r>
              <a:endParaRPr lang="en-US" sz="780" dirty="0">
                <a:solidFill>
                  <a:schemeClr val="bg1"/>
                </a:solidFill>
                <a:ea typeface="微软雅黑" panose="020B0503020204020204" pitchFamily="34" charset="-122"/>
                <a:sym typeface="Arial" panose="020B0604020202020204" pitchFamily="34" charset="0"/>
              </a:endParaRPr>
            </a:p>
          </p:txBody>
        </p:sp>
      </p:grpSp>
      <p:sp>
        <p:nvSpPr>
          <p:cNvPr id="22" name="TextBox 19"/>
          <p:cNvSpPr txBox="1"/>
          <p:nvPr/>
        </p:nvSpPr>
        <p:spPr>
          <a:xfrm>
            <a:off x="1063868" y="3621575"/>
            <a:ext cx="1391981" cy="922625"/>
          </a:xfrm>
          <a:prstGeom prst="rect">
            <a:avLst/>
          </a:prstGeom>
          <a:noFill/>
        </p:spPr>
        <p:txBody>
          <a:bodyPr wrap="square" rtlCol="0">
            <a:spAutoFit/>
          </a:bodyPr>
          <a:lstStyle/>
          <a:p>
            <a:pPr algn="ctr"/>
            <a:r>
              <a:rPr lang="zh-CN" altLang="en-US" sz="1280" b="1" dirty="0">
                <a:solidFill>
                  <a:schemeClr val="accent1"/>
                </a:solidFill>
                <a:ea typeface="微软雅黑" panose="020B0503020204020204" pitchFamily="34" charset="-122"/>
                <a:sym typeface="Arial" panose="020B0604020202020204" pitchFamily="34" charset="0"/>
              </a:rPr>
              <a:t>添加小标题</a:t>
            </a:r>
            <a:endParaRPr lang="en-US" sz="1280" b="1" dirty="0">
              <a:solidFill>
                <a:schemeClr val="accent1"/>
              </a:solidFill>
              <a:ea typeface="微软雅黑" panose="020B0503020204020204" pitchFamily="34" charset="-122"/>
              <a:sym typeface="Arial" panose="020B0604020202020204" pitchFamily="34" charset="0"/>
            </a:endParaRPr>
          </a:p>
          <a:p>
            <a:pPr algn="ctr"/>
            <a:r>
              <a:rPr lang="zh-CN" altLang="en-US" sz="825" dirty="0">
                <a:solidFill>
                  <a:schemeClr val="tx1">
                    <a:lumMod val="50000"/>
                    <a:lumOff val="50000"/>
                  </a:schemeClr>
                </a:solidFill>
                <a:ea typeface="微软雅黑" panose="020B0503020204020204" pitchFamily="34" charset="-122"/>
                <a:sym typeface="Arial" panose="020B0604020202020204" pitchFamily="34" charset="0"/>
              </a:rPr>
              <a:t>点击输入简要文字内容，概括精炼言简意赅的说明分项内容。</a:t>
            </a:r>
            <a:r>
              <a:rPr lang="en-US" sz="825" dirty="0">
                <a:solidFill>
                  <a:schemeClr val="tx1">
                    <a:lumMod val="50000"/>
                    <a:lumOff val="50000"/>
                  </a:schemeClr>
                </a:solidFill>
                <a:ea typeface="微软雅黑" panose="020B0503020204020204" pitchFamily="34" charset="-122"/>
                <a:sym typeface="Arial" panose="020B0604020202020204" pitchFamily="34" charset="0"/>
              </a:rPr>
              <a:t> </a:t>
            </a:r>
            <a:r>
              <a:rPr lang="zh-CN" altLang="en-US" sz="825" dirty="0">
                <a:solidFill>
                  <a:schemeClr val="tx1">
                    <a:lumMod val="50000"/>
                    <a:lumOff val="50000"/>
                  </a:schemeClr>
                </a:solidFill>
                <a:ea typeface="微软雅黑" panose="020B0503020204020204" pitchFamily="34" charset="-122"/>
                <a:sym typeface="Arial" panose="020B0604020202020204" pitchFamily="34" charset="0"/>
              </a:rPr>
              <a:t>点击输入简要文字内容，概括精炼言简意赅的说明分项内容。</a:t>
            </a:r>
            <a:endParaRPr lang="en-US" sz="825" dirty="0">
              <a:solidFill>
                <a:schemeClr val="tx1">
                  <a:lumMod val="50000"/>
                  <a:lumOff val="50000"/>
                </a:schemeClr>
              </a:solidFill>
              <a:ea typeface="微软雅黑" panose="020B0503020204020204" pitchFamily="34" charset="-122"/>
              <a:sym typeface="Arial" panose="020B0604020202020204" pitchFamily="34" charset="0"/>
            </a:endParaRPr>
          </a:p>
        </p:txBody>
      </p:sp>
      <p:grpSp>
        <p:nvGrpSpPr>
          <p:cNvPr id="23" name="Group 20"/>
          <p:cNvGrpSpPr/>
          <p:nvPr/>
        </p:nvGrpSpPr>
        <p:grpSpPr>
          <a:xfrm>
            <a:off x="2957981" y="3250188"/>
            <a:ext cx="1325123" cy="348716"/>
            <a:chOff x="2266950" y="2622550"/>
            <a:chExt cx="1447800" cy="381000"/>
          </a:xfrm>
        </p:grpSpPr>
        <p:sp>
          <p:nvSpPr>
            <p:cNvPr id="24" name="Rectangle 21"/>
            <p:cNvSpPr/>
            <p:nvPr/>
          </p:nvSpPr>
          <p:spPr>
            <a:xfrm>
              <a:off x="2266950" y="2622550"/>
              <a:ext cx="1447800" cy="381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70">
                <a:latin typeface="Arial" panose="020B0604020202020204" pitchFamily="34" charset="0"/>
                <a:ea typeface="微软雅黑" panose="020B0503020204020204" pitchFamily="34" charset="-122"/>
                <a:sym typeface="Arial" panose="020B0604020202020204" pitchFamily="34" charset="0"/>
              </a:endParaRPr>
            </a:p>
          </p:txBody>
        </p:sp>
        <p:sp>
          <p:nvSpPr>
            <p:cNvPr id="25" name="TextBox 22"/>
            <p:cNvSpPr txBox="1"/>
            <p:nvPr/>
          </p:nvSpPr>
          <p:spPr>
            <a:xfrm>
              <a:off x="2277983" y="2659162"/>
              <a:ext cx="1425736" cy="292206"/>
            </a:xfrm>
            <a:prstGeom prst="rect">
              <a:avLst/>
            </a:prstGeom>
            <a:noFill/>
          </p:spPr>
          <p:txBody>
            <a:bodyPr wrap="square" rtlCol="0">
              <a:spAutoFit/>
            </a:bodyPr>
            <a:lstStyle/>
            <a:p>
              <a:pPr algn="ctr"/>
              <a:r>
                <a:rPr lang="zh-CN" altLang="en-US" sz="1140" b="1" dirty="0">
                  <a:solidFill>
                    <a:schemeClr val="bg1"/>
                  </a:solidFill>
                  <a:ea typeface="微软雅黑" panose="020B0503020204020204" pitchFamily="34" charset="-122"/>
                  <a:sym typeface="Arial" panose="020B0604020202020204" pitchFamily="34" charset="0"/>
                </a:rPr>
                <a:t>添加文字</a:t>
              </a:r>
              <a:endParaRPr lang="en-US" sz="780" dirty="0">
                <a:solidFill>
                  <a:schemeClr val="bg1"/>
                </a:solidFill>
                <a:ea typeface="微软雅黑" panose="020B0503020204020204" pitchFamily="34" charset="-122"/>
                <a:sym typeface="Arial" panose="020B0604020202020204" pitchFamily="34" charset="0"/>
              </a:endParaRPr>
            </a:p>
          </p:txBody>
        </p:sp>
      </p:grpSp>
      <p:sp>
        <p:nvSpPr>
          <p:cNvPr id="26" name="TextBox 23"/>
          <p:cNvSpPr txBox="1"/>
          <p:nvPr/>
        </p:nvSpPr>
        <p:spPr>
          <a:xfrm>
            <a:off x="2924552" y="3621575"/>
            <a:ext cx="1391981" cy="922625"/>
          </a:xfrm>
          <a:prstGeom prst="rect">
            <a:avLst/>
          </a:prstGeom>
          <a:noFill/>
        </p:spPr>
        <p:txBody>
          <a:bodyPr wrap="square" rtlCol="0">
            <a:spAutoFit/>
          </a:bodyPr>
          <a:lstStyle/>
          <a:p>
            <a:pPr algn="ctr"/>
            <a:r>
              <a:rPr lang="zh-CN" altLang="en-US" sz="1280" b="1" dirty="0">
                <a:solidFill>
                  <a:schemeClr val="accent2"/>
                </a:solidFill>
                <a:ea typeface="微软雅黑" panose="020B0503020204020204" pitchFamily="34" charset="-122"/>
                <a:sym typeface="Arial" panose="020B0604020202020204" pitchFamily="34" charset="0"/>
              </a:rPr>
              <a:t>添加小标题</a:t>
            </a:r>
            <a:endParaRPr lang="en-US" sz="1280" b="1" dirty="0">
              <a:solidFill>
                <a:schemeClr val="accent2"/>
              </a:solidFill>
              <a:ea typeface="微软雅黑" panose="020B0503020204020204" pitchFamily="34" charset="-122"/>
              <a:sym typeface="Arial" panose="020B0604020202020204" pitchFamily="34" charset="0"/>
            </a:endParaRPr>
          </a:p>
          <a:p>
            <a:pPr algn="ctr"/>
            <a:r>
              <a:rPr lang="zh-CN" altLang="en-US" sz="825" dirty="0">
                <a:solidFill>
                  <a:schemeClr val="tx1">
                    <a:lumMod val="50000"/>
                    <a:lumOff val="50000"/>
                  </a:schemeClr>
                </a:solidFill>
                <a:ea typeface="微软雅黑" panose="020B0503020204020204" pitchFamily="34" charset="-122"/>
                <a:sym typeface="Arial" panose="020B0604020202020204" pitchFamily="34" charset="0"/>
              </a:rPr>
              <a:t>点击输入简要文字内容，概括精炼言简意赅的说明分项内容。</a:t>
            </a:r>
            <a:r>
              <a:rPr lang="en-US" sz="825" dirty="0">
                <a:solidFill>
                  <a:schemeClr val="tx1">
                    <a:lumMod val="50000"/>
                    <a:lumOff val="50000"/>
                  </a:schemeClr>
                </a:solidFill>
                <a:ea typeface="微软雅黑" panose="020B0503020204020204" pitchFamily="34" charset="-122"/>
                <a:sym typeface="Arial" panose="020B0604020202020204" pitchFamily="34" charset="0"/>
              </a:rPr>
              <a:t> </a:t>
            </a:r>
            <a:r>
              <a:rPr lang="zh-CN" altLang="en-US" sz="825" dirty="0">
                <a:solidFill>
                  <a:schemeClr val="tx1">
                    <a:lumMod val="50000"/>
                    <a:lumOff val="50000"/>
                  </a:schemeClr>
                </a:solidFill>
                <a:ea typeface="微软雅黑" panose="020B0503020204020204" pitchFamily="34" charset="-122"/>
                <a:sym typeface="Arial" panose="020B0604020202020204" pitchFamily="34" charset="0"/>
              </a:rPr>
              <a:t>点击输入简要文字内容，概括精炼言简意赅的说明分项内容。</a:t>
            </a:r>
            <a:endParaRPr lang="en-US" sz="825" dirty="0">
              <a:solidFill>
                <a:schemeClr val="tx1">
                  <a:lumMod val="50000"/>
                  <a:lumOff val="50000"/>
                </a:schemeClr>
              </a:solidFill>
              <a:ea typeface="微软雅黑" panose="020B0503020204020204" pitchFamily="34" charset="-122"/>
              <a:sym typeface="Arial" panose="020B0604020202020204" pitchFamily="34" charset="0"/>
            </a:endParaRPr>
          </a:p>
        </p:txBody>
      </p:sp>
      <p:grpSp>
        <p:nvGrpSpPr>
          <p:cNvPr id="27" name="Group 24"/>
          <p:cNvGrpSpPr/>
          <p:nvPr/>
        </p:nvGrpSpPr>
        <p:grpSpPr>
          <a:xfrm>
            <a:off x="4801022" y="3250188"/>
            <a:ext cx="1325123" cy="348716"/>
            <a:chOff x="3848100" y="2622550"/>
            <a:chExt cx="1447800" cy="381000"/>
          </a:xfrm>
        </p:grpSpPr>
        <p:sp>
          <p:nvSpPr>
            <p:cNvPr id="28" name="Rectangle 25"/>
            <p:cNvSpPr/>
            <p:nvPr/>
          </p:nvSpPr>
          <p:spPr>
            <a:xfrm>
              <a:off x="3848100" y="2622550"/>
              <a:ext cx="1447800" cy="381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70">
                <a:latin typeface="Arial" panose="020B0604020202020204" pitchFamily="34" charset="0"/>
                <a:ea typeface="微软雅黑" panose="020B0503020204020204" pitchFamily="34" charset="-122"/>
                <a:sym typeface="Arial" panose="020B0604020202020204" pitchFamily="34" charset="0"/>
              </a:endParaRPr>
            </a:p>
          </p:txBody>
        </p:sp>
        <p:sp>
          <p:nvSpPr>
            <p:cNvPr id="29" name="TextBox 26"/>
            <p:cNvSpPr txBox="1"/>
            <p:nvPr/>
          </p:nvSpPr>
          <p:spPr>
            <a:xfrm>
              <a:off x="3865530" y="2659162"/>
              <a:ext cx="1412942" cy="292206"/>
            </a:xfrm>
            <a:prstGeom prst="rect">
              <a:avLst/>
            </a:prstGeom>
            <a:noFill/>
          </p:spPr>
          <p:txBody>
            <a:bodyPr wrap="square" rtlCol="0">
              <a:spAutoFit/>
            </a:bodyPr>
            <a:lstStyle/>
            <a:p>
              <a:pPr algn="ctr"/>
              <a:r>
                <a:rPr lang="zh-CN" altLang="en-US" sz="1140" b="1" dirty="0">
                  <a:solidFill>
                    <a:schemeClr val="bg1"/>
                  </a:solidFill>
                  <a:ea typeface="微软雅黑" panose="020B0503020204020204" pitchFamily="34" charset="-122"/>
                  <a:sym typeface="Arial" panose="020B0604020202020204" pitchFamily="34" charset="0"/>
                </a:rPr>
                <a:t>添加文字</a:t>
              </a:r>
              <a:endParaRPr lang="en-US" sz="780" dirty="0">
                <a:solidFill>
                  <a:schemeClr val="bg1"/>
                </a:solidFill>
                <a:ea typeface="微软雅黑" panose="020B0503020204020204" pitchFamily="34" charset="-122"/>
                <a:sym typeface="Arial" panose="020B0604020202020204" pitchFamily="34" charset="0"/>
              </a:endParaRPr>
            </a:p>
          </p:txBody>
        </p:sp>
      </p:grpSp>
      <p:sp>
        <p:nvSpPr>
          <p:cNvPr id="30" name="TextBox 27"/>
          <p:cNvSpPr txBox="1"/>
          <p:nvPr/>
        </p:nvSpPr>
        <p:spPr>
          <a:xfrm>
            <a:off x="4767594" y="3621575"/>
            <a:ext cx="1391981" cy="922625"/>
          </a:xfrm>
          <a:prstGeom prst="rect">
            <a:avLst/>
          </a:prstGeom>
          <a:noFill/>
        </p:spPr>
        <p:txBody>
          <a:bodyPr wrap="square" rtlCol="0">
            <a:spAutoFit/>
          </a:bodyPr>
          <a:lstStyle/>
          <a:p>
            <a:pPr algn="ctr"/>
            <a:r>
              <a:rPr lang="zh-CN" altLang="en-US" sz="1280" b="1" dirty="0">
                <a:solidFill>
                  <a:schemeClr val="accent3"/>
                </a:solidFill>
                <a:ea typeface="微软雅黑" panose="020B0503020204020204" pitchFamily="34" charset="-122"/>
                <a:sym typeface="Arial" panose="020B0604020202020204" pitchFamily="34" charset="0"/>
              </a:rPr>
              <a:t>添加小标题</a:t>
            </a:r>
            <a:endParaRPr lang="en-US" sz="1280" b="1" dirty="0">
              <a:solidFill>
                <a:schemeClr val="accent3"/>
              </a:solidFill>
              <a:ea typeface="微软雅黑" panose="020B0503020204020204" pitchFamily="34" charset="-122"/>
              <a:sym typeface="Arial" panose="020B0604020202020204" pitchFamily="34" charset="0"/>
            </a:endParaRPr>
          </a:p>
          <a:p>
            <a:pPr algn="ctr"/>
            <a:r>
              <a:rPr lang="zh-CN" altLang="en-US" sz="825" dirty="0">
                <a:solidFill>
                  <a:schemeClr val="tx1">
                    <a:lumMod val="50000"/>
                    <a:lumOff val="50000"/>
                  </a:schemeClr>
                </a:solidFill>
                <a:ea typeface="微软雅黑" panose="020B0503020204020204" pitchFamily="34" charset="-122"/>
                <a:sym typeface="Arial" panose="020B0604020202020204" pitchFamily="34" charset="0"/>
              </a:rPr>
              <a:t>点击输入简要文字内容，概括精炼言简意赅的说明分项内容。</a:t>
            </a:r>
            <a:r>
              <a:rPr lang="en-US" sz="825" dirty="0">
                <a:solidFill>
                  <a:schemeClr val="tx1">
                    <a:lumMod val="50000"/>
                    <a:lumOff val="50000"/>
                  </a:schemeClr>
                </a:solidFill>
                <a:ea typeface="微软雅黑" panose="020B0503020204020204" pitchFamily="34" charset="-122"/>
                <a:sym typeface="Arial" panose="020B0604020202020204" pitchFamily="34" charset="0"/>
              </a:rPr>
              <a:t> </a:t>
            </a:r>
            <a:r>
              <a:rPr lang="zh-CN" altLang="en-US" sz="825" dirty="0">
                <a:solidFill>
                  <a:schemeClr val="tx1">
                    <a:lumMod val="50000"/>
                    <a:lumOff val="50000"/>
                  </a:schemeClr>
                </a:solidFill>
                <a:ea typeface="微软雅黑" panose="020B0503020204020204" pitchFamily="34" charset="-122"/>
                <a:sym typeface="Arial" panose="020B0604020202020204" pitchFamily="34" charset="0"/>
              </a:rPr>
              <a:t>点击输入简要文字内容，概括精炼言简意赅的说明分项内容。</a:t>
            </a:r>
            <a:endParaRPr lang="en-US" sz="825" dirty="0">
              <a:solidFill>
                <a:schemeClr val="tx1">
                  <a:lumMod val="50000"/>
                  <a:lumOff val="50000"/>
                </a:schemeClr>
              </a:solidFill>
              <a:ea typeface="微软雅黑" panose="020B0503020204020204" pitchFamily="34" charset="-122"/>
              <a:sym typeface="Arial" panose="020B0604020202020204" pitchFamily="34" charset="0"/>
            </a:endParaRPr>
          </a:p>
        </p:txBody>
      </p:sp>
      <p:grpSp>
        <p:nvGrpSpPr>
          <p:cNvPr id="31" name="Group 28"/>
          <p:cNvGrpSpPr/>
          <p:nvPr/>
        </p:nvGrpSpPr>
        <p:grpSpPr>
          <a:xfrm>
            <a:off x="6665998" y="3250188"/>
            <a:ext cx="1325123" cy="348716"/>
            <a:chOff x="5429250" y="2622550"/>
            <a:chExt cx="1447800" cy="381000"/>
          </a:xfrm>
        </p:grpSpPr>
        <p:sp>
          <p:nvSpPr>
            <p:cNvPr id="32" name="Rectangle 29"/>
            <p:cNvSpPr/>
            <p:nvPr/>
          </p:nvSpPr>
          <p:spPr>
            <a:xfrm>
              <a:off x="5429250" y="2622550"/>
              <a:ext cx="1447800" cy="381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70">
                <a:latin typeface="Arial" panose="020B0604020202020204" pitchFamily="34" charset="0"/>
                <a:ea typeface="微软雅黑" panose="020B0503020204020204" pitchFamily="34" charset="-122"/>
                <a:sym typeface="Arial" panose="020B0604020202020204" pitchFamily="34" charset="0"/>
              </a:endParaRPr>
            </a:p>
          </p:txBody>
        </p:sp>
        <p:sp>
          <p:nvSpPr>
            <p:cNvPr id="33" name="TextBox 30"/>
            <p:cNvSpPr txBox="1"/>
            <p:nvPr/>
          </p:nvSpPr>
          <p:spPr>
            <a:xfrm>
              <a:off x="5454489" y="2659162"/>
              <a:ext cx="1397323" cy="292206"/>
            </a:xfrm>
            <a:prstGeom prst="rect">
              <a:avLst/>
            </a:prstGeom>
            <a:noFill/>
          </p:spPr>
          <p:txBody>
            <a:bodyPr wrap="square" rtlCol="0">
              <a:spAutoFit/>
            </a:bodyPr>
            <a:lstStyle/>
            <a:p>
              <a:pPr algn="ctr"/>
              <a:r>
                <a:rPr lang="zh-CN" altLang="en-US" sz="1140" b="1" dirty="0">
                  <a:solidFill>
                    <a:schemeClr val="bg1"/>
                  </a:solidFill>
                  <a:ea typeface="微软雅黑" panose="020B0503020204020204" pitchFamily="34" charset="-122"/>
                  <a:sym typeface="Arial" panose="020B0604020202020204" pitchFamily="34" charset="0"/>
                </a:rPr>
                <a:t>添加文字</a:t>
              </a:r>
              <a:endParaRPr lang="en-US" sz="780" dirty="0">
                <a:solidFill>
                  <a:schemeClr val="bg1"/>
                </a:solidFill>
                <a:ea typeface="微软雅黑" panose="020B0503020204020204" pitchFamily="34" charset="-122"/>
                <a:sym typeface="Arial" panose="020B0604020202020204" pitchFamily="34" charset="0"/>
              </a:endParaRPr>
            </a:p>
          </p:txBody>
        </p:sp>
      </p:grpSp>
      <p:sp>
        <p:nvSpPr>
          <p:cNvPr id="34" name="TextBox 31"/>
          <p:cNvSpPr txBox="1"/>
          <p:nvPr/>
        </p:nvSpPr>
        <p:spPr>
          <a:xfrm>
            <a:off x="6632571" y="3621575"/>
            <a:ext cx="1391981" cy="922625"/>
          </a:xfrm>
          <a:prstGeom prst="rect">
            <a:avLst/>
          </a:prstGeom>
          <a:noFill/>
        </p:spPr>
        <p:txBody>
          <a:bodyPr wrap="square" rtlCol="0">
            <a:spAutoFit/>
          </a:bodyPr>
          <a:lstStyle/>
          <a:p>
            <a:pPr algn="ctr"/>
            <a:r>
              <a:rPr lang="zh-CN" altLang="en-US" sz="1280" b="1" dirty="0">
                <a:solidFill>
                  <a:schemeClr val="accent4"/>
                </a:solidFill>
                <a:ea typeface="微软雅黑" panose="020B0503020204020204" pitchFamily="34" charset="-122"/>
                <a:sym typeface="Arial" panose="020B0604020202020204" pitchFamily="34" charset="0"/>
              </a:rPr>
              <a:t>添加小标题</a:t>
            </a:r>
            <a:endParaRPr lang="en-US" sz="1280" b="1" dirty="0">
              <a:solidFill>
                <a:schemeClr val="accent4"/>
              </a:solidFill>
              <a:ea typeface="微软雅黑" panose="020B0503020204020204" pitchFamily="34" charset="-122"/>
              <a:sym typeface="Arial" panose="020B0604020202020204" pitchFamily="34" charset="0"/>
            </a:endParaRPr>
          </a:p>
          <a:p>
            <a:pPr algn="ctr"/>
            <a:r>
              <a:rPr lang="zh-CN" altLang="en-US" sz="825" dirty="0">
                <a:solidFill>
                  <a:schemeClr val="tx1">
                    <a:lumMod val="50000"/>
                    <a:lumOff val="50000"/>
                  </a:schemeClr>
                </a:solidFill>
                <a:ea typeface="微软雅黑" panose="020B0503020204020204" pitchFamily="34" charset="-122"/>
                <a:sym typeface="Arial" panose="020B0604020202020204" pitchFamily="34" charset="0"/>
              </a:rPr>
              <a:t>点击输入简要文字内容，概括精炼言简意赅的说明分项内容。</a:t>
            </a:r>
            <a:r>
              <a:rPr lang="en-US" sz="825" dirty="0">
                <a:solidFill>
                  <a:schemeClr val="tx1">
                    <a:lumMod val="50000"/>
                    <a:lumOff val="50000"/>
                  </a:schemeClr>
                </a:solidFill>
                <a:ea typeface="微软雅黑" panose="020B0503020204020204" pitchFamily="34" charset="-122"/>
                <a:sym typeface="Arial" panose="020B0604020202020204" pitchFamily="34" charset="0"/>
              </a:rPr>
              <a:t> </a:t>
            </a:r>
            <a:r>
              <a:rPr lang="zh-CN" altLang="en-US" sz="825" dirty="0">
                <a:solidFill>
                  <a:schemeClr val="tx1">
                    <a:lumMod val="50000"/>
                    <a:lumOff val="50000"/>
                  </a:schemeClr>
                </a:solidFill>
                <a:ea typeface="微软雅黑" panose="020B0503020204020204" pitchFamily="34" charset="-122"/>
                <a:sym typeface="Arial" panose="020B0604020202020204" pitchFamily="34" charset="0"/>
              </a:rPr>
              <a:t>点击输入简要文字内容，概括精炼言简意赅的说明分项内容。</a:t>
            </a:r>
            <a:endParaRPr lang="en-US" sz="825" dirty="0">
              <a:solidFill>
                <a:schemeClr val="tx1">
                  <a:lumMod val="50000"/>
                  <a:lumOff val="50000"/>
                </a:schemeClr>
              </a:solidFill>
              <a:ea typeface="微软雅黑" panose="020B0503020204020204" pitchFamily="34" charset="-122"/>
              <a:sym typeface="Arial" panose="020B0604020202020204" pitchFamily="34" charset="0"/>
            </a:endParaRPr>
          </a:p>
        </p:txBody>
      </p:sp>
      <p:sp>
        <p:nvSpPr>
          <p:cNvPr id="35" name="矩形 34"/>
          <p:cNvSpPr/>
          <p:nvPr/>
        </p:nvSpPr>
        <p:spPr>
          <a:xfrm>
            <a:off x="1" y="0"/>
            <a:ext cx="9144000"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edge">
                                      <p:cBhvr>
                                        <p:cTn id="7" dur="500"/>
                                        <p:tgtEl>
                                          <p:spTgt spid="7"/>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0" presetClass="entr" presetSubtype="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edge">
                                      <p:cBhvr>
                                        <p:cTn id="21" dur="500"/>
                                        <p:tgtEl>
                                          <p:spTgt spid="10"/>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3" presetClass="entr" presetSubtype="16"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childTnLst>
                                </p:cTn>
                              </p:par>
                            </p:childTnLst>
                          </p:cTn>
                        </p:par>
                        <p:par>
                          <p:cTn id="32" fill="hold">
                            <p:stCondLst>
                              <p:cond delay="3000"/>
                            </p:stCondLst>
                            <p:childTnLst>
                              <p:par>
                                <p:cTn id="33" presetID="20" presetClass="entr" presetSubtype="0"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edge">
                                      <p:cBhvr>
                                        <p:cTn id="35" dur="500"/>
                                        <p:tgtEl>
                                          <p:spTgt spid="13"/>
                                        </p:tgtEl>
                                      </p:cBhvr>
                                    </p:animEffect>
                                  </p:childTnLst>
                                </p:cTn>
                              </p:par>
                            </p:childTnLst>
                          </p:cTn>
                        </p:par>
                        <p:par>
                          <p:cTn id="36" fill="hold">
                            <p:stCondLst>
                              <p:cond delay="3500"/>
                            </p:stCondLst>
                            <p:childTnLst>
                              <p:par>
                                <p:cTn id="37" presetID="23" presetClass="entr" presetSubtype="16"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p:cTn id="39" dur="500" fill="hold"/>
                                        <p:tgtEl>
                                          <p:spTgt spid="14"/>
                                        </p:tgtEl>
                                        <p:attrNameLst>
                                          <p:attrName>ppt_w</p:attrName>
                                        </p:attrNameLst>
                                      </p:cBhvr>
                                      <p:tavLst>
                                        <p:tav tm="0">
                                          <p:val>
                                            <p:fltVal val="0"/>
                                          </p:val>
                                        </p:tav>
                                        <p:tav tm="100000">
                                          <p:val>
                                            <p:strVal val="#ppt_w"/>
                                          </p:val>
                                        </p:tav>
                                      </p:tavLst>
                                    </p:anim>
                                    <p:anim calcmode="lin" valueType="num">
                                      <p:cBhvr>
                                        <p:cTn id="40" dur="500" fill="hold"/>
                                        <p:tgtEl>
                                          <p:spTgt spid="14"/>
                                        </p:tgtEl>
                                        <p:attrNameLst>
                                          <p:attrName>ppt_h</p:attrName>
                                        </p:attrNameLst>
                                      </p:cBhvr>
                                      <p:tavLst>
                                        <p:tav tm="0">
                                          <p:val>
                                            <p:fltVal val="0"/>
                                          </p:val>
                                        </p:tav>
                                        <p:tav tm="100000">
                                          <p:val>
                                            <p:strVal val="#ppt_h"/>
                                          </p:val>
                                        </p:tav>
                                      </p:tavLst>
                                    </p:anim>
                                  </p:childTnLst>
                                </p:cTn>
                              </p:par>
                            </p:childTnLst>
                          </p:cTn>
                        </p:par>
                        <p:par>
                          <p:cTn id="41" fill="hold">
                            <p:stCondLst>
                              <p:cond delay="4000"/>
                            </p:stCondLst>
                            <p:childTnLst>
                              <p:par>
                                <p:cTn id="42" presetID="23" presetClass="entr" presetSubtype="16"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0" presetClass="entr" presetSubtype="0"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wedge">
                                      <p:cBhvr>
                                        <p:cTn id="49" dur="500"/>
                                        <p:tgtEl>
                                          <p:spTgt spid="16"/>
                                        </p:tgtEl>
                                      </p:cBhvr>
                                    </p:animEffect>
                                  </p:childTnLst>
                                </p:cTn>
                              </p:par>
                            </p:childTnLst>
                          </p:cTn>
                        </p:par>
                        <p:par>
                          <p:cTn id="50" fill="hold">
                            <p:stCondLst>
                              <p:cond delay="5000"/>
                            </p:stCondLst>
                            <p:childTnLst>
                              <p:par>
                                <p:cTn id="51" presetID="23" presetClass="entr" presetSubtype="16"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 calcmode="lin" valueType="num">
                                      <p:cBhvr>
                                        <p:cTn id="53" dur="500" fill="hold"/>
                                        <p:tgtEl>
                                          <p:spTgt spid="17"/>
                                        </p:tgtEl>
                                        <p:attrNameLst>
                                          <p:attrName>ppt_w</p:attrName>
                                        </p:attrNameLst>
                                      </p:cBhvr>
                                      <p:tavLst>
                                        <p:tav tm="0">
                                          <p:val>
                                            <p:fltVal val="0"/>
                                          </p:val>
                                        </p:tav>
                                        <p:tav tm="100000">
                                          <p:val>
                                            <p:strVal val="#ppt_w"/>
                                          </p:val>
                                        </p:tav>
                                      </p:tavLst>
                                    </p:anim>
                                    <p:anim calcmode="lin" valueType="num">
                                      <p:cBhvr>
                                        <p:cTn id="54" dur="500" fill="hold"/>
                                        <p:tgtEl>
                                          <p:spTgt spid="17"/>
                                        </p:tgtEl>
                                        <p:attrNameLst>
                                          <p:attrName>ppt_h</p:attrName>
                                        </p:attrNameLst>
                                      </p:cBhvr>
                                      <p:tavLst>
                                        <p:tav tm="0">
                                          <p:val>
                                            <p:fltVal val="0"/>
                                          </p:val>
                                        </p:tav>
                                        <p:tav tm="100000">
                                          <p:val>
                                            <p:strVal val="#ppt_h"/>
                                          </p:val>
                                        </p:tav>
                                      </p:tavLst>
                                    </p:anim>
                                  </p:childTnLst>
                                </p:cTn>
                              </p:par>
                            </p:childTnLst>
                          </p:cTn>
                        </p:par>
                        <p:par>
                          <p:cTn id="55" fill="hold">
                            <p:stCondLst>
                              <p:cond delay="5500"/>
                            </p:stCondLst>
                            <p:childTnLst>
                              <p:par>
                                <p:cTn id="56" presetID="23" presetClass="entr" presetSubtype="16"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500" fill="hold"/>
                                        <p:tgtEl>
                                          <p:spTgt spid="18"/>
                                        </p:tgtEl>
                                        <p:attrNameLst>
                                          <p:attrName>ppt_w</p:attrName>
                                        </p:attrNameLst>
                                      </p:cBhvr>
                                      <p:tavLst>
                                        <p:tav tm="0">
                                          <p:val>
                                            <p:fltVal val="0"/>
                                          </p:val>
                                        </p:tav>
                                        <p:tav tm="100000">
                                          <p:val>
                                            <p:strVal val="#ppt_w"/>
                                          </p:val>
                                        </p:tav>
                                      </p:tavLst>
                                    </p:anim>
                                    <p:anim calcmode="lin" valueType="num">
                                      <p:cBhvr>
                                        <p:cTn id="59" dur="500" fill="hold"/>
                                        <p:tgtEl>
                                          <p:spTgt spid="18"/>
                                        </p:tgtEl>
                                        <p:attrNameLst>
                                          <p:attrName>ppt_h</p:attrName>
                                        </p:attrNameLst>
                                      </p:cBhvr>
                                      <p:tavLst>
                                        <p:tav tm="0">
                                          <p:val>
                                            <p:fltVal val="0"/>
                                          </p:val>
                                        </p:tav>
                                        <p:tav tm="100000">
                                          <p:val>
                                            <p:strVal val="#ppt_h"/>
                                          </p:val>
                                        </p:tav>
                                      </p:tavLst>
                                    </p:anim>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wipe(left)">
                                      <p:cBhvr>
                                        <p:cTn id="63" dur="500"/>
                                        <p:tgtEl>
                                          <p:spTgt spid="19"/>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500"/>
                                        <p:tgtEl>
                                          <p:spTgt spid="22"/>
                                        </p:tgtEl>
                                      </p:cBhvr>
                                    </p:animEffect>
                                  </p:childTnLst>
                                </p:cTn>
                              </p:par>
                            </p:childTnLst>
                          </p:cTn>
                        </p:par>
                        <p:par>
                          <p:cTn id="68" fill="hold">
                            <p:stCondLst>
                              <p:cond delay="7000"/>
                            </p:stCondLst>
                            <p:childTnLst>
                              <p:par>
                                <p:cTn id="69" presetID="22" presetClass="entr" presetSubtype="8"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left)">
                                      <p:cBhvr>
                                        <p:cTn id="71" dur="500"/>
                                        <p:tgtEl>
                                          <p:spTgt spid="23"/>
                                        </p:tgtEl>
                                      </p:cBhvr>
                                    </p:animEffect>
                                  </p:childTnLst>
                                </p:cTn>
                              </p:par>
                            </p:childTnLst>
                          </p:cTn>
                        </p:par>
                        <p:par>
                          <p:cTn id="72" fill="hold">
                            <p:stCondLst>
                              <p:cond delay="7500"/>
                            </p:stCondLst>
                            <p:childTnLst>
                              <p:par>
                                <p:cTn id="73" presetID="22" presetClass="entr" presetSubtype="1"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wipe(up)">
                                      <p:cBhvr>
                                        <p:cTn id="75" dur="500"/>
                                        <p:tgtEl>
                                          <p:spTgt spid="26"/>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up)">
                                      <p:cBhvr>
                                        <p:cTn id="83" dur="500"/>
                                        <p:tgtEl>
                                          <p:spTgt spid="30"/>
                                        </p:tgtEl>
                                      </p:cBhvr>
                                    </p:animEffect>
                                  </p:childTnLst>
                                </p:cTn>
                              </p:par>
                            </p:childTnLst>
                          </p:cTn>
                        </p:par>
                        <p:par>
                          <p:cTn id="84" fill="hold">
                            <p:stCondLst>
                              <p:cond delay="9000"/>
                            </p:stCondLst>
                            <p:childTnLst>
                              <p:par>
                                <p:cTn id="85" presetID="22" presetClass="entr" presetSubtype="8" fill="hold"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left)">
                                      <p:cBhvr>
                                        <p:cTn id="87" dur="500"/>
                                        <p:tgtEl>
                                          <p:spTgt spid="31"/>
                                        </p:tgtEl>
                                      </p:cBhvr>
                                    </p:animEffect>
                                  </p:childTnLst>
                                </p:cTn>
                              </p:par>
                            </p:childTnLst>
                          </p:cTn>
                        </p:par>
                        <p:par>
                          <p:cTn id="88" fill="hold">
                            <p:stCondLst>
                              <p:cond delay="9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8" grpId="0"/>
      <p:bldP spid="9" grpId="0"/>
      <p:bldGraphic spid="10" grpId="0">
        <p:bldAsOne/>
      </p:bldGraphic>
      <p:bldP spid="11" grpId="0"/>
      <p:bldP spid="12" grpId="0"/>
      <p:bldGraphic spid="13" grpId="0">
        <p:bldAsOne/>
      </p:bldGraphic>
      <p:bldP spid="14" grpId="0"/>
      <p:bldP spid="15" grpId="0"/>
      <p:bldGraphic spid="16" grpId="0">
        <p:bldAsOne/>
      </p:bldGraphic>
      <p:bldP spid="17" grpId="0"/>
      <p:bldP spid="18" grpId="0"/>
      <p:bldP spid="22" grpId="0"/>
      <p:bldP spid="26" grpId="0"/>
      <p:bldP spid="30" grpId="0"/>
      <p:bldP spid="3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矩形 3"/>
          <p:cNvSpPr>
            <a:spLocks noChangeArrowheads="1"/>
          </p:cNvSpPr>
          <p:nvPr/>
        </p:nvSpPr>
        <p:spPr bwMode="auto">
          <a:xfrm>
            <a:off x="1006" y="566"/>
            <a:ext cx="9141993" cy="5142371"/>
          </a:xfrm>
          <a:prstGeom prst="rect">
            <a:avLst/>
          </a:prstGeom>
          <a:solidFill>
            <a:schemeClr val="accent2"/>
          </a:solidFill>
          <a:ln>
            <a:noFill/>
          </a:ln>
        </p:spPr>
        <p:txBody>
          <a:bodyPr anchor="ctr"/>
          <a:lstStyle/>
          <a:p>
            <a:pPr algn="ctr"/>
            <a:endParaRPr lang="zh-CN" altLang="zh-CN" sz="1425">
              <a:solidFill>
                <a:srgbClr val="FFFFFF"/>
              </a:solidFill>
              <a:ea typeface="微软雅黑" panose="020B0503020204020204" pitchFamily="34" charset="-122"/>
              <a:sym typeface="Arial" panose="020B0604020202020204" pitchFamily="34" charset="0"/>
            </a:endParaRPr>
          </a:p>
        </p:txBody>
      </p:sp>
      <p:sp>
        <p:nvSpPr>
          <p:cNvPr id="5123" name="Text Box 3"/>
          <p:cNvSpPr>
            <a:spLocks noChangeArrowheads="1"/>
          </p:cNvSpPr>
          <p:nvPr/>
        </p:nvSpPr>
        <p:spPr bwMode="auto">
          <a:xfrm>
            <a:off x="1960291" y="2296444"/>
            <a:ext cx="2954655" cy="129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nchor="ctr">
            <a:spAutoFit/>
          </a:bodyPr>
          <a:lstStyle/>
          <a:p>
            <a:pPr algn="r"/>
            <a:r>
              <a:rPr lang="en-US" sz="2400">
                <a:solidFill>
                  <a:schemeClr val="bg1"/>
                </a:solidFill>
                <a:ea typeface="微软雅黑" panose="020B0503020204020204" pitchFamily="34" charset="-122"/>
                <a:sym typeface="Arial" panose="020B0604020202020204" pitchFamily="34" charset="0"/>
              </a:rPr>
              <a:t>2027</a:t>
            </a:r>
            <a:r>
              <a:rPr lang="zh-CN" altLang="en-US" sz="2400">
                <a:solidFill>
                  <a:schemeClr val="bg1"/>
                </a:solidFill>
                <a:ea typeface="微软雅黑" panose="020B0503020204020204" pitchFamily="34" charset="-122"/>
                <a:sym typeface="Arial" panose="020B0604020202020204" pitchFamily="34" charset="0"/>
              </a:rPr>
              <a:t>年度</a:t>
            </a:r>
            <a:endParaRPr lang="en-US" sz="2400">
              <a:solidFill>
                <a:schemeClr val="bg1"/>
              </a:solidFill>
              <a:ea typeface="微软雅黑" panose="020B0503020204020204" pitchFamily="34" charset="-122"/>
              <a:sym typeface="Arial" panose="020B0604020202020204" pitchFamily="34" charset="0"/>
            </a:endParaRPr>
          </a:p>
          <a:p>
            <a:pPr algn="r"/>
            <a:r>
              <a:rPr lang="zh-CN" altLang="en-US" sz="5395" b="1">
                <a:solidFill>
                  <a:schemeClr val="bg1"/>
                </a:solidFill>
                <a:ea typeface="微软雅黑" panose="020B0503020204020204" pitchFamily="34" charset="-122"/>
                <a:sym typeface="Arial" panose="020B0604020202020204" pitchFamily="34" charset="0"/>
              </a:rPr>
              <a:t>添加标题</a:t>
            </a:r>
            <a:endParaRPr lang="zh-CN" altLang="en-US" sz="5395" b="1" dirty="0">
              <a:solidFill>
                <a:schemeClr val="bg1"/>
              </a:solidFill>
              <a:ea typeface="微软雅黑" panose="020B0503020204020204" pitchFamily="34" charset="-122"/>
              <a:sym typeface="Arial" panose="020B0604020202020204" pitchFamily="34" charset="0"/>
            </a:endParaRPr>
          </a:p>
        </p:txBody>
      </p:sp>
      <p:sp>
        <p:nvSpPr>
          <p:cNvPr id="5124" name="矩形 10"/>
          <p:cNvSpPr>
            <a:spLocks noChangeArrowheads="1"/>
          </p:cNvSpPr>
          <p:nvPr/>
        </p:nvSpPr>
        <p:spPr bwMode="auto">
          <a:xfrm>
            <a:off x="2127002" y="1915864"/>
            <a:ext cx="2787944" cy="311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sz="1425">
                <a:solidFill>
                  <a:schemeClr val="bg1"/>
                </a:solidFill>
                <a:ea typeface="微软雅黑" panose="020B0503020204020204" pitchFamily="34" charset="-122"/>
                <a:sym typeface="Arial" panose="020B0604020202020204" pitchFamily="34" charset="0"/>
              </a:rPr>
              <a:t>The 2027 </a:t>
            </a:r>
            <a:r>
              <a:rPr lang="en-US" sz="1425" dirty="0">
                <a:solidFill>
                  <a:schemeClr val="bg1"/>
                </a:solidFill>
                <a:ea typeface="微软雅黑" panose="020B0503020204020204" pitchFamily="34" charset="-122"/>
                <a:sym typeface="Arial" panose="020B0604020202020204" pitchFamily="34" charset="0"/>
              </a:rPr>
              <a:t>annual work summary</a:t>
            </a:r>
            <a:endParaRPr lang="zh-CN" altLang="en-US" sz="1425" dirty="0">
              <a:solidFill>
                <a:schemeClr val="bg1"/>
              </a:solidFill>
              <a:ea typeface="微软雅黑" panose="020B0503020204020204" pitchFamily="34" charset="-122"/>
              <a:sym typeface="Arial" panose="020B0604020202020204" pitchFamily="34" charset="0"/>
            </a:endParaRPr>
          </a:p>
        </p:txBody>
      </p:sp>
      <p:sp>
        <p:nvSpPr>
          <p:cNvPr id="5125" name="直接连接符 11"/>
          <p:cNvSpPr>
            <a:spLocks noChangeShapeType="1"/>
          </p:cNvSpPr>
          <p:nvPr/>
        </p:nvSpPr>
        <p:spPr bwMode="auto">
          <a:xfrm>
            <a:off x="1001030" y="2226547"/>
            <a:ext cx="3913916" cy="1191"/>
          </a:xfrm>
          <a:prstGeom prst="line">
            <a:avLst/>
          </a:prstGeom>
          <a:noFill/>
          <a:ln w="6350" cap="flat" cmpd="sng">
            <a:solidFill>
              <a:schemeClr val="bg1"/>
            </a:solidFill>
            <a:bevel/>
          </a:ln>
          <a:extLst>
            <a:ext uri="{909E8E84-426E-40DD-AFC4-6F175D3DCCD1}">
              <a14:hiddenFill xmlns:a14="http://schemas.microsoft.com/office/drawing/2010/main">
                <a:noFill/>
              </a14:hiddenFill>
            </a:ext>
          </a:extLst>
        </p:spPr>
        <p:txBody>
          <a:bodyPr/>
          <a:lstStyle/>
          <a:p>
            <a:endParaRPr lang="zh-CN" altLang="en-US" sz="1425">
              <a:solidFill>
                <a:schemeClr val="bg1"/>
              </a:solidFill>
              <a:ea typeface="微软雅黑" panose="020B0503020204020204" pitchFamily="34" charset="-122"/>
              <a:sym typeface="Arial" panose="020B0604020202020204" pitchFamily="34" charset="0"/>
            </a:endParaRPr>
          </a:p>
        </p:txBody>
      </p:sp>
      <p:sp>
        <p:nvSpPr>
          <p:cNvPr id="7" name="Text Box 3"/>
          <p:cNvSpPr>
            <a:spLocks noChangeArrowheads="1"/>
          </p:cNvSpPr>
          <p:nvPr/>
        </p:nvSpPr>
        <p:spPr bwMode="auto">
          <a:xfrm>
            <a:off x="4740480" y="560815"/>
            <a:ext cx="3672800" cy="3855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nchor="ctr">
            <a:spAutoFit/>
          </a:bodyPr>
          <a:lstStyle/>
          <a:p>
            <a:pPr algn="r"/>
            <a:r>
              <a:rPr lang="en-US" sz="24455">
                <a:solidFill>
                  <a:schemeClr val="bg1"/>
                </a:solidFill>
                <a:ea typeface="微软雅黑" panose="020B0503020204020204" pitchFamily="34" charset="-122"/>
                <a:sym typeface="Arial" panose="020B0604020202020204" pitchFamily="34" charset="0"/>
              </a:rPr>
              <a:t>02</a:t>
            </a:r>
            <a:endParaRPr lang="zh-CN" altLang="en-US" sz="24455" b="1" dirty="0">
              <a:solidFill>
                <a:schemeClr val="bg1"/>
              </a:solidFill>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任意多边形 3"/>
          <p:cNvSpPr/>
          <p:nvPr>
            <p:custDataLst>
              <p:tags r:id="rId1"/>
            </p:custDataLst>
          </p:nvPr>
        </p:nvSpPr>
        <p:spPr>
          <a:xfrm>
            <a:off x="521545" y="459719"/>
            <a:ext cx="8622455" cy="22245"/>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1"/>
          </a:solidFill>
          <a:ln>
            <a:solidFill>
              <a:srgbClr val="88D27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6" tIns="34288" rIns="68576" bIns="34288" numCol="1" spcCol="0" rtlCol="0" fromWordArt="0" anchor="ctr" anchorCtr="0" forceAA="0" compatLnSpc="1">
            <a:noAutofit/>
          </a:bodyPr>
          <a:lstStyle/>
          <a:p>
            <a:pPr algn="ctr"/>
            <a:endParaRPr lang="zh-CN" altLang="en-US" sz="1420">
              <a:latin typeface="Arial" panose="020B0604020202020204" pitchFamily="34" charset="0"/>
              <a:ea typeface="微软雅黑" panose="020B0503020204020204" pitchFamily="34" charset="-122"/>
              <a:sym typeface="Arial" panose="020B0604020202020204" pitchFamily="34" charset="0"/>
            </a:endParaRPr>
          </a:p>
        </p:txBody>
      </p:sp>
      <p:sp>
        <p:nvSpPr>
          <p:cNvPr id="5" name="任意多边形 4"/>
          <p:cNvSpPr/>
          <p:nvPr>
            <p:custDataLst>
              <p:tags r:id="rId2"/>
            </p:custDataLst>
          </p:nvPr>
        </p:nvSpPr>
        <p:spPr>
          <a:xfrm>
            <a:off x="1" y="100217"/>
            <a:ext cx="410465" cy="381747"/>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6" tIns="34288" rIns="68576" bIns="34288" numCol="1" spcCol="0" rtlCol="0" fromWordArt="0" anchor="ctr" anchorCtr="0" forceAA="0" compatLnSpc="1">
            <a:noAutofit/>
          </a:bodyPr>
          <a:lstStyle/>
          <a:p>
            <a:pPr algn="ctr"/>
            <a:endParaRPr lang="zh-CN" altLang="en-US" sz="142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Content Placeholder 2"/>
          <p:cNvSpPr txBox="1"/>
          <p:nvPr/>
        </p:nvSpPr>
        <p:spPr>
          <a:xfrm>
            <a:off x="699345" y="161315"/>
            <a:ext cx="2181013" cy="246221"/>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1600" dirty="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点击添加小标题</a:t>
            </a:r>
            <a:endParaRPr lang="en-US" sz="1600" dirty="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7" name="Group 113"/>
          <p:cNvGrpSpPr/>
          <p:nvPr/>
        </p:nvGrpSpPr>
        <p:grpSpPr>
          <a:xfrm>
            <a:off x="288880" y="1419613"/>
            <a:ext cx="1597483" cy="518462"/>
            <a:chOff x="0" y="1419612"/>
            <a:chExt cx="1597483" cy="518462"/>
          </a:xfrm>
        </p:grpSpPr>
        <p:sp>
          <p:nvSpPr>
            <p:cNvPr id="8" name="Rectangle 38"/>
            <p:cNvSpPr/>
            <p:nvPr/>
          </p:nvSpPr>
          <p:spPr>
            <a:xfrm>
              <a:off x="0" y="1419612"/>
              <a:ext cx="1597483" cy="51846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9" name="Text Placeholder 3"/>
            <p:cNvSpPr txBox="1"/>
            <p:nvPr/>
          </p:nvSpPr>
          <p:spPr>
            <a:xfrm>
              <a:off x="589208" y="1540343"/>
              <a:ext cx="732990" cy="276999"/>
            </a:xfrm>
            <a:prstGeom prst="rect">
              <a:avLst/>
            </a:prstGeom>
          </p:spPr>
          <p:txBody>
            <a:bodyPr wrap="squar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14400">
                <a:spcBef>
                  <a:spcPct val="20000"/>
                </a:spcBef>
                <a:defRPr/>
              </a:pPr>
              <a:r>
                <a:rPr lang="en-US" sz="1800" dirty="0">
                  <a:solidFill>
                    <a:schemeClr val="bg1"/>
                  </a:solidFill>
                  <a:ea typeface="微软雅黑" panose="020B0503020204020204" pitchFamily="34" charset="-122"/>
                  <a:sym typeface="Arial" panose="020B0604020202020204" pitchFamily="34" charset="0"/>
                </a:rPr>
                <a:t>01</a:t>
              </a:r>
            </a:p>
          </p:txBody>
        </p:sp>
      </p:grpSp>
      <p:grpSp>
        <p:nvGrpSpPr>
          <p:cNvPr id="10" name="Group 114"/>
          <p:cNvGrpSpPr/>
          <p:nvPr/>
        </p:nvGrpSpPr>
        <p:grpSpPr>
          <a:xfrm>
            <a:off x="288880" y="2245313"/>
            <a:ext cx="1597483" cy="518462"/>
            <a:chOff x="0" y="2226109"/>
            <a:chExt cx="1597483" cy="518462"/>
          </a:xfrm>
          <a:solidFill>
            <a:schemeClr val="bg2"/>
          </a:solidFill>
        </p:grpSpPr>
        <p:sp>
          <p:nvSpPr>
            <p:cNvPr id="11" name="Rectangle 40"/>
            <p:cNvSpPr/>
            <p:nvPr/>
          </p:nvSpPr>
          <p:spPr>
            <a:xfrm>
              <a:off x="0" y="2226109"/>
              <a:ext cx="1597483" cy="51846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2" name="Text Placeholder 3"/>
            <p:cNvSpPr txBox="1"/>
            <p:nvPr/>
          </p:nvSpPr>
          <p:spPr>
            <a:xfrm>
              <a:off x="575072" y="2346840"/>
              <a:ext cx="747126" cy="276999"/>
            </a:xfrm>
            <a:prstGeom prst="rect">
              <a:avLst/>
            </a:prstGeom>
            <a:noFill/>
          </p:spPr>
          <p:txBody>
            <a:bodyPr wrap="squar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14400">
                <a:spcBef>
                  <a:spcPct val="20000"/>
                </a:spcBef>
                <a:defRPr/>
              </a:pPr>
              <a:r>
                <a:rPr lang="en-US" sz="1800" dirty="0">
                  <a:solidFill>
                    <a:schemeClr val="bg1"/>
                  </a:solidFill>
                  <a:ea typeface="微软雅黑" panose="020B0503020204020204" pitchFamily="34" charset="-122"/>
                  <a:sym typeface="Arial" panose="020B0604020202020204" pitchFamily="34" charset="0"/>
                </a:rPr>
                <a:t>02</a:t>
              </a:r>
            </a:p>
          </p:txBody>
        </p:sp>
      </p:grpSp>
      <p:grpSp>
        <p:nvGrpSpPr>
          <p:cNvPr id="13" name="Group 115"/>
          <p:cNvGrpSpPr/>
          <p:nvPr/>
        </p:nvGrpSpPr>
        <p:grpSpPr>
          <a:xfrm>
            <a:off x="288880" y="3071014"/>
            <a:ext cx="1597483" cy="518462"/>
            <a:chOff x="0" y="3090216"/>
            <a:chExt cx="1597483" cy="518462"/>
          </a:xfrm>
        </p:grpSpPr>
        <p:sp>
          <p:nvSpPr>
            <p:cNvPr id="14" name="Rectangle 43"/>
            <p:cNvSpPr/>
            <p:nvPr/>
          </p:nvSpPr>
          <p:spPr>
            <a:xfrm>
              <a:off x="0" y="3090216"/>
              <a:ext cx="1597483" cy="51846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5" name="Text Placeholder 3"/>
            <p:cNvSpPr txBox="1"/>
            <p:nvPr/>
          </p:nvSpPr>
          <p:spPr>
            <a:xfrm>
              <a:off x="575072" y="3210947"/>
              <a:ext cx="747126" cy="276999"/>
            </a:xfrm>
            <a:prstGeom prst="rect">
              <a:avLst/>
            </a:prstGeom>
          </p:spPr>
          <p:txBody>
            <a:bodyPr wrap="squar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14400">
                <a:spcBef>
                  <a:spcPct val="20000"/>
                </a:spcBef>
                <a:defRPr/>
              </a:pPr>
              <a:r>
                <a:rPr lang="en-US" sz="1800" dirty="0">
                  <a:solidFill>
                    <a:schemeClr val="bg1"/>
                  </a:solidFill>
                  <a:ea typeface="微软雅黑" panose="020B0503020204020204" pitchFamily="34" charset="-122"/>
                  <a:sym typeface="Arial" panose="020B0604020202020204" pitchFamily="34" charset="0"/>
                </a:rPr>
                <a:t>03</a:t>
              </a:r>
            </a:p>
          </p:txBody>
        </p:sp>
      </p:grpSp>
      <p:grpSp>
        <p:nvGrpSpPr>
          <p:cNvPr id="16" name="Group 116"/>
          <p:cNvGrpSpPr/>
          <p:nvPr/>
        </p:nvGrpSpPr>
        <p:grpSpPr>
          <a:xfrm>
            <a:off x="288880" y="3896715"/>
            <a:ext cx="1597483" cy="518462"/>
            <a:chOff x="0" y="3896714"/>
            <a:chExt cx="1597483" cy="518462"/>
          </a:xfrm>
          <a:solidFill>
            <a:schemeClr val="accent3"/>
          </a:solidFill>
        </p:grpSpPr>
        <p:sp>
          <p:nvSpPr>
            <p:cNvPr id="17" name="Rectangle 46"/>
            <p:cNvSpPr/>
            <p:nvPr/>
          </p:nvSpPr>
          <p:spPr>
            <a:xfrm>
              <a:off x="0" y="3896714"/>
              <a:ext cx="1597483" cy="51846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8" name="Text Placeholder 3"/>
            <p:cNvSpPr txBox="1"/>
            <p:nvPr/>
          </p:nvSpPr>
          <p:spPr>
            <a:xfrm>
              <a:off x="575072" y="4017445"/>
              <a:ext cx="747125" cy="276999"/>
            </a:xfrm>
            <a:prstGeom prst="rect">
              <a:avLst/>
            </a:prstGeom>
            <a:noFill/>
          </p:spPr>
          <p:txBody>
            <a:bodyPr wrap="squar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14400">
                <a:spcBef>
                  <a:spcPct val="20000"/>
                </a:spcBef>
                <a:defRPr/>
              </a:pPr>
              <a:r>
                <a:rPr lang="en-US" sz="1800" dirty="0">
                  <a:solidFill>
                    <a:schemeClr val="bg1"/>
                  </a:solidFill>
                  <a:ea typeface="微软雅黑" panose="020B0503020204020204" pitchFamily="34" charset="-122"/>
                  <a:sym typeface="Arial" panose="020B0604020202020204" pitchFamily="34" charset="0"/>
                </a:rPr>
                <a:t>04</a:t>
              </a:r>
            </a:p>
          </p:txBody>
        </p:sp>
      </p:grpSp>
      <p:sp>
        <p:nvSpPr>
          <p:cNvPr id="19" name="Freeform 37"/>
          <p:cNvSpPr/>
          <p:nvPr/>
        </p:nvSpPr>
        <p:spPr>
          <a:xfrm rot="16200000">
            <a:off x="1431401" y="1484075"/>
            <a:ext cx="633677" cy="274323"/>
          </a:xfrm>
          <a:custGeom>
            <a:avLst/>
            <a:gdLst>
              <a:gd name="connsiteX0" fmla="*/ 0 w 633676"/>
              <a:gd name="connsiteY0" fmla="*/ 274320 h 274320"/>
              <a:gd name="connsiteX1" fmla="*/ 68580 w 633676"/>
              <a:gd name="connsiteY1" fmla="*/ 0 h 274320"/>
              <a:gd name="connsiteX2" fmla="*/ 633676 w 633676"/>
              <a:gd name="connsiteY2" fmla="*/ 0 h 274320"/>
              <a:gd name="connsiteX3" fmla="*/ 565096 w 633676"/>
              <a:gd name="connsiteY3" fmla="*/ 274320 h 274320"/>
              <a:gd name="connsiteX4" fmla="*/ 0 w 633676"/>
              <a:gd name="connsiteY4" fmla="*/ 274320 h 274320"/>
              <a:gd name="connsiteX0-1" fmla="*/ 0 w 633676"/>
              <a:gd name="connsiteY0-2" fmla="*/ 274320 h 274320"/>
              <a:gd name="connsiteX1-3" fmla="*/ 115214 w 633676"/>
              <a:gd name="connsiteY1-4" fmla="*/ 0 h 274320"/>
              <a:gd name="connsiteX2-5" fmla="*/ 633676 w 633676"/>
              <a:gd name="connsiteY2-6" fmla="*/ 0 h 274320"/>
              <a:gd name="connsiteX3-7" fmla="*/ 565096 w 633676"/>
              <a:gd name="connsiteY3-8" fmla="*/ 274320 h 274320"/>
              <a:gd name="connsiteX4-9" fmla="*/ 0 w 633676"/>
              <a:gd name="connsiteY4-10" fmla="*/ 274320 h 274320"/>
              <a:gd name="connsiteX0-11" fmla="*/ 0 w 576069"/>
              <a:gd name="connsiteY0-12" fmla="*/ 274320 h 274320"/>
              <a:gd name="connsiteX1-13" fmla="*/ 57607 w 576069"/>
              <a:gd name="connsiteY1-14" fmla="*/ 0 h 274320"/>
              <a:gd name="connsiteX2-15" fmla="*/ 576069 w 576069"/>
              <a:gd name="connsiteY2-16" fmla="*/ 0 h 274320"/>
              <a:gd name="connsiteX3-17" fmla="*/ 507489 w 576069"/>
              <a:gd name="connsiteY3-18" fmla="*/ 274320 h 274320"/>
              <a:gd name="connsiteX4-19" fmla="*/ 0 w 576069"/>
              <a:gd name="connsiteY4-20" fmla="*/ 274320 h 274320"/>
              <a:gd name="connsiteX0-21" fmla="*/ 0 w 576069"/>
              <a:gd name="connsiteY0-22" fmla="*/ 274323 h 274323"/>
              <a:gd name="connsiteX1-23" fmla="*/ 57607 w 576069"/>
              <a:gd name="connsiteY1-24" fmla="*/ 0 h 274323"/>
              <a:gd name="connsiteX2-25" fmla="*/ 576069 w 576069"/>
              <a:gd name="connsiteY2-26" fmla="*/ 0 h 274323"/>
              <a:gd name="connsiteX3-27" fmla="*/ 507489 w 576069"/>
              <a:gd name="connsiteY3-28" fmla="*/ 274320 h 274323"/>
              <a:gd name="connsiteX4-29" fmla="*/ 0 w 576069"/>
              <a:gd name="connsiteY4-30" fmla="*/ 274323 h 274323"/>
              <a:gd name="connsiteX0-31" fmla="*/ 0 w 576069"/>
              <a:gd name="connsiteY0-32" fmla="*/ 274323 h 274323"/>
              <a:gd name="connsiteX1-33" fmla="*/ 57607 w 576069"/>
              <a:gd name="connsiteY1-34" fmla="*/ 0 h 274323"/>
              <a:gd name="connsiteX2-35" fmla="*/ 576069 w 576069"/>
              <a:gd name="connsiteY2-36" fmla="*/ 0 h 274323"/>
              <a:gd name="connsiteX3-37" fmla="*/ 507489 w 576069"/>
              <a:gd name="connsiteY3-38" fmla="*/ 274320 h 274323"/>
              <a:gd name="connsiteX4-39" fmla="*/ 0 w 576069"/>
              <a:gd name="connsiteY4-40" fmla="*/ 274323 h 274323"/>
              <a:gd name="connsiteX0-41" fmla="*/ 0 w 633677"/>
              <a:gd name="connsiteY0-42" fmla="*/ 274323 h 274323"/>
              <a:gd name="connsiteX1-43" fmla="*/ 115215 w 633677"/>
              <a:gd name="connsiteY1-44" fmla="*/ 0 h 274323"/>
              <a:gd name="connsiteX2-45" fmla="*/ 633677 w 633677"/>
              <a:gd name="connsiteY2-46" fmla="*/ 0 h 274323"/>
              <a:gd name="connsiteX3-47" fmla="*/ 565097 w 633677"/>
              <a:gd name="connsiteY3-48" fmla="*/ 274320 h 274323"/>
              <a:gd name="connsiteX4-49" fmla="*/ 0 w 633677"/>
              <a:gd name="connsiteY4-50" fmla="*/ 274323 h 274323"/>
              <a:gd name="connsiteX0-51" fmla="*/ 0 w 633677"/>
              <a:gd name="connsiteY0-52" fmla="*/ 274323 h 274323"/>
              <a:gd name="connsiteX1-53" fmla="*/ 115215 w 633677"/>
              <a:gd name="connsiteY1-54" fmla="*/ 0 h 274323"/>
              <a:gd name="connsiteX2-55" fmla="*/ 633677 w 633677"/>
              <a:gd name="connsiteY2-56" fmla="*/ 0 h 274323"/>
              <a:gd name="connsiteX3-57" fmla="*/ 518463 w 633677"/>
              <a:gd name="connsiteY3-58" fmla="*/ 274323 h 274323"/>
              <a:gd name="connsiteX4-59" fmla="*/ 0 w 633677"/>
              <a:gd name="connsiteY4-60" fmla="*/ 274323 h 27432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3677" h="274323">
                <a:moveTo>
                  <a:pt x="0" y="274323"/>
                </a:moveTo>
                <a:lnTo>
                  <a:pt x="115215" y="0"/>
                </a:lnTo>
                <a:lnTo>
                  <a:pt x="633677" y="0"/>
                </a:lnTo>
                <a:lnTo>
                  <a:pt x="518463" y="274323"/>
                </a:lnTo>
                <a:lnTo>
                  <a:pt x="0" y="274323"/>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5" dirty="0">
              <a:latin typeface="Arial" panose="020B0604020202020204" pitchFamily="34" charset="0"/>
              <a:ea typeface="微软雅黑" panose="020B0503020204020204" pitchFamily="34" charset="-122"/>
              <a:sym typeface="Arial" panose="020B0604020202020204" pitchFamily="34" charset="0"/>
            </a:endParaRPr>
          </a:p>
        </p:txBody>
      </p:sp>
      <p:sp>
        <p:nvSpPr>
          <p:cNvPr id="20" name="Freeform 41"/>
          <p:cNvSpPr/>
          <p:nvPr/>
        </p:nvSpPr>
        <p:spPr>
          <a:xfrm rot="16200000">
            <a:off x="1431401" y="2309774"/>
            <a:ext cx="633677" cy="274323"/>
          </a:xfrm>
          <a:custGeom>
            <a:avLst/>
            <a:gdLst>
              <a:gd name="connsiteX0" fmla="*/ 0 w 633676"/>
              <a:gd name="connsiteY0" fmla="*/ 274320 h 274320"/>
              <a:gd name="connsiteX1" fmla="*/ 68580 w 633676"/>
              <a:gd name="connsiteY1" fmla="*/ 0 h 274320"/>
              <a:gd name="connsiteX2" fmla="*/ 633676 w 633676"/>
              <a:gd name="connsiteY2" fmla="*/ 0 h 274320"/>
              <a:gd name="connsiteX3" fmla="*/ 565096 w 633676"/>
              <a:gd name="connsiteY3" fmla="*/ 274320 h 274320"/>
              <a:gd name="connsiteX4" fmla="*/ 0 w 633676"/>
              <a:gd name="connsiteY4" fmla="*/ 274320 h 274320"/>
              <a:gd name="connsiteX0-1" fmla="*/ 0 w 633676"/>
              <a:gd name="connsiteY0-2" fmla="*/ 274320 h 274320"/>
              <a:gd name="connsiteX1-3" fmla="*/ 115214 w 633676"/>
              <a:gd name="connsiteY1-4" fmla="*/ 0 h 274320"/>
              <a:gd name="connsiteX2-5" fmla="*/ 633676 w 633676"/>
              <a:gd name="connsiteY2-6" fmla="*/ 0 h 274320"/>
              <a:gd name="connsiteX3-7" fmla="*/ 565096 w 633676"/>
              <a:gd name="connsiteY3-8" fmla="*/ 274320 h 274320"/>
              <a:gd name="connsiteX4-9" fmla="*/ 0 w 633676"/>
              <a:gd name="connsiteY4-10" fmla="*/ 274320 h 274320"/>
              <a:gd name="connsiteX0-11" fmla="*/ 0 w 576069"/>
              <a:gd name="connsiteY0-12" fmla="*/ 274320 h 274320"/>
              <a:gd name="connsiteX1-13" fmla="*/ 57607 w 576069"/>
              <a:gd name="connsiteY1-14" fmla="*/ 0 h 274320"/>
              <a:gd name="connsiteX2-15" fmla="*/ 576069 w 576069"/>
              <a:gd name="connsiteY2-16" fmla="*/ 0 h 274320"/>
              <a:gd name="connsiteX3-17" fmla="*/ 507489 w 576069"/>
              <a:gd name="connsiteY3-18" fmla="*/ 274320 h 274320"/>
              <a:gd name="connsiteX4-19" fmla="*/ 0 w 576069"/>
              <a:gd name="connsiteY4-20" fmla="*/ 274320 h 274320"/>
              <a:gd name="connsiteX0-21" fmla="*/ 0 w 576069"/>
              <a:gd name="connsiteY0-22" fmla="*/ 274323 h 274323"/>
              <a:gd name="connsiteX1-23" fmla="*/ 57607 w 576069"/>
              <a:gd name="connsiteY1-24" fmla="*/ 0 h 274323"/>
              <a:gd name="connsiteX2-25" fmla="*/ 576069 w 576069"/>
              <a:gd name="connsiteY2-26" fmla="*/ 0 h 274323"/>
              <a:gd name="connsiteX3-27" fmla="*/ 507489 w 576069"/>
              <a:gd name="connsiteY3-28" fmla="*/ 274320 h 274323"/>
              <a:gd name="connsiteX4-29" fmla="*/ 0 w 576069"/>
              <a:gd name="connsiteY4-30" fmla="*/ 274323 h 274323"/>
              <a:gd name="connsiteX0-31" fmla="*/ 0 w 576069"/>
              <a:gd name="connsiteY0-32" fmla="*/ 274323 h 274323"/>
              <a:gd name="connsiteX1-33" fmla="*/ 57607 w 576069"/>
              <a:gd name="connsiteY1-34" fmla="*/ 0 h 274323"/>
              <a:gd name="connsiteX2-35" fmla="*/ 576069 w 576069"/>
              <a:gd name="connsiteY2-36" fmla="*/ 0 h 274323"/>
              <a:gd name="connsiteX3-37" fmla="*/ 507489 w 576069"/>
              <a:gd name="connsiteY3-38" fmla="*/ 274320 h 274323"/>
              <a:gd name="connsiteX4-39" fmla="*/ 0 w 576069"/>
              <a:gd name="connsiteY4-40" fmla="*/ 274323 h 274323"/>
              <a:gd name="connsiteX0-41" fmla="*/ 0 w 633677"/>
              <a:gd name="connsiteY0-42" fmla="*/ 274323 h 274323"/>
              <a:gd name="connsiteX1-43" fmla="*/ 115215 w 633677"/>
              <a:gd name="connsiteY1-44" fmla="*/ 0 h 274323"/>
              <a:gd name="connsiteX2-45" fmla="*/ 633677 w 633677"/>
              <a:gd name="connsiteY2-46" fmla="*/ 0 h 274323"/>
              <a:gd name="connsiteX3-47" fmla="*/ 565097 w 633677"/>
              <a:gd name="connsiteY3-48" fmla="*/ 274320 h 274323"/>
              <a:gd name="connsiteX4-49" fmla="*/ 0 w 633677"/>
              <a:gd name="connsiteY4-50" fmla="*/ 274323 h 274323"/>
              <a:gd name="connsiteX0-51" fmla="*/ 0 w 633677"/>
              <a:gd name="connsiteY0-52" fmla="*/ 274323 h 274323"/>
              <a:gd name="connsiteX1-53" fmla="*/ 115215 w 633677"/>
              <a:gd name="connsiteY1-54" fmla="*/ 0 h 274323"/>
              <a:gd name="connsiteX2-55" fmla="*/ 633677 w 633677"/>
              <a:gd name="connsiteY2-56" fmla="*/ 0 h 274323"/>
              <a:gd name="connsiteX3-57" fmla="*/ 518463 w 633677"/>
              <a:gd name="connsiteY3-58" fmla="*/ 274323 h 274323"/>
              <a:gd name="connsiteX4-59" fmla="*/ 0 w 633677"/>
              <a:gd name="connsiteY4-60" fmla="*/ 274323 h 27432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3677" h="274323">
                <a:moveTo>
                  <a:pt x="0" y="274323"/>
                </a:moveTo>
                <a:lnTo>
                  <a:pt x="115215" y="0"/>
                </a:lnTo>
                <a:lnTo>
                  <a:pt x="633677" y="0"/>
                </a:lnTo>
                <a:lnTo>
                  <a:pt x="518463" y="274323"/>
                </a:lnTo>
                <a:lnTo>
                  <a:pt x="0" y="274323"/>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5" dirty="0">
              <a:latin typeface="Arial" panose="020B0604020202020204" pitchFamily="34" charset="0"/>
              <a:ea typeface="微软雅黑" panose="020B0503020204020204" pitchFamily="34" charset="-122"/>
              <a:sym typeface="Arial" panose="020B0604020202020204" pitchFamily="34" charset="0"/>
            </a:endParaRPr>
          </a:p>
        </p:txBody>
      </p:sp>
      <p:sp>
        <p:nvSpPr>
          <p:cNvPr id="21" name="Freeform 44"/>
          <p:cNvSpPr/>
          <p:nvPr/>
        </p:nvSpPr>
        <p:spPr>
          <a:xfrm rot="16200000">
            <a:off x="1431401" y="3135475"/>
            <a:ext cx="633677" cy="274323"/>
          </a:xfrm>
          <a:custGeom>
            <a:avLst/>
            <a:gdLst>
              <a:gd name="connsiteX0" fmla="*/ 0 w 633676"/>
              <a:gd name="connsiteY0" fmla="*/ 274320 h 274320"/>
              <a:gd name="connsiteX1" fmla="*/ 68580 w 633676"/>
              <a:gd name="connsiteY1" fmla="*/ 0 h 274320"/>
              <a:gd name="connsiteX2" fmla="*/ 633676 w 633676"/>
              <a:gd name="connsiteY2" fmla="*/ 0 h 274320"/>
              <a:gd name="connsiteX3" fmla="*/ 565096 w 633676"/>
              <a:gd name="connsiteY3" fmla="*/ 274320 h 274320"/>
              <a:gd name="connsiteX4" fmla="*/ 0 w 633676"/>
              <a:gd name="connsiteY4" fmla="*/ 274320 h 274320"/>
              <a:gd name="connsiteX0-1" fmla="*/ 0 w 633676"/>
              <a:gd name="connsiteY0-2" fmla="*/ 274320 h 274320"/>
              <a:gd name="connsiteX1-3" fmla="*/ 115214 w 633676"/>
              <a:gd name="connsiteY1-4" fmla="*/ 0 h 274320"/>
              <a:gd name="connsiteX2-5" fmla="*/ 633676 w 633676"/>
              <a:gd name="connsiteY2-6" fmla="*/ 0 h 274320"/>
              <a:gd name="connsiteX3-7" fmla="*/ 565096 w 633676"/>
              <a:gd name="connsiteY3-8" fmla="*/ 274320 h 274320"/>
              <a:gd name="connsiteX4-9" fmla="*/ 0 w 633676"/>
              <a:gd name="connsiteY4-10" fmla="*/ 274320 h 274320"/>
              <a:gd name="connsiteX0-11" fmla="*/ 0 w 576069"/>
              <a:gd name="connsiteY0-12" fmla="*/ 274320 h 274320"/>
              <a:gd name="connsiteX1-13" fmla="*/ 57607 w 576069"/>
              <a:gd name="connsiteY1-14" fmla="*/ 0 h 274320"/>
              <a:gd name="connsiteX2-15" fmla="*/ 576069 w 576069"/>
              <a:gd name="connsiteY2-16" fmla="*/ 0 h 274320"/>
              <a:gd name="connsiteX3-17" fmla="*/ 507489 w 576069"/>
              <a:gd name="connsiteY3-18" fmla="*/ 274320 h 274320"/>
              <a:gd name="connsiteX4-19" fmla="*/ 0 w 576069"/>
              <a:gd name="connsiteY4-20" fmla="*/ 274320 h 274320"/>
              <a:gd name="connsiteX0-21" fmla="*/ 0 w 576069"/>
              <a:gd name="connsiteY0-22" fmla="*/ 274323 h 274323"/>
              <a:gd name="connsiteX1-23" fmla="*/ 57607 w 576069"/>
              <a:gd name="connsiteY1-24" fmla="*/ 0 h 274323"/>
              <a:gd name="connsiteX2-25" fmla="*/ 576069 w 576069"/>
              <a:gd name="connsiteY2-26" fmla="*/ 0 h 274323"/>
              <a:gd name="connsiteX3-27" fmla="*/ 507489 w 576069"/>
              <a:gd name="connsiteY3-28" fmla="*/ 274320 h 274323"/>
              <a:gd name="connsiteX4-29" fmla="*/ 0 w 576069"/>
              <a:gd name="connsiteY4-30" fmla="*/ 274323 h 274323"/>
              <a:gd name="connsiteX0-31" fmla="*/ 0 w 576069"/>
              <a:gd name="connsiteY0-32" fmla="*/ 274323 h 274323"/>
              <a:gd name="connsiteX1-33" fmla="*/ 57607 w 576069"/>
              <a:gd name="connsiteY1-34" fmla="*/ 0 h 274323"/>
              <a:gd name="connsiteX2-35" fmla="*/ 576069 w 576069"/>
              <a:gd name="connsiteY2-36" fmla="*/ 0 h 274323"/>
              <a:gd name="connsiteX3-37" fmla="*/ 507489 w 576069"/>
              <a:gd name="connsiteY3-38" fmla="*/ 274320 h 274323"/>
              <a:gd name="connsiteX4-39" fmla="*/ 0 w 576069"/>
              <a:gd name="connsiteY4-40" fmla="*/ 274323 h 274323"/>
              <a:gd name="connsiteX0-41" fmla="*/ 0 w 633677"/>
              <a:gd name="connsiteY0-42" fmla="*/ 274323 h 274323"/>
              <a:gd name="connsiteX1-43" fmla="*/ 115215 w 633677"/>
              <a:gd name="connsiteY1-44" fmla="*/ 0 h 274323"/>
              <a:gd name="connsiteX2-45" fmla="*/ 633677 w 633677"/>
              <a:gd name="connsiteY2-46" fmla="*/ 0 h 274323"/>
              <a:gd name="connsiteX3-47" fmla="*/ 565097 w 633677"/>
              <a:gd name="connsiteY3-48" fmla="*/ 274320 h 274323"/>
              <a:gd name="connsiteX4-49" fmla="*/ 0 w 633677"/>
              <a:gd name="connsiteY4-50" fmla="*/ 274323 h 274323"/>
              <a:gd name="connsiteX0-51" fmla="*/ 0 w 633677"/>
              <a:gd name="connsiteY0-52" fmla="*/ 274323 h 274323"/>
              <a:gd name="connsiteX1-53" fmla="*/ 115215 w 633677"/>
              <a:gd name="connsiteY1-54" fmla="*/ 0 h 274323"/>
              <a:gd name="connsiteX2-55" fmla="*/ 633677 w 633677"/>
              <a:gd name="connsiteY2-56" fmla="*/ 0 h 274323"/>
              <a:gd name="connsiteX3-57" fmla="*/ 518463 w 633677"/>
              <a:gd name="connsiteY3-58" fmla="*/ 274323 h 274323"/>
              <a:gd name="connsiteX4-59" fmla="*/ 0 w 633677"/>
              <a:gd name="connsiteY4-60" fmla="*/ 274323 h 27432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3677" h="274323">
                <a:moveTo>
                  <a:pt x="0" y="274323"/>
                </a:moveTo>
                <a:lnTo>
                  <a:pt x="115215" y="0"/>
                </a:lnTo>
                <a:lnTo>
                  <a:pt x="633677" y="0"/>
                </a:lnTo>
                <a:lnTo>
                  <a:pt x="518463" y="274323"/>
                </a:lnTo>
                <a:lnTo>
                  <a:pt x="0" y="274323"/>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5" dirty="0">
              <a:latin typeface="Arial" panose="020B0604020202020204" pitchFamily="34" charset="0"/>
              <a:ea typeface="微软雅黑" panose="020B0503020204020204" pitchFamily="34" charset="-122"/>
              <a:sym typeface="Arial" panose="020B0604020202020204" pitchFamily="34" charset="0"/>
            </a:endParaRPr>
          </a:p>
        </p:txBody>
      </p:sp>
      <p:sp>
        <p:nvSpPr>
          <p:cNvPr id="22" name="Freeform 47"/>
          <p:cNvSpPr/>
          <p:nvPr/>
        </p:nvSpPr>
        <p:spPr>
          <a:xfrm rot="16200000">
            <a:off x="1431401" y="3961177"/>
            <a:ext cx="633677" cy="274323"/>
          </a:xfrm>
          <a:custGeom>
            <a:avLst/>
            <a:gdLst>
              <a:gd name="connsiteX0" fmla="*/ 0 w 633676"/>
              <a:gd name="connsiteY0" fmla="*/ 274320 h 274320"/>
              <a:gd name="connsiteX1" fmla="*/ 68580 w 633676"/>
              <a:gd name="connsiteY1" fmla="*/ 0 h 274320"/>
              <a:gd name="connsiteX2" fmla="*/ 633676 w 633676"/>
              <a:gd name="connsiteY2" fmla="*/ 0 h 274320"/>
              <a:gd name="connsiteX3" fmla="*/ 565096 w 633676"/>
              <a:gd name="connsiteY3" fmla="*/ 274320 h 274320"/>
              <a:gd name="connsiteX4" fmla="*/ 0 w 633676"/>
              <a:gd name="connsiteY4" fmla="*/ 274320 h 274320"/>
              <a:gd name="connsiteX0-1" fmla="*/ 0 w 633676"/>
              <a:gd name="connsiteY0-2" fmla="*/ 274320 h 274320"/>
              <a:gd name="connsiteX1-3" fmla="*/ 115214 w 633676"/>
              <a:gd name="connsiteY1-4" fmla="*/ 0 h 274320"/>
              <a:gd name="connsiteX2-5" fmla="*/ 633676 w 633676"/>
              <a:gd name="connsiteY2-6" fmla="*/ 0 h 274320"/>
              <a:gd name="connsiteX3-7" fmla="*/ 565096 w 633676"/>
              <a:gd name="connsiteY3-8" fmla="*/ 274320 h 274320"/>
              <a:gd name="connsiteX4-9" fmla="*/ 0 w 633676"/>
              <a:gd name="connsiteY4-10" fmla="*/ 274320 h 274320"/>
              <a:gd name="connsiteX0-11" fmla="*/ 0 w 576069"/>
              <a:gd name="connsiteY0-12" fmla="*/ 274320 h 274320"/>
              <a:gd name="connsiteX1-13" fmla="*/ 57607 w 576069"/>
              <a:gd name="connsiteY1-14" fmla="*/ 0 h 274320"/>
              <a:gd name="connsiteX2-15" fmla="*/ 576069 w 576069"/>
              <a:gd name="connsiteY2-16" fmla="*/ 0 h 274320"/>
              <a:gd name="connsiteX3-17" fmla="*/ 507489 w 576069"/>
              <a:gd name="connsiteY3-18" fmla="*/ 274320 h 274320"/>
              <a:gd name="connsiteX4-19" fmla="*/ 0 w 576069"/>
              <a:gd name="connsiteY4-20" fmla="*/ 274320 h 274320"/>
              <a:gd name="connsiteX0-21" fmla="*/ 0 w 576069"/>
              <a:gd name="connsiteY0-22" fmla="*/ 274323 h 274323"/>
              <a:gd name="connsiteX1-23" fmla="*/ 57607 w 576069"/>
              <a:gd name="connsiteY1-24" fmla="*/ 0 h 274323"/>
              <a:gd name="connsiteX2-25" fmla="*/ 576069 w 576069"/>
              <a:gd name="connsiteY2-26" fmla="*/ 0 h 274323"/>
              <a:gd name="connsiteX3-27" fmla="*/ 507489 w 576069"/>
              <a:gd name="connsiteY3-28" fmla="*/ 274320 h 274323"/>
              <a:gd name="connsiteX4-29" fmla="*/ 0 w 576069"/>
              <a:gd name="connsiteY4-30" fmla="*/ 274323 h 274323"/>
              <a:gd name="connsiteX0-31" fmla="*/ 0 w 576069"/>
              <a:gd name="connsiteY0-32" fmla="*/ 274323 h 274323"/>
              <a:gd name="connsiteX1-33" fmla="*/ 57607 w 576069"/>
              <a:gd name="connsiteY1-34" fmla="*/ 0 h 274323"/>
              <a:gd name="connsiteX2-35" fmla="*/ 576069 w 576069"/>
              <a:gd name="connsiteY2-36" fmla="*/ 0 h 274323"/>
              <a:gd name="connsiteX3-37" fmla="*/ 507489 w 576069"/>
              <a:gd name="connsiteY3-38" fmla="*/ 274320 h 274323"/>
              <a:gd name="connsiteX4-39" fmla="*/ 0 w 576069"/>
              <a:gd name="connsiteY4-40" fmla="*/ 274323 h 274323"/>
              <a:gd name="connsiteX0-41" fmla="*/ 0 w 633677"/>
              <a:gd name="connsiteY0-42" fmla="*/ 274323 h 274323"/>
              <a:gd name="connsiteX1-43" fmla="*/ 115215 w 633677"/>
              <a:gd name="connsiteY1-44" fmla="*/ 0 h 274323"/>
              <a:gd name="connsiteX2-45" fmla="*/ 633677 w 633677"/>
              <a:gd name="connsiteY2-46" fmla="*/ 0 h 274323"/>
              <a:gd name="connsiteX3-47" fmla="*/ 565097 w 633677"/>
              <a:gd name="connsiteY3-48" fmla="*/ 274320 h 274323"/>
              <a:gd name="connsiteX4-49" fmla="*/ 0 w 633677"/>
              <a:gd name="connsiteY4-50" fmla="*/ 274323 h 274323"/>
              <a:gd name="connsiteX0-51" fmla="*/ 0 w 633677"/>
              <a:gd name="connsiteY0-52" fmla="*/ 274323 h 274323"/>
              <a:gd name="connsiteX1-53" fmla="*/ 115215 w 633677"/>
              <a:gd name="connsiteY1-54" fmla="*/ 0 h 274323"/>
              <a:gd name="connsiteX2-55" fmla="*/ 633677 w 633677"/>
              <a:gd name="connsiteY2-56" fmla="*/ 0 h 274323"/>
              <a:gd name="connsiteX3-57" fmla="*/ 518463 w 633677"/>
              <a:gd name="connsiteY3-58" fmla="*/ 274323 h 274323"/>
              <a:gd name="connsiteX4-59" fmla="*/ 0 w 633677"/>
              <a:gd name="connsiteY4-60" fmla="*/ 274323 h 27432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3677" h="274323">
                <a:moveTo>
                  <a:pt x="0" y="274323"/>
                </a:moveTo>
                <a:lnTo>
                  <a:pt x="115215" y="0"/>
                </a:lnTo>
                <a:lnTo>
                  <a:pt x="633677" y="0"/>
                </a:lnTo>
                <a:lnTo>
                  <a:pt x="518463" y="274323"/>
                </a:lnTo>
                <a:lnTo>
                  <a:pt x="0" y="274323"/>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5" dirty="0">
              <a:latin typeface="Arial" panose="020B0604020202020204" pitchFamily="34" charset="0"/>
              <a:ea typeface="微软雅黑" panose="020B0503020204020204" pitchFamily="34" charset="-122"/>
              <a:sym typeface="Arial" panose="020B0604020202020204" pitchFamily="34" charset="0"/>
            </a:endParaRPr>
          </a:p>
        </p:txBody>
      </p:sp>
      <p:sp>
        <p:nvSpPr>
          <p:cNvPr id="23" name="Pentagon 39"/>
          <p:cNvSpPr/>
          <p:nvPr/>
        </p:nvSpPr>
        <p:spPr>
          <a:xfrm>
            <a:off x="1611078" y="1304396"/>
            <a:ext cx="3249802" cy="518462"/>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5" dirty="0">
              <a:latin typeface="Arial" panose="020B0604020202020204" pitchFamily="34" charset="0"/>
              <a:ea typeface="微软雅黑" panose="020B0503020204020204" pitchFamily="34" charset="-122"/>
              <a:sym typeface="Arial" panose="020B0604020202020204" pitchFamily="34" charset="0"/>
            </a:endParaRPr>
          </a:p>
        </p:txBody>
      </p:sp>
      <p:sp>
        <p:nvSpPr>
          <p:cNvPr id="24" name="Pentagon 42"/>
          <p:cNvSpPr/>
          <p:nvPr/>
        </p:nvSpPr>
        <p:spPr>
          <a:xfrm>
            <a:off x="1611078" y="2130096"/>
            <a:ext cx="2731339" cy="518462"/>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5" dirty="0">
              <a:latin typeface="Arial" panose="020B0604020202020204" pitchFamily="34" charset="0"/>
              <a:ea typeface="微软雅黑" panose="020B0503020204020204" pitchFamily="34" charset="-122"/>
              <a:sym typeface="Arial" panose="020B0604020202020204" pitchFamily="34" charset="0"/>
            </a:endParaRPr>
          </a:p>
        </p:txBody>
      </p:sp>
      <p:sp>
        <p:nvSpPr>
          <p:cNvPr id="25" name="Pentagon 45"/>
          <p:cNvSpPr/>
          <p:nvPr/>
        </p:nvSpPr>
        <p:spPr>
          <a:xfrm>
            <a:off x="1611079" y="2955796"/>
            <a:ext cx="2210298" cy="518462"/>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5" dirty="0">
              <a:latin typeface="Arial" panose="020B0604020202020204" pitchFamily="34" charset="0"/>
              <a:ea typeface="微软雅黑" panose="020B0503020204020204" pitchFamily="34" charset="-122"/>
              <a:sym typeface="Arial" panose="020B0604020202020204" pitchFamily="34" charset="0"/>
            </a:endParaRPr>
          </a:p>
        </p:txBody>
      </p:sp>
      <p:sp>
        <p:nvSpPr>
          <p:cNvPr id="26" name="Pentagon 48"/>
          <p:cNvSpPr/>
          <p:nvPr/>
        </p:nvSpPr>
        <p:spPr>
          <a:xfrm>
            <a:off x="1611079" y="3781496"/>
            <a:ext cx="1676761" cy="518462"/>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5" dirty="0">
              <a:latin typeface="Arial" panose="020B0604020202020204" pitchFamily="34" charset="0"/>
              <a:ea typeface="微软雅黑" panose="020B0503020204020204" pitchFamily="34" charset="-122"/>
              <a:sym typeface="Arial" panose="020B0604020202020204" pitchFamily="34" charset="0"/>
            </a:endParaRPr>
          </a:p>
        </p:txBody>
      </p:sp>
      <p:sp>
        <p:nvSpPr>
          <p:cNvPr id="27" name="TextBox 59"/>
          <p:cNvSpPr txBox="1">
            <a:spLocks noChangeArrowheads="1"/>
          </p:cNvSpPr>
          <p:nvPr/>
        </p:nvSpPr>
        <p:spPr bwMode="auto">
          <a:xfrm flipH="1">
            <a:off x="2724948" y="1398689"/>
            <a:ext cx="1796494" cy="323159"/>
          </a:xfrm>
          <a:prstGeom prst="rect">
            <a:avLst/>
          </a:prstGeom>
          <a:noFill/>
          <a:ln>
            <a:noFill/>
          </a:ln>
        </p:spPr>
        <p:txBody>
          <a:bodyPr wrap="square" lIns="68573" tIns="34287" rIns="68573" bIns="34287"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fontAlgn="ctr">
              <a:defRPr/>
            </a:pPr>
            <a:r>
              <a:rPr lang="zh-CN" altLang="en-US" sz="1650" b="1" dirty="0">
                <a:solidFill>
                  <a:schemeClr val="bg1"/>
                </a:solidFill>
                <a:latin typeface="Arial" panose="020B0604020202020204" pitchFamily="34" charset="0"/>
                <a:ea typeface="微软雅黑" panose="020B0503020204020204" pitchFamily="34" charset="-122"/>
                <a:sym typeface="Arial" panose="020B0604020202020204" pitchFamily="34" charset="0"/>
              </a:rPr>
              <a:t>点击添加标题</a:t>
            </a:r>
            <a:endParaRPr lang="en-US" altLang="ko-KR" sz="1650" kern="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矩形 27"/>
          <p:cNvSpPr>
            <a:spLocks noChangeArrowheads="1"/>
          </p:cNvSpPr>
          <p:nvPr/>
        </p:nvSpPr>
        <p:spPr bwMode="auto">
          <a:xfrm>
            <a:off x="5673974" y="1254265"/>
            <a:ext cx="3036822" cy="621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nSpc>
                <a:spcPct val="114000"/>
              </a:lnSpc>
            </a:pPr>
            <a:r>
              <a:rPr lang="zh-CN" altLang="en-US" sz="1050" dirty="0">
                <a:solidFill>
                  <a:schemeClr val="tx1">
                    <a:lumMod val="65000"/>
                    <a:lumOff val="35000"/>
                  </a:schemeClr>
                </a:solidFill>
                <a:ea typeface="微软雅黑" panose="020B0503020204020204" pitchFamily="34" charset="-122"/>
                <a:sym typeface="Arial" panose="020B0604020202020204" pitchFamily="34" charset="0"/>
              </a:rPr>
              <a:t>在此录入上述图表的综合描述说明，在此录入上述图表的描述说明，在此录入上述图表的描述说明。</a:t>
            </a:r>
          </a:p>
        </p:txBody>
      </p:sp>
      <p:sp>
        <p:nvSpPr>
          <p:cNvPr id="29" name="TextBox 59"/>
          <p:cNvSpPr txBox="1">
            <a:spLocks noChangeArrowheads="1"/>
          </p:cNvSpPr>
          <p:nvPr/>
        </p:nvSpPr>
        <p:spPr bwMode="auto">
          <a:xfrm flipH="1">
            <a:off x="2215662" y="2208678"/>
            <a:ext cx="1796494" cy="323159"/>
          </a:xfrm>
          <a:prstGeom prst="rect">
            <a:avLst/>
          </a:prstGeom>
          <a:noFill/>
          <a:ln>
            <a:noFill/>
          </a:ln>
        </p:spPr>
        <p:txBody>
          <a:bodyPr wrap="square" lIns="68573" tIns="34287" rIns="68573" bIns="34287"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fontAlgn="ctr">
              <a:defRPr/>
            </a:pPr>
            <a:r>
              <a:rPr lang="zh-CN" altLang="en-US" sz="1650" b="1" dirty="0">
                <a:solidFill>
                  <a:schemeClr val="bg1"/>
                </a:solidFill>
                <a:latin typeface="Arial" panose="020B0604020202020204" pitchFamily="34" charset="0"/>
                <a:ea typeface="微软雅黑" panose="020B0503020204020204" pitchFamily="34" charset="-122"/>
                <a:sym typeface="Arial" panose="020B0604020202020204" pitchFamily="34" charset="0"/>
              </a:rPr>
              <a:t>点击添加标题</a:t>
            </a:r>
            <a:endParaRPr lang="en-US" altLang="ko-KR" sz="1650" kern="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TextBox 59"/>
          <p:cNvSpPr txBox="1">
            <a:spLocks noChangeArrowheads="1"/>
          </p:cNvSpPr>
          <p:nvPr/>
        </p:nvSpPr>
        <p:spPr bwMode="auto">
          <a:xfrm flipH="1">
            <a:off x="1682108" y="3029110"/>
            <a:ext cx="1796494" cy="323159"/>
          </a:xfrm>
          <a:prstGeom prst="rect">
            <a:avLst/>
          </a:prstGeom>
          <a:noFill/>
          <a:ln>
            <a:noFill/>
          </a:ln>
        </p:spPr>
        <p:txBody>
          <a:bodyPr wrap="square" lIns="68573" tIns="34287" rIns="68573" bIns="34287"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fontAlgn="ctr">
              <a:defRPr/>
            </a:pPr>
            <a:r>
              <a:rPr lang="zh-CN" altLang="en-US" sz="1650" b="1" dirty="0">
                <a:solidFill>
                  <a:schemeClr val="bg1"/>
                </a:solidFill>
                <a:latin typeface="Arial" panose="020B0604020202020204" pitchFamily="34" charset="0"/>
                <a:ea typeface="微软雅黑" panose="020B0503020204020204" pitchFamily="34" charset="-122"/>
                <a:sym typeface="Arial" panose="020B0604020202020204" pitchFamily="34" charset="0"/>
              </a:rPr>
              <a:t>点击添加标题</a:t>
            </a:r>
            <a:endParaRPr lang="en-US" altLang="ko-KR" sz="1650" kern="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TextBox 59"/>
          <p:cNvSpPr txBox="1">
            <a:spLocks noChangeArrowheads="1"/>
          </p:cNvSpPr>
          <p:nvPr/>
        </p:nvSpPr>
        <p:spPr bwMode="auto">
          <a:xfrm flipH="1">
            <a:off x="1245167" y="3867316"/>
            <a:ext cx="1796494" cy="323159"/>
          </a:xfrm>
          <a:prstGeom prst="rect">
            <a:avLst/>
          </a:prstGeom>
          <a:noFill/>
          <a:ln>
            <a:noFill/>
          </a:ln>
        </p:spPr>
        <p:txBody>
          <a:bodyPr wrap="square" lIns="68573" tIns="34287" rIns="68573" bIns="34287">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a:defRPr/>
            </a:pPr>
            <a:r>
              <a:rPr lang="zh-CN" altLang="en-US" sz="1650" b="1" dirty="0">
                <a:solidFill>
                  <a:schemeClr val="bg1"/>
                </a:solidFill>
                <a:latin typeface="Arial" panose="020B0604020202020204" pitchFamily="34" charset="0"/>
                <a:ea typeface="微软雅黑" panose="020B0503020204020204" pitchFamily="34" charset="-122"/>
                <a:sym typeface="Arial" panose="020B0604020202020204" pitchFamily="34" charset="0"/>
              </a:rPr>
              <a:t>点击添加标题</a:t>
            </a:r>
            <a:endParaRPr lang="en-US" altLang="ko-KR" sz="1650" kern="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2" name="组合 31"/>
          <p:cNvGrpSpPr/>
          <p:nvPr/>
        </p:nvGrpSpPr>
        <p:grpSpPr>
          <a:xfrm>
            <a:off x="4480000" y="2085882"/>
            <a:ext cx="594273" cy="594274"/>
            <a:chOff x="5556077" y="2781175"/>
            <a:chExt cx="792364" cy="792365"/>
          </a:xfrm>
        </p:grpSpPr>
        <p:sp>
          <p:nvSpPr>
            <p:cNvPr id="33" name="Oval 50"/>
            <p:cNvSpPr/>
            <p:nvPr/>
          </p:nvSpPr>
          <p:spPr>
            <a:xfrm>
              <a:off x="5556077" y="2781175"/>
              <a:ext cx="792364" cy="79236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Arial" panose="020B0604020202020204" pitchFamily="34" charset="0"/>
                <a:ea typeface="微软雅黑" panose="020B0503020204020204" pitchFamily="34" charset="-122"/>
                <a:sym typeface="Arial" panose="020B0604020202020204" pitchFamily="34" charset="0"/>
              </a:endParaRPr>
            </a:p>
          </p:txBody>
        </p:sp>
        <p:grpSp>
          <p:nvGrpSpPr>
            <p:cNvPr id="34" name="组合 33"/>
            <p:cNvGrpSpPr>
              <a:grpSpLocks noChangeAspect="1"/>
            </p:cNvGrpSpPr>
            <p:nvPr/>
          </p:nvGrpSpPr>
          <p:grpSpPr>
            <a:xfrm>
              <a:off x="5805695" y="2930428"/>
              <a:ext cx="293129" cy="493858"/>
              <a:chOff x="6982613" y="4660429"/>
              <a:chExt cx="292099" cy="492124"/>
            </a:xfrm>
            <a:solidFill>
              <a:schemeClr val="bg1">
                <a:lumMod val="95000"/>
              </a:schemeClr>
            </a:solidFill>
          </p:grpSpPr>
          <p:sp>
            <p:nvSpPr>
              <p:cNvPr id="35" name="Freeform 15"/>
              <p:cNvSpPr>
                <a:spLocks noEditPoints="1"/>
              </p:cNvSpPr>
              <p:nvPr/>
            </p:nvSpPr>
            <p:spPr bwMode="auto">
              <a:xfrm>
                <a:off x="6982613" y="4660429"/>
                <a:ext cx="292099" cy="492124"/>
              </a:xfrm>
              <a:custGeom>
                <a:avLst/>
                <a:gdLst>
                  <a:gd name="T0" fmla="*/ 0 w 166"/>
                  <a:gd name="T1" fmla="*/ 444500 h 280"/>
                  <a:gd name="T2" fmla="*/ 263525 w 166"/>
                  <a:gd name="T3" fmla="*/ 444500 h 280"/>
                  <a:gd name="T4" fmla="*/ 263525 w 166"/>
                  <a:gd name="T5" fmla="*/ 425450 h 280"/>
                  <a:gd name="T6" fmla="*/ 263525 w 166"/>
                  <a:gd name="T7" fmla="*/ 425450 h 280"/>
                  <a:gd name="T8" fmla="*/ 260350 w 166"/>
                  <a:gd name="T9" fmla="*/ 419100 h 280"/>
                  <a:gd name="T10" fmla="*/ 254000 w 166"/>
                  <a:gd name="T11" fmla="*/ 415925 h 280"/>
                  <a:gd name="T12" fmla="*/ 9525 w 166"/>
                  <a:gd name="T13" fmla="*/ 415925 h 280"/>
                  <a:gd name="T14" fmla="*/ 9525 w 166"/>
                  <a:gd name="T15" fmla="*/ 415925 h 280"/>
                  <a:gd name="T16" fmla="*/ 3175 w 166"/>
                  <a:gd name="T17" fmla="*/ 419100 h 280"/>
                  <a:gd name="T18" fmla="*/ 0 w 166"/>
                  <a:gd name="T19" fmla="*/ 425450 h 280"/>
                  <a:gd name="T20" fmla="*/ 0 w 166"/>
                  <a:gd name="T21" fmla="*/ 444500 h 280"/>
                  <a:gd name="T22" fmla="*/ 0 w 166"/>
                  <a:gd name="T23" fmla="*/ 444500 h 280"/>
                  <a:gd name="T24" fmla="*/ 0 w 166"/>
                  <a:gd name="T25" fmla="*/ 0 h 280"/>
                  <a:gd name="T26" fmla="*/ 263525 w 166"/>
                  <a:gd name="T27" fmla="*/ 0 h 280"/>
                  <a:gd name="T28" fmla="*/ 263525 w 166"/>
                  <a:gd name="T29" fmla="*/ 19050 h 280"/>
                  <a:gd name="T30" fmla="*/ 263525 w 166"/>
                  <a:gd name="T31" fmla="*/ 19050 h 280"/>
                  <a:gd name="T32" fmla="*/ 260350 w 166"/>
                  <a:gd name="T33" fmla="*/ 25400 h 280"/>
                  <a:gd name="T34" fmla="*/ 254000 w 166"/>
                  <a:gd name="T35" fmla="*/ 28575 h 280"/>
                  <a:gd name="T36" fmla="*/ 9525 w 166"/>
                  <a:gd name="T37" fmla="*/ 28575 h 280"/>
                  <a:gd name="T38" fmla="*/ 9525 w 166"/>
                  <a:gd name="T39" fmla="*/ 28575 h 280"/>
                  <a:gd name="T40" fmla="*/ 3175 w 166"/>
                  <a:gd name="T41" fmla="*/ 25400 h 280"/>
                  <a:gd name="T42" fmla="*/ 0 w 166"/>
                  <a:gd name="T43" fmla="*/ 19050 h 280"/>
                  <a:gd name="T44" fmla="*/ 0 w 166"/>
                  <a:gd name="T45" fmla="*/ 0 h 28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66"/>
                  <a:gd name="T70" fmla="*/ 0 h 280"/>
                  <a:gd name="T71" fmla="*/ 166 w 166"/>
                  <a:gd name="T72" fmla="*/ 280 h 28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66" h="280">
                    <a:moveTo>
                      <a:pt x="0" y="280"/>
                    </a:moveTo>
                    <a:lnTo>
                      <a:pt x="166" y="280"/>
                    </a:lnTo>
                    <a:lnTo>
                      <a:pt x="166" y="268"/>
                    </a:lnTo>
                    <a:lnTo>
                      <a:pt x="164" y="264"/>
                    </a:lnTo>
                    <a:lnTo>
                      <a:pt x="160" y="262"/>
                    </a:lnTo>
                    <a:lnTo>
                      <a:pt x="6" y="262"/>
                    </a:lnTo>
                    <a:lnTo>
                      <a:pt x="2" y="264"/>
                    </a:lnTo>
                    <a:lnTo>
                      <a:pt x="0" y="268"/>
                    </a:lnTo>
                    <a:lnTo>
                      <a:pt x="0" y="280"/>
                    </a:lnTo>
                    <a:close/>
                    <a:moveTo>
                      <a:pt x="0" y="0"/>
                    </a:moveTo>
                    <a:lnTo>
                      <a:pt x="166" y="0"/>
                    </a:lnTo>
                    <a:lnTo>
                      <a:pt x="166" y="12"/>
                    </a:lnTo>
                    <a:lnTo>
                      <a:pt x="164" y="16"/>
                    </a:lnTo>
                    <a:lnTo>
                      <a:pt x="160" y="18"/>
                    </a:lnTo>
                    <a:lnTo>
                      <a:pt x="6" y="18"/>
                    </a:lnTo>
                    <a:lnTo>
                      <a:pt x="2" y="16"/>
                    </a:lnTo>
                    <a:lnTo>
                      <a:pt x="0" y="12"/>
                    </a:lnTo>
                    <a:lnTo>
                      <a:pt x="0" y="0"/>
                    </a:lnTo>
                    <a:close/>
                  </a:path>
                </a:pathLst>
              </a:custGeom>
              <a:grpFill/>
              <a:ln w="9525">
                <a:noFill/>
                <a:round/>
              </a:ln>
            </p:spPr>
            <p:txBody>
              <a:bodyPr/>
              <a:lstStyle/>
              <a:p>
                <a:pPr>
                  <a:defRPr/>
                </a:pPr>
                <a:endParaRPr lang="en-US" kern="0" dirty="0">
                  <a:solidFill>
                    <a:sysClr val="windowText" lastClr="000000"/>
                  </a:solidFill>
                  <a:ea typeface="微软雅黑" panose="020B0503020204020204" pitchFamily="34" charset="-122"/>
                  <a:sym typeface="Arial" panose="020B0604020202020204" pitchFamily="34" charset="0"/>
                </a:endParaRPr>
              </a:p>
            </p:txBody>
          </p:sp>
          <p:sp>
            <p:nvSpPr>
              <p:cNvPr id="36" name="Freeform 16"/>
              <p:cNvSpPr>
                <a:spLocks noEditPoints="1"/>
              </p:cNvSpPr>
              <p:nvPr/>
            </p:nvSpPr>
            <p:spPr bwMode="auto">
              <a:xfrm>
                <a:off x="7006425" y="4706468"/>
                <a:ext cx="244476" cy="400050"/>
              </a:xfrm>
              <a:custGeom>
                <a:avLst/>
                <a:gdLst>
                  <a:gd name="T0" fmla="*/ 22225 w 138"/>
                  <a:gd name="T1" fmla="*/ 79375 h 228"/>
                  <a:gd name="T2" fmla="*/ 22225 w 138"/>
                  <a:gd name="T3" fmla="*/ 92075 h 228"/>
                  <a:gd name="T4" fmla="*/ 31750 w 138"/>
                  <a:gd name="T5" fmla="*/ 111125 h 228"/>
                  <a:gd name="T6" fmla="*/ 76200 w 138"/>
                  <a:gd name="T7" fmla="*/ 152400 h 228"/>
                  <a:gd name="T8" fmla="*/ 88900 w 138"/>
                  <a:gd name="T9" fmla="*/ 165100 h 228"/>
                  <a:gd name="T10" fmla="*/ 92075 w 138"/>
                  <a:gd name="T11" fmla="*/ 180975 h 228"/>
                  <a:gd name="T12" fmla="*/ 76200 w 138"/>
                  <a:gd name="T13" fmla="*/ 209550 h 228"/>
                  <a:gd name="T14" fmla="*/ 38100 w 138"/>
                  <a:gd name="T15" fmla="*/ 241300 h 228"/>
                  <a:gd name="T16" fmla="*/ 25400 w 138"/>
                  <a:gd name="T17" fmla="*/ 257175 h 228"/>
                  <a:gd name="T18" fmla="*/ 22225 w 138"/>
                  <a:gd name="T19" fmla="*/ 279400 h 228"/>
                  <a:gd name="T20" fmla="*/ 0 w 138"/>
                  <a:gd name="T21" fmla="*/ 361950 h 228"/>
                  <a:gd name="T22" fmla="*/ 0 w 138"/>
                  <a:gd name="T23" fmla="*/ 273050 h 228"/>
                  <a:gd name="T24" fmla="*/ 3175 w 138"/>
                  <a:gd name="T25" fmla="*/ 244475 h 228"/>
                  <a:gd name="T26" fmla="*/ 22225 w 138"/>
                  <a:gd name="T27" fmla="*/ 225425 h 228"/>
                  <a:gd name="T28" fmla="*/ 57150 w 138"/>
                  <a:gd name="T29" fmla="*/ 193675 h 228"/>
                  <a:gd name="T30" fmla="*/ 66675 w 138"/>
                  <a:gd name="T31" fmla="*/ 180975 h 228"/>
                  <a:gd name="T32" fmla="*/ 57150 w 138"/>
                  <a:gd name="T33" fmla="*/ 168275 h 228"/>
                  <a:gd name="T34" fmla="*/ 22225 w 138"/>
                  <a:gd name="T35" fmla="*/ 136525 h 228"/>
                  <a:gd name="T36" fmla="*/ 3175 w 138"/>
                  <a:gd name="T37" fmla="*/ 114300 h 228"/>
                  <a:gd name="T38" fmla="*/ 0 w 138"/>
                  <a:gd name="T39" fmla="*/ 88900 h 228"/>
                  <a:gd name="T40" fmla="*/ 22225 w 138"/>
                  <a:gd name="T41" fmla="*/ 0 h 228"/>
                  <a:gd name="T42" fmla="*/ 196850 w 138"/>
                  <a:gd name="T43" fmla="*/ 361950 h 228"/>
                  <a:gd name="T44" fmla="*/ 196850 w 138"/>
                  <a:gd name="T45" fmla="*/ 279400 h 228"/>
                  <a:gd name="T46" fmla="*/ 193675 w 138"/>
                  <a:gd name="T47" fmla="*/ 257175 h 228"/>
                  <a:gd name="T48" fmla="*/ 180975 w 138"/>
                  <a:gd name="T49" fmla="*/ 241300 h 228"/>
                  <a:gd name="T50" fmla="*/ 142875 w 138"/>
                  <a:gd name="T51" fmla="*/ 209550 h 228"/>
                  <a:gd name="T52" fmla="*/ 127000 w 138"/>
                  <a:gd name="T53" fmla="*/ 180975 h 228"/>
                  <a:gd name="T54" fmla="*/ 130175 w 138"/>
                  <a:gd name="T55" fmla="*/ 165100 h 228"/>
                  <a:gd name="T56" fmla="*/ 180975 w 138"/>
                  <a:gd name="T57" fmla="*/ 120650 h 228"/>
                  <a:gd name="T58" fmla="*/ 187325 w 138"/>
                  <a:gd name="T59" fmla="*/ 111125 h 228"/>
                  <a:gd name="T60" fmla="*/ 196850 w 138"/>
                  <a:gd name="T61" fmla="*/ 92075 h 228"/>
                  <a:gd name="T62" fmla="*/ 196850 w 138"/>
                  <a:gd name="T63" fmla="*/ 0 h 228"/>
                  <a:gd name="T64" fmla="*/ 219075 w 138"/>
                  <a:gd name="T65" fmla="*/ 88900 h 228"/>
                  <a:gd name="T66" fmla="*/ 219075 w 138"/>
                  <a:gd name="T67" fmla="*/ 104775 h 228"/>
                  <a:gd name="T68" fmla="*/ 209550 w 138"/>
                  <a:gd name="T69" fmla="*/ 127000 h 228"/>
                  <a:gd name="T70" fmla="*/ 161925 w 138"/>
                  <a:gd name="T71" fmla="*/ 168275 h 228"/>
                  <a:gd name="T72" fmla="*/ 155575 w 138"/>
                  <a:gd name="T73" fmla="*/ 174625 h 228"/>
                  <a:gd name="T74" fmla="*/ 155575 w 138"/>
                  <a:gd name="T75" fmla="*/ 187325 h 228"/>
                  <a:gd name="T76" fmla="*/ 196850 w 138"/>
                  <a:gd name="T77" fmla="*/ 225425 h 228"/>
                  <a:gd name="T78" fmla="*/ 209550 w 138"/>
                  <a:gd name="T79" fmla="*/ 234950 h 228"/>
                  <a:gd name="T80" fmla="*/ 219075 w 138"/>
                  <a:gd name="T81" fmla="*/ 257175 h 228"/>
                  <a:gd name="T82" fmla="*/ 219075 w 138"/>
                  <a:gd name="T83" fmla="*/ 361950 h 22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8"/>
                  <a:gd name="T127" fmla="*/ 0 h 228"/>
                  <a:gd name="T128" fmla="*/ 138 w 138"/>
                  <a:gd name="T129" fmla="*/ 228 h 22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8" h="228">
                    <a:moveTo>
                      <a:pt x="14" y="0"/>
                    </a:moveTo>
                    <a:lnTo>
                      <a:pt x="14" y="50"/>
                    </a:lnTo>
                    <a:lnTo>
                      <a:pt x="14" y="58"/>
                    </a:lnTo>
                    <a:lnTo>
                      <a:pt x="16" y="66"/>
                    </a:lnTo>
                    <a:lnTo>
                      <a:pt x="20" y="70"/>
                    </a:lnTo>
                    <a:lnTo>
                      <a:pt x="24" y="76"/>
                    </a:lnTo>
                    <a:lnTo>
                      <a:pt x="48" y="96"/>
                    </a:lnTo>
                    <a:lnTo>
                      <a:pt x="56" y="104"/>
                    </a:lnTo>
                    <a:lnTo>
                      <a:pt x="58" y="110"/>
                    </a:lnTo>
                    <a:lnTo>
                      <a:pt x="58" y="114"/>
                    </a:lnTo>
                    <a:lnTo>
                      <a:pt x="56" y="122"/>
                    </a:lnTo>
                    <a:lnTo>
                      <a:pt x="48" y="132"/>
                    </a:lnTo>
                    <a:lnTo>
                      <a:pt x="24" y="152"/>
                    </a:lnTo>
                    <a:lnTo>
                      <a:pt x="20" y="156"/>
                    </a:lnTo>
                    <a:lnTo>
                      <a:pt x="16" y="162"/>
                    </a:lnTo>
                    <a:lnTo>
                      <a:pt x="14" y="168"/>
                    </a:lnTo>
                    <a:lnTo>
                      <a:pt x="14" y="176"/>
                    </a:lnTo>
                    <a:lnTo>
                      <a:pt x="14" y="228"/>
                    </a:lnTo>
                    <a:lnTo>
                      <a:pt x="0" y="228"/>
                    </a:lnTo>
                    <a:lnTo>
                      <a:pt x="0" y="172"/>
                    </a:lnTo>
                    <a:lnTo>
                      <a:pt x="0" y="162"/>
                    </a:lnTo>
                    <a:lnTo>
                      <a:pt x="2" y="154"/>
                    </a:lnTo>
                    <a:lnTo>
                      <a:pt x="8" y="148"/>
                    </a:lnTo>
                    <a:lnTo>
                      <a:pt x="14" y="142"/>
                    </a:lnTo>
                    <a:lnTo>
                      <a:pt x="36" y="122"/>
                    </a:lnTo>
                    <a:lnTo>
                      <a:pt x="40" y="118"/>
                    </a:lnTo>
                    <a:lnTo>
                      <a:pt x="42" y="114"/>
                    </a:lnTo>
                    <a:lnTo>
                      <a:pt x="40" y="110"/>
                    </a:lnTo>
                    <a:lnTo>
                      <a:pt x="36" y="106"/>
                    </a:lnTo>
                    <a:lnTo>
                      <a:pt x="14" y="86"/>
                    </a:lnTo>
                    <a:lnTo>
                      <a:pt x="8" y="80"/>
                    </a:lnTo>
                    <a:lnTo>
                      <a:pt x="2" y="72"/>
                    </a:lnTo>
                    <a:lnTo>
                      <a:pt x="0" y="66"/>
                    </a:lnTo>
                    <a:lnTo>
                      <a:pt x="0" y="56"/>
                    </a:lnTo>
                    <a:lnTo>
                      <a:pt x="0" y="0"/>
                    </a:lnTo>
                    <a:lnTo>
                      <a:pt x="14" y="0"/>
                    </a:lnTo>
                    <a:close/>
                    <a:moveTo>
                      <a:pt x="124" y="228"/>
                    </a:moveTo>
                    <a:lnTo>
                      <a:pt x="124" y="176"/>
                    </a:lnTo>
                    <a:lnTo>
                      <a:pt x="124" y="168"/>
                    </a:lnTo>
                    <a:lnTo>
                      <a:pt x="122" y="162"/>
                    </a:lnTo>
                    <a:lnTo>
                      <a:pt x="118" y="156"/>
                    </a:lnTo>
                    <a:lnTo>
                      <a:pt x="114" y="152"/>
                    </a:lnTo>
                    <a:lnTo>
                      <a:pt x="90" y="132"/>
                    </a:lnTo>
                    <a:lnTo>
                      <a:pt x="82" y="122"/>
                    </a:lnTo>
                    <a:lnTo>
                      <a:pt x="80" y="114"/>
                    </a:lnTo>
                    <a:lnTo>
                      <a:pt x="80" y="110"/>
                    </a:lnTo>
                    <a:lnTo>
                      <a:pt x="82" y="104"/>
                    </a:lnTo>
                    <a:lnTo>
                      <a:pt x="90" y="96"/>
                    </a:lnTo>
                    <a:lnTo>
                      <a:pt x="114" y="76"/>
                    </a:lnTo>
                    <a:lnTo>
                      <a:pt x="118" y="70"/>
                    </a:lnTo>
                    <a:lnTo>
                      <a:pt x="122" y="66"/>
                    </a:lnTo>
                    <a:lnTo>
                      <a:pt x="124" y="58"/>
                    </a:lnTo>
                    <a:lnTo>
                      <a:pt x="124" y="50"/>
                    </a:lnTo>
                    <a:lnTo>
                      <a:pt x="124" y="0"/>
                    </a:lnTo>
                    <a:lnTo>
                      <a:pt x="138" y="0"/>
                    </a:lnTo>
                    <a:lnTo>
                      <a:pt x="138" y="56"/>
                    </a:lnTo>
                    <a:lnTo>
                      <a:pt x="138" y="66"/>
                    </a:lnTo>
                    <a:lnTo>
                      <a:pt x="136" y="72"/>
                    </a:lnTo>
                    <a:lnTo>
                      <a:pt x="132" y="80"/>
                    </a:lnTo>
                    <a:lnTo>
                      <a:pt x="124" y="86"/>
                    </a:lnTo>
                    <a:lnTo>
                      <a:pt x="102" y="106"/>
                    </a:lnTo>
                    <a:lnTo>
                      <a:pt x="98" y="110"/>
                    </a:lnTo>
                    <a:lnTo>
                      <a:pt x="96" y="114"/>
                    </a:lnTo>
                    <a:lnTo>
                      <a:pt x="98" y="118"/>
                    </a:lnTo>
                    <a:lnTo>
                      <a:pt x="102" y="122"/>
                    </a:lnTo>
                    <a:lnTo>
                      <a:pt x="124" y="142"/>
                    </a:lnTo>
                    <a:lnTo>
                      <a:pt x="132" y="148"/>
                    </a:lnTo>
                    <a:lnTo>
                      <a:pt x="136" y="154"/>
                    </a:lnTo>
                    <a:lnTo>
                      <a:pt x="138" y="162"/>
                    </a:lnTo>
                    <a:lnTo>
                      <a:pt x="138" y="172"/>
                    </a:lnTo>
                    <a:lnTo>
                      <a:pt x="138" y="228"/>
                    </a:lnTo>
                    <a:lnTo>
                      <a:pt x="124" y="228"/>
                    </a:lnTo>
                    <a:close/>
                  </a:path>
                </a:pathLst>
              </a:custGeom>
              <a:grpFill/>
              <a:ln w="9525">
                <a:noFill/>
                <a:round/>
              </a:ln>
            </p:spPr>
            <p:txBody>
              <a:bodyPr/>
              <a:lstStyle/>
              <a:p>
                <a:pPr>
                  <a:defRPr/>
                </a:pPr>
                <a:endParaRPr lang="en-US" kern="0" dirty="0">
                  <a:solidFill>
                    <a:sysClr val="windowText" lastClr="000000"/>
                  </a:solidFill>
                  <a:ea typeface="微软雅黑" panose="020B0503020204020204" pitchFamily="34" charset="-122"/>
                  <a:sym typeface="Arial" panose="020B0604020202020204" pitchFamily="34" charset="0"/>
                </a:endParaRPr>
              </a:p>
            </p:txBody>
          </p:sp>
          <p:sp>
            <p:nvSpPr>
              <p:cNvPr id="37" name="Freeform 17"/>
              <p:cNvSpPr/>
              <p:nvPr/>
            </p:nvSpPr>
            <p:spPr bwMode="auto">
              <a:xfrm>
                <a:off x="7046112" y="4827118"/>
                <a:ext cx="165100" cy="279400"/>
              </a:xfrm>
              <a:custGeom>
                <a:avLst/>
                <a:gdLst>
                  <a:gd name="T0" fmla="*/ 0 w 94"/>
                  <a:gd name="T1" fmla="*/ 254000 h 160"/>
                  <a:gd name="T2" fmla="*/ 76200 w 94"/>
                  <a:gd name="T3" fmla="*/ 254000 h 160"/>
                  <a:gd name="T4" fmla="*/ 149225 w 94"/>
                  <a:gd name="T5" fmla="*/ 254000 h 160"/>
                  <a:gd name="T6" fmla="*/ 149225 w 94"/>
                  <a:gd name="T7" fmla="*/ 212725 h 160"/>
                  <a:gd name="T8" fmla="*/ 92075 w 94"/>
                  <a:gd name="T9" fmla="*/ 155575 h 160"/>
                  <a:gd name="T10" fmla="*/ 92075 w 94"/>
                  <a:gd name="T11" fmla="*/ 155575 h 160"/>
                  <a:gd name="T12" fmla="*/ 85725 w 94"/>
                  <a:gd name="T13" fmla="*/ 149225 h 160"/>
                  <a:gd name="T14" fmla="*/ 82550 w 94"/>
                  <a:gd name="T15" fmla="*/ 142875 h 160"/>
                  <a:gd name="T16" fmla="*/ 82550 w 94"/>
                  <a:gd name="T17" fmla="*/ 123825 h 160"/>
                  <a:gd name="T18" fmla="*/ 82550 w 94"/>
                  <a:gd name="T19" fmla="*/ 69850 h 160"/>
                  <a:gd name="T20" fmla="*/ 82550 w 94"/>
                  <a:gd name="T21" fmla="*/ 69850 h 160"/>
                  <a:gd name="T22" fmla="*/ 82550 w 94"/>
                  <a:gd name="T23" fmla="*/ 60325 h 160"/>
                  <a:gd name="T24" fmla="*/ 85725 w 94"/>
                  <a:gd name="T25" fmla="*/ 50800 h 160"/>
                  <a:gd name="T26" fmla="*/ 98425 w 94"/>
                  <a:gd name="T27" fmla="*/ 34925 h 160"/>
                  <a:gd name="T28" fmla="*/ 120650 w 94"/>
                  <a:gd name="T29" fmla="*/ 15875 h 160"/>
                  <a:gd name="T30" fmla="*/ 120650 w 94"/>
                  <a:gd name="T31" fmla="*/ 15875 h 160"/>
                  <a:gd name="T32" fmla="*/ 130175 w 94"/>
                  <a:gd name="T33" fmla="*/ 9525 h 160"/>
                  <a:gd name="T34" fmla="*/ 139700 w 94"/>
                  <a:gd name="T35" fmla="*/ 0 h 160"/>
                  <a:gd name="T36" fmla="*/ 76200 w 94"/>
                  <a:gd name="T37" fmla="*/ 0 h 160"/>
                  <a:gd name="T38" fmla="*/ 9525 w 94"/>
                  <a:gd name="T39" fmla="*/ 0 h 160"/>
                  <a:gd name="T40" fmla="*/ 9525 w 94"/>
                  <a:gd name="T41" fmla="*/ 0 h 160"/>
                  <a:gd name="T42" fmla="*/ 19050 w 94"/>
                  <a:gd name="T43" fmla="*/ 9525 h 160"/>
                  <a:gd name="T44" fmla="*/ 28575 w 94"/>
                  <a:gd name="T45" fmla="*/ 15875 h 160"/>
                  <a:gd name="T46" fmla="*/ 50800 w 94"/>
                  <a:gd name="T47" fmla="*/ 34925 h 160"/>
                  <a:gd name="T48" fmla="*/ 50800 w 94"/>
                  <a:gd name="T49" fmla="*/ 34925 h 160"/>
                  <a:gd name="T50" fmla="*/ 60325 w 94"/>
                  <a:gd name="T51" fmla="*/ 50800 h 160"/>
                  <a:gd name="T52" fmla="*/ 66675 w 94"/>
                  <a:gd name="T53" fmla="*/ 60325 h 160"/>
                  <a:gd name="T54" fmla="*/ 66675 w 94"/>
                  <a:gd name="T55" fmla="*/ 69850 h 160"/>
                  <a:gd name="T56" fmla="*/ 66675 w 94"/>
                  <a:gd name="T57" fmla="*/ 123825 h 160"/>
                  <a:gd name="T58" fmla="*/ 66675 w 94"/>
                  <a:gd name="T59" fmla="*/ 123825 h 160"/>
                  <a:gd name="T60" fmla="*/ 66675 w 94"/>
                  <a:gd name="T61" fmla="*/ 142875 h 160"/>
                  <a:gd name="T62" fmla="*/ 63500 w 94"/>
                  <a:gd name="T63" fmla="*/ 149225 h 160"/>
                  <a:gd name="T64" fmla="*/ 60325 w 94"/>
                  <a:gd name="T65" fmla="*/ 155575 h 160"/>
                  <a:gd name="T66" fmla="*/ 0 w 94"/>
                  <a:gd name="T67" fmla="*/ 212725 h 160"/>
                  <a:gd name="T68" fmla="*/ 0 w 94"/>
                  <a:gd name="T69" fmla="*/ 254000 h 1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4"/>
                  <a:gd name="T106" fmla="*/ 0 h 160"/>
                  <a:gd name="T107" fmla="*/ 94 w 94"/>
                  <a:gd name="T108" fmla="*/ 160 h 1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4" h="160">
                    <a:moveTo>
                      <a:pt x="0" y="160"/>
                    </a:moveTo>
                    <a:lnTo>
                      <a:pt x="48" y="160"/>
                    </a:lnTo>
                    <a:lnTo>
                      <a:pt x="94" y="160"/>
                    </a:lnTo>
                    <a:lnTo>
                      <a:pt x="94" y="134"/>
                    </a:lnTo>
                    <a:lnTo>
                      <a:pt x="58" y="98"/>
                    </a:lnTo>
                    <a:lnTo>
                      <a:pt x="54" y="94"/>
                    </a:lnTo>
                    <a:lnTo>
                      <a:pt x="52" y="90"/>
                    </a:lnTo>
                    <a:lnTo>
                      <a:pt x="52" y="78"/>
                    </a:lnTo>
                    <a:lnTo>
                      <a:pt x="52" y="44"/>
                    </a:lnTo>
                    <a:lnTo>
                      <a:pt x="52" y="38"/>
                    </a:lnTo>
                    <a:lnTo>
                      <a:pt x="54" y="32"/>
                    </a:lnTo>
                    <a:lnTo>
                      <a:pt x="62" y="22"/>
                    </a:lnTo>
                    <a:lnTo>
                      <a:pt x="76" y="10"/>
                    </a:lnTo>
                    <a:lnTo>
                      <a:pt x="82" y="6"/>
                    </a:lnTo>
                    <a:lnTo>
                      <a:pt x="88" y="0"/>
                    </a:lnTo>
                    <a:lnTo>
                      <a:pt x="48" y="0"/>
                    </a:lnTo>
                    <a:lnTo>
                      <a:pt x="6" y="0"/>
                    </a:lnTo>
                    <a:lnTo>
                      <a:pt x="12" y="6"/>
                    </a:lnTo>
                    <a:lnTo>
                      <a:pt x="18" y="10"/>
                    </a:lnTo>
                    <a:lnTo>
                      <a:pt x="32" y="22"/>
                    </a:lnTo>
                    <a:lnTo>
                      <a:pt x="38" y="32"/>
                    </a:lnTo>
                    <a:lnTo>
                      <a:pt x="42" y="38"/>
                    </a:lnTo>
                    <a:lnTo>
                      <a:pt x="42" y="44"/>
                    </a:lnTo>
                    <a:lnTo>
                      <a:pt x="42" y="78"/>
                    </a:lnTo>
                    <a:lnTo>
                      <a:pt x="42" y="90"/>
                    </a:lnTo>
                    <a:lnTo>
                      <a:pt x="40" y="94"/>
                    </a:lnTo>
                    <a:lnTo>
                      <a:pt x="38" y="98"/>
                    </a:lnTo>
                    <a:lnTo>
                      <a:pt x="0" y="134"/>
                    </a:lnTo>
                    <a:lnTo>
                      <a:pt x="0" y="160"/>
                    </a:lnTo>
                    <a:close/>
                  </a:path>
                </a:pathLst>
              </a:custGeom>
              <a:grpFill/>
              <a:ln w="9525">
                <a:noFill/>
                <a:round/>
              </a:ln>
            </p:spPr>
            <p:txBody>
              <a:bodyPr/>
              <a:lstStyle/>
              <a:p>
                <a:pPr>
                  <a:defRPr/>
                </a:pPr>
                <a:endParaRPr lang="en-US" kern="0" dirty="0">
                  <a:solidFill>
                    <a:sysClr val="windowText" lastClr="000000"/>
                  </a:solidFill>
                  <a:ea typeface="微软雅黑" panose="020B0503020204020204" pitchFamily="34" charset="-122"/>
                  <a:sym typeface="Arial" panose="020B0604020202020204" pitchFamily="34" charset="0"/>
                </a:endParaRPr>
              </a:p>
            </p:txBody>
          </p:sp>
        </p:grpSp>
      </p:grpSp>
      <p:grpSp>
        <p:nvGrpSpPr>
          <p:cNvPr id="38" name="组合 37"/>
          <p:cNvGrpSpPr/>
          <p:nvPr/>
        </p:nvGrpSpPr>
        <p:grpSpPr>
          <a:xfrm>
            <a:off x="3413774" y="3756099"/>
            <a:ext cx="594273" cy="594274"/>
            <a:chOff x="4070275" y="5008132"/>
            <a:chExt cx="792364" cy="792365"/>
          </a:xfrm>
        </p:grpSpPr>
        <p:sp>
          <p:nvSpPr>
            <p:cNvPr id="39" name="Oval 57"/>
            <p:cNvSpPr/>
            <p:nvPr/>
          </p:nvSpPr>
          <p:spPr>
            <a:xfrm>
              <a:off x="4070275" y="5008132"/>
              <a:ext cx="792364" cy="79236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Arial" panose="020B0604020202020204" pitchFamily="34" charset="0"/>
                <a:ea typeface="微软雅黑" panose="020B0503020204020204" pitchFamily="34" charset="-122"/>
                <a:sym typeface="Arial" panose="020B0604020202020204" pitchFamily="34" charset="0"/>
              </a:endParaRPr>
            </a:p>
          </p:txBody>
        </p:sp>
        <p:sp>
          <p:nvSpPr>
            <p:cNvPr id="40" name="Freeform 12"/>
            <p:cNvSpPr>
              <a:spLocks noEditPoints="1"/>
            </p:cNvSpPr>
            <p:nvPr/>
          </p:nvSpPr>
          <p:spPr bwMode="auto">
            <a:xfrm>
              <a:off x="4313127" y="5192460"/>
              <a:ext cx="303041" cy="428348"/>
            </a:xfrm>
            <a:custGeom>
              <a:avLst/>
              <a:gdLst>
                <a:gd name="T0" fmla="*/ 76164973 w 408"/>
                <a:gd name="T1" fmla="*/ 197332205 h 578"/>
                <a:gd name="T2" fmla="*/ 68823691 w 408"/>
                <a:gd name="T3" fmla="*/ 193661209 h 578"/>
                <a:gd name="T4" fmla="*/ 67905862 w 408"/>
                <a:gd name="T5" fmla="*/ 185400621 h 578"/>
                <a:gd name="T6" fmla="*/ 69741521 w 408"/>
                <a:gd name="T7" fmla="*/ 165208408 h 578"/>
                <a:gd name="T8" fmla="*/ 75247144 w 408"/>
                <a:gd name="T9" fmla="*/ 149605151 h 578"/>
                <a:gd name="T10" fmla="*/ 94517521 w 408"/>
                <a:gd name="T11" fmla="*/ 125741984 h 578"/>
                <a:gd name="T12" fmla="*/ 122964819 w 408"/>
                <a:gd name="T13" fmla="*/ 101878817 h 578"/>
                <a:gd name="T14" fmla="*/ 133976742 w 408"/>
                <a:gd name="T15" fmla="*/ 89029315 h 578"/>
                <a:gd name="T16" fmla="*/ 137647383 w 408"/>
                <a:gd name="T17" fmla="*/ 74343955 h 578"/>
                <a:gd name="T18" fmla="*/ 134893894 w 408"/>
                <a:gd name="T19" fmla="*/ 60576535 h 578"/>
                <a:gd name="T20" fmla="*/ 126635460 w 408"/>
                <a:gd name="T21" fmla="*/ 48644951 h 578"/>
                <a:gd name="T22" fmla="*/ 103694462 w 408"/>
                <a:gd name="T23" fmla="*/ 39466435 h 578"/>
                <a:gd name="T24" fmla="*/ 85341237 w 408"/>
                <a:gd name="T25" fmla="*/ 39466435 h 578"/>
                <a:gd name="T26" fmla="*/ 62400239 w 408"/>
                <a:gd name="T27" fmla="*/ 49562870 h 578"/>
                <a:gd name="T28" fmla="*/ 51388316 w 408"/>
                <a:gd name="T29" fmla="*/ 63329612 h 578"/>
                <a:gd name="T30" fmla="*/ 5505624 w 408"/>
                <a:gd name="T31" fmla="*/ 78014951 h 578"/>
                <a:gd name="T32" fmla="*/ 917830 w 408"/>
                <a:gd name="T33" fmla="*/ 75261873 h 578"/>
                <a:gd name="T34" fmla="*/ 0 w 408"/>
                <a:gd name="T35" fmla="*/ 69754363 h 578"/>
                <a:gd name="T36" fmla="*/ 10094096 w 408"/>
                <a:gd name="T37" fmla="*/ 44055349 h 578"/>
                <a:gd name="T38" fmla="*/ 25693820 w 408"/>
                <a:gd name="T39" fmla="*/ 22945937 h 578"/>
                <a:gd name="T40" fmla="*/ 39458554 w 408"/>
                <a:gd name="T41" fmla="*/ 12849507 h 578"/>
                <a:gd name="T42" fmla="*/ 63317391 w 408"/>
                <a:gd name="T43" fmla="*/ 3670997 h 578"/>
                <a:gd name="T44" fmla="*/ 92682540 w 408"/>
                <a:gd name="T45" fmla="*/ 0 h 578"/>
                <a:gd name="T46" fmla="*/ 112870726 w 408"/>
                <a:gd name="T47" fmla="*/ 1835837 h 578"/>
                <a:gd name="T48" fmla="*/ 139482364 w 408"/>
                <a:gd name="T49" fmla="*/ 9178509 h 578"/>
                <a:gd name="T50" fmla="*/ 161506210 w 408"/>
                <a:gd name="T51" fmla="*/ 22945937 h 578"/>
                <a:gd name="T52" fmla="*/ 172517455 w 408"/>
                <a:gd name="T53" fmla="*/ 34877520 h 578"/>
                <a:gd name="T54" fmla="*/ 183529420 w 408"/>
                <a:gd name="T55" fmla="*/ 54151784 h 578"/>
                <a:gd name="T56" fmla="*/ 187200061 w 408"/>
                <a:gd name="T57" fmla="*/ 75261873 h 578"/>
                <a:gd name="T58" fmla="*/ 184447250 w 408"/>
                <a:gd name="T59" fmla="*/ 91782392 h 578"/>
                <a:gd name="T60" fmla="*/ 178023798 w 408"/>
                <a:gd name="T61" fmla="*/ 107385649 h 578"/>
                <a:gd name="T62" fmla="*/ 151412117 w 408"/>
                <a:gd name="T63" fmla="*/ 135838408 h 578"/>
                <a:gd name="T64" fmla="*/ 124799801 w 408"/>
                <a:gd name="T65" fmla="*/ 159701575 h 578"/>
                <a:gd name="T66" fmla="*/ 117459196 w 408"/>
                <a:gd name="T67" fmla="*/ 168880081 h 578"/>
                <a:gd name="T68" fmla="*/ 113788555 w 408"/>
                <a:gd name="T69" fmla="*/ 188154376 h 578"/>
                <a:gd name="T70" fmla="*/ 76164973 w 408"/>
                <a:gd name="T71" fmla="*/ 265251388 h 578"/>
                <a:gd name="T72" fmla="*/ 70658673 w 408"/>
                <a:gd name="T73" fmla="*/ 263415551 h 578"/>
                <a:gd name="T74" fmla="*/ 68823691 w 408"/>
                <a:gd name="T75" fmla="*/ 222113290 h 578"/>
                <a:gd name="T76" fmla="*/ 70658673 w 408"/>
                <a:gd name="T77" fmla="*/ 217524376 h 578"/>
                <a:gd name="T78" fmla="*/ 111035067 w 408"/>
                <a:gd name="T79" fmla="*/ 214771299 h 578"/>
                <a:gd name="T80" fmla="*/ 116541367 w 408"/>
                <a:gd name="T81" fmla="*/ 217524376 h 578"/>
                <a:gd name="T82" fmla="*/ 118376349 w 408"/>
                <a:gd name="T83" fmla="*/ 257908719 h 578"/>
                <a:gd name="T84" fmla="*/ 116541367 w 408"/>
                <a:gd name="T85" fmla="*/ 263415551 h 578"/>
                <a:gd name="T86" fmla="*/ 76164973 w 408"/>
                <a:gd name="T87" fmla="*/ 265251388 h 5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
                <a:gd name="T133" fmla="*/ 0 h 578"/>
                <a:gd name="T134" fmla="*/ 408 w 408"/>
                <a:gd name="T135" fmla="*/ 578 h 5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 h="578">
                  <a:moveTo>
                    <a:pt x="248" y="430"/>
                  </a:moveTo>
                  <a:lnTo>
                    <a:pt x="166" y="430"/>
                  </a:lnTo>
                  <a:lnTo>
                    <a:pt x="158" y="430"/>
                  </a:lnTo>
                  <a:lnTo>
                    <a:pt x="154" y="426"/>
                  </a:lnTo>
                  <a:lnTo>
                    <a:pt x="150" y="422"/>
                  </a:lnTo>
                  <a:lnTo>
                    <a:pt x="148" y="414"/>
                  </a:lnTo>
                  <a:lnTo>
                    <a:pt x="148" y="404"/>
                  </a:lnTo>
                  <a:lnTo>
                    <a:pt x="150" y="382"/>
                  </a:lnTo>
                  <a:lnTo>
                    <a:pt x="152" y="360"/>
                  </a:lnTo>
                  <a:lnTo>
                    <a:pt x="158" y="342"/>
                  </a:lnTo>
                  <a:lnTo>
                    <a:pt x="164" y="326"/>
                  </a:lnTo>
                  <a:lnTo>
                    <a:pt x="174" y="308"/>
                  </a:lnTo>
                  <a:lnTo>
                    <a:pt x="188" y="292"/>
                  </a:lnTo>
                  <a:lnTo>
                    <a:pt x="206" y="274"/>
                  </a:lnTo>
                  <a:lnTo>
                    <a:pt x="228" y="254"/>
                  </a:lnTo>
                  <a:lnTo>
                    <a:pt x="268" y="222"/>
                  </a:lnTo>
                  <a:lnTo>
                    <a:pt x="286" y="204"/>
                  </a:lnTo>
                  <a:lnTo>
                    <a:pt x="292" y="194"/>
                  </a:lnTo>
                  <a:lnTo>
                    <a:pt x="296" y="184"/>
                  </a:lnTo>
                  <a:lnTo>
                    <a:pt x="300" y="172"/>
                  </a:lnTo>
                  <a:lnTo>
                    <a:pt x="300" y="162"/>
                  </a:lnTo>
                  <a:lnTo>
                    <a:pt x="298" y="146"/>
                  </a:lnTo>
                  <a:lnTo>
                    <a:pt x="294" y="132"/>
                  </a:lnTo>
                  <a:lnTo>
                    <a:pt x="286" y="118"/>
                  </a:lnTo>
                  <a:lnTo>
                    <a:pt x="276" y="106"/>
                  </a:lnTo>
                  <a:lnTo>
                    <a:pt x="262" y="96"/>
                  </a:lnTo>
                  <a:lnTo>
                    <a:pt x="244" y="90"/>
                  </a:lnTo>
                  <a:lnTo>
                    <a:pt x="226" y="86"/>
                  </a:lnTo>
                  <a:lnTo>
                    <a:pt x="206" y="84"/>
                  </a:lnTo>
                  <a:lnTo>
                    <a:pt x="186" y="86"/>
                  </a:lnTo>
                  <a:lnTo>
                    <a:pt x="168" y="90"/>
                  </a:lnTo>
                  <a:lnTo>
                    <a:pt x="152" y="98"/>
                  </a:lnTo>
                  <a:lnTo>
                    <a:pt x="136" y="108"/>
                  </a:lnTo>
                  <a:lnTo>
                    <a:pt x="124" y="122"/>
                  </a:lnTo>
                  <a:lnTo>
                    <a:pt x="112" y="138"/>
                  </a:lnTo>
                  <a:lnTo>
                    <a:pt x="104" y="158"/>
                  </a:lnTo>
                  <a:lnTo>
                    <a:pt x="98" y="180"/>
                  </a:lnTo>
                  <a:lnTo>
                    <a:pt x="12" y="170"/>
                  </a:lnTo>
                  <a:lnTo>
                    <a:pt x="6" y="168"/>
                  </a:lnTo>
                  <a:lnTo>
                    <a:pt x="2" y="164"/>
                  </a:lnTo>
                  <a:lnTo>
                    <a:pt x="0" y="158"/>
                  </a:lnTo>
                  <a:lnTo>
                    <a:pt x="0" y="152"/>
                  </a:lnTo>
                  <a:lnTo>
                    <a:pt x="4" y="140"/>
                  </a:lnTo>
                  <a:lnTo>
                    <a:pt x="14" y="112"/>
                  </a:lnTo>
                  <a:lnTo>
                    <a:pt x="22" y="96"/>
                  </a:lnTo>
                  <a:lnTo>
                    <a:pt x="32" y="78"/>
                  </a:lnTo>
                  <a:lnTo>
                    <a:pt x="44" y="62"/>
                  </a:lnTo>
                  <a:lnTo>
                    <a:pt x="56" y="50"/>
                  </a:lnTo>
                  <a:lnTo>
                    <a:pt x="70" y="38"/>
                  </a:lnTo>
                  <a:lnTo>
                    <a:pt x="86" y="28"/>
                  </a:lnTo>
                  <a:lnTo>
                    <a:pt x="102" y="20"/>
                  </a:lnTo>
                  <a:lnTo>
                    <a:pt x="120" y="12"/>
                  </a:lnTo>
                  <a:lnTo>
                    <a:pt x="138" y="8"/>
                  </a:lnTo>
                  <a:lnTo>
                    <a:pt x="158" y="4"/>
                  </a:lnTo>
                  <a:lnTo>
                    <a:pt x="180" y="2"/>
                  </a:lnTo>
                  <a:lnTo>
                    <a:pt x="202" y="0"/>
                  </a:lnTo>
                  <a:lnTo>
                    <a:pt x="224" y="2"/>
                  </a:lnTo>
                  <a:lnTo>
                    <a:pt x="246" y="4"/>
                  </a:lnTo>
                  <a:lnTo>
                    <a:pt x="266" y="8"/>
                  </a:lnTo>
                  <a:lnTo>
                    <a:pt x="286" y="12"/>
                  </a:lnTo>
                  <a:lnTo>
                    <a:pt x="304" y="20"/>
                  </a:lnTo>
                  <a:lnTo>
                    <a:pt x="322" y="28"/>
                  </a:lnTo>
                  <a:lnTo>
                    <a:pt x="338" y="38"/>
                  </a:lnTo>
                  <a:lnTo>
                    <a:pt x="352" y="50"/>
                  </a:lnTo>
                  <a:lnTo>
                    <a:pt x="364" y="62"/>
                  </a:lnTo>
                  <a:lnTo>
                    <a:pt x="376" y="76"/>
                  </a:lnTo>
                  <a:lnTo>
                    <a:pt x="386" y="88"/>
                  </a:lnTo>
                  <a:lnTo>
                    <a:pt x="394" y="104"/>
                  </a:lnTo>
                  <a:lnTo>
                    <a:pt x="400" y="118"/>
                  </a:lnTo>
                  <a:lnTo>
                    <a:pt x="404" y="132"/>
                  </a:lnTo>
                  <a:lnTo>
                    <a:pt x="406" y="148"/>
                  </a:lnTo>
                  <a:lnTo>
                    <a:pt x="408" y="164"/>
                  </a:lnTo>
                  <a:lnTo>
                    <a:pt x="406" y="182"/>
                  </a:lnTo>
                  <a:lnTo>
                    <a:pt x="402" y="200"/>
                  </a:lnTo>
                  <a:lnTo>
                    <a:pt x="396" y="216"/>
                  </a:lnTo>
                  <a:lnTo>
                    <a:pt x="388" y="234"/>
                  </a:lnTo>
                  <a:lnTo>
                    <a:pt x="374" y="250"/>
                  </a:lnTo>
                  <a:lnTo>
                    <a:pt x="354" y="272"/>
                  </a:lnTo>
                  <a:lnTo>
                    <a:pt x="330" y="296"/>
                  </a:lnTo>
                  <a:lnTo>
                    <a:pt x="300" y="322"/>
                  </a:lnTo>
                  <a:lnTo>
                    <a:pt x="272" y="348"/>
                  </a:lnTo>
                  <a:lnTo>
                    <a:pt x="262" y="358"/>
                  </a:lnTo>
                  <a:lnTo>
                    <a:pt x="256" y="368"/>
                  </a:lnTo>
                  <a:lnTo>
                    <a:pt x="252" y="378"/>
                  </a:lnTo>
                  <a:lnTo>
                    <a:pt x="250" y="392"/>
                  </a:lnTo>
                  <a:lnTo>
                    <a:pt x="248" y="410"/>
                  </a:lnTo>
                  <a:lnTo>
                    <a:pt x="248" y="430"/>
                  </a:lnTo>
                  <a:close/>
                  <a:moveTo>
                    <a:pt x="166" y="578"/>
                  </a:moveTo>
                  <a:lnTo>
                    <a:pt x="166" y="578"/>
                  </a:lnTo>
                  <a:lnTo>
                    <a:pt x="158" y="578"/>
                  </a:lnTo>
                  <a:lnTo>
                    <a:pt x="154" y="574"/>
                  </a:lnTo>
                  <a:lnTo>
                    <a:pt x="150" y="568"/>
                  </a:lnTo>
                  <a:lnTo>
                    <a:pt x="150" y="562"/>
                  </a:lnTo>
                  <a:lnTo>
                    <a:pt x="150" y="484"/>
                  </a:lnTo>
                  <a:lnTo>
                    <a:pt x="150" y="478"/>
                  </a:lnTo>
                  <a:lnTo>
                    <a:pt x="154" y="474"/>
                  </a:lnTo>
                  <a:lnTo>
                    <a:pt x="158" y="470"/>
                  </a:lnTo>
                  <a:lnTo>
                    <a:pt x="166" y="468"/>
                  </a:lnTo>
                  <a:lnTo>
                    <a:pt x="242" y="468"/>
                  </a:lnTo>
                  <a:lnTo>
                    <a:pt x="250" y="470"/>
                  </a:lnTo>
                  <a:lnTo>
                    <a:pt x="254" y="474"/>
                  </a:lnTo>
                  <a:lnTo>
                    <a:pt x="258" y="478"/>
                  </a:lnTo>
                  <a:lnTo>
                    <a:pt x="258" y="484"/>
                  </a:lnTo>
                  <a:lnTo>
                    <a:pt x="258" y="562"/>
                  </a:lnTo>
                  <a:lnTo>
                    <a:pt x="258" y="568"/>
                  </a:lnTo>
                  <a:lnTo>
                    <a:pt x="254" y="574"/>
                  </a:lnTo>
                  <a:lnTo>
                    <a:pt x="250" y="578"/>
                  </a:lnTo>
                  <a:lnTo>
                    <a:pt x="242" y="578"/>
                  </a:lnTo>
                  <a:lnTo>
                    <a:pt x="166" y="578"/>
                  </a:lnTo>
                  <a:close/>
                </a:path>
              </a:pathLst>
            </a:custGeom>
            <a:solidFill>
              <a:schemeClr val="bg1">
                <a:lumMod val="95000"/>
              </a:schemeClr>
            </a:solidFill>
            <a:ln w="9525">
              <a:noFill/>
              <a:round/>
            </a:ln>
          </p:spPr>
          <p:txBody>
            <a:bodyPr/>
            <a:lstStyle/>
            <a:p>
              <a:pPr>
                <a:defRPr/>
              </a:pPr>
              <a:endParaRPr lang="en-US" kern="0" dirty="0">
                <a:solidFill>
                  <a:sysClr val="windowText" lastClr="000000"/>
                </a:solidFill>
                <a:ea typeface="微软雅黑" panose="020B0503020204020204" pitchFamily="34" charset="-122"/>
                <a:sym typeface="Arial" panose="020B0604020202020204" pitchFamily="34" charset="0"/>
              </a:endParaRPr>
            </a:p>
          </p:txBody>
        </p:sp>
      </p:grpSp>
      <p:grpSp>
        <p:nvGrpSpPr>
          <p:cNvPr id="41" name="组合 40"/>
          <p:cNvGrpSpPr/>
          <p:nvPr/>
        </p:nvGrpSpPr>
        <p:grpSpPr>
          <a:xfrm>
            <a:off x="4995427" y="1268028"/>
            <a:ext cx="594273" cy="594274"/>
            <a:chOff x="6275397" y="1688395"/>
            <a:chExt cx="792364" cy="792365"/>
          </a:xfrm>
        </p:grpSpPr>
        <p:sp>
          <p:nvSpPr>
            <p:cNvPr id="42" name="Oval 49"/>
            <p:cNvSpPr/>
            <p:nvPr/>
          </p:nvSpPr>
          <p:spPr>
            <a:xfrm>
              <a:off x="6275397" y="1688395"/>
              <a:ext cx="792364" cy="79236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Arial" panose="020B0604020202020204" pitchFamily="34" charset="0"/>
                <a:ea typeface="微软雅黑" panose="020B0503020204020204" pitchFamily="34" charset="-122"/>
                <a:sym typeface="Arial" panose="020B0604020202020204" pitchFamily="34" charset="0"/>
              </a:endParaRPr>
            </a:p>
          </p:txBody>
        </p:sp>
        <p:grpSp>
          <p:nvGrpSpPr>
            <p:cNvPr id="43" name="组合 42"/>
            <p:cNvGrpSpPr/>
            <p:nvPr/>
          </p:nvGrpSpPr>
          <p:grpSpPr>
            <a:xfrm>
              <a:off x="6414717" y="1849486"/>
              <a:ext cx="513724" cy="470183"/>
              <a:chOff x="2158354" y="2417495"/>
              <a:chExt cx="550987" cy="504288"/>
            </a:xfrm>
          </p:grpSpPr>
          <p:sp>
            <p:nvSpPr>
              <p:cNvPr id="44" name="Freeform 26"/>
              <p:cNvSpPr>
                <a:spLocks noEditPoints="1"/>
              </p:cNvSpPr>
              <p:nvPr/>
            </p:nvSpPr>
            <p:spPr bwMode="auto">
              <a:xfrm>
                <a:off x="2158354" y="2417495"/>
                <a:ext cx="357759" cy="359114"/>
              </a:xfrm>
              <a:custGeom>
                <a:avLst/>
                <a:gdLst/>
                <a:ahLst/>
                <a:cxnLst>
                  <a:cxn ang="0">
                    <a:pos x="51" y="27"/>
                  </a:cxn>
                  <a:cxn ang="0">
                    <a:pos x="46" y="23"/>
                  </a:cxn>
                  <a:cxn ang="0">
                    <a:pos x="52" y="20"/>
                  </a:cxn>
                  <a:cxn ang="0">
                    <a:pos x="49" y="13"/>
                  </a:cxn>
                  <a:cxn ang="0">
                    <a:pos x="47" y="12"/>
                  </a:cxn>
                  <a:cxn ang="0">
                    <a:pos x="40" y="13"/>
                  </a:cxn>
                  <a:cxn ang="0">
                    <a:pos x="43" y="7"/>
                  </a:cxn>
                  <a:cxn ang="0">
                    <a:pos x="37" y="2"/>
                  </a:cxn>
                  <a:cxn ang="0">
                    <a:pos x="32" y="7"/>
                  </a:cxn>
                  <a:cxn ang="0">
                    <a:pos x="29" y="1"/>
                  </a:cxn>
                  <a:cxn ang="0">
                    <a:pos x="27" y="0"/>
                  </a:cxn>
                  <a:cxn ang="0">
                    <a:pos x="19" y="2"/>
                  </a:cxn>
                  <a:cxn ang="0">
                    <a:pos x="18" y="9"/>
                  </a:cxn>
                  <a:cxn ang="0">
                    <a:pos x="12" y="4"/>
                  </a:cxn>
                  <a:cxn ang="0">
                    <a:pos x="6" y="10"/>
                  </a:cxn>
                  <a:cxn ang="0">
                    <a:pos x="10" y="15"/>
                  </a:cxn>
                  <a:cxn ang="0">
                    <a:pos x="3" y="16"/>
                  </a:cxn>
                  <a:cxn ang="0">
                    <a:pos x="2" y="17"/>
                  </a:cxn>
                  <a:cxn ang="0">
                    <a:pos x="0" y="25"/>
                  </a:cxn>
                  <a:cxn ang="0">
                    <a:pos x="7" y="27"/>
                  </a:cxn>
                  <a:cxn ang="0">
                    <a:pos x="2" y="31"/>
                  </a:cxn>
                  <a:cxn ang="0">
                    <a:pos x="4" y="39"/>
                  </a:cxn>
                  <a:cxn ang="0">
                    <a:pos x="6" y="40"/>
                  </a:cxn>
                  <a:cxn ang="0">
                    <a:pos x="12" y="40"/>
                  </a:cxn>
                  <a:cxn ang="0">
                    <a:pos x="10" y="47"/>
                  </a:cxn>
                  <a:cxn ang="0">
                    <a:pos x="17" y="50"/>
                  </a:cxn>
                  <a:cxn ang="0">
                    <a:pos x="21" y="45"/>
                  </a:cxn>
                  <a:cxn ang="0">
                    <a:pos x="23" y="51"/>
                  </a:cxn>
                  <a:cxn ang="0">
                    <a:pos x="24" y="52"/>
                  </a:cxn>
                  <a:cxn ang="0">
                    <a:pos x="32" y="52"/>
                  </a:cxn>
                  <a:cxn ang="0">
                    <a:pos x="33" y="50"/>
                  </a:cxn>
                  <a:cxn ang="0">
                    <a:pos x="35" y="44"/>
                  </a:cxn>
                  <a:cxn ang="0">
                    <a:pos x="40" y="48"/>
                  </a:cxn>
                  <a:cxn ang="0">
                    <a:pos x="46" y="43"/>
                  </a:cxn>
                  <a:cxn ang="0">
                    <a:pos x="46" y="41"/>
                  </a:cxn>
                  <a:cxn ang="0">
                    <a:pos x="43" y="35"/>
                  </a:cxn>
                  <a:cxn ang="0">
                    <a:pos x="50" y="36"/>
                  </a:cxn>
                  <a:cxn ang="0">
                    <a:pos x="52" y="29"/>
                  </a:cxn>
                  <a:cxn ang="0">
                    <a:pos x="33" y="28"/>
                  </a:cxn>
                  <a:cxn ang="0">
                    <a:pos x="19" y="25"/>
                  </a:cxn>
                  <a:cxn ang="0">
                    <a:pos x="33" y="28"/>
                  </a:cxn>
                </a:cxnLst>
                <a:rect l="0" t="0" r="r" b="b"/>
                <a:pathLst>
                  <a:path w="52" h="52">
                    <a:moveTo>
                      <a:pt x="52" y="27"/>
                    </a:moveTo>
                    <a:cubicBezTo>
                      <a:pt x="52" y="27"/>
                      <a:pt x="52" y="27"/>
                      <a:pt x="51" y="27"/>
                    </a:cubicBezTo>
                    <a:cubicBezTo>
                      <a:pt x="46" y="26"/>
                      <a:pt x="46" y="26"/>
                      <a:pt x="46" y="26"/>
                    </a:cubicBezTo>
                    <a:cubicBezTo>
                      <a:pt x="46" y="23"/>
                      <a:pt x="46" y="23"/>
                      <a:pt x="46" y="23"/>
                    </a:cubicBezTo>
                    <a:cubicBezTo>
                      <a:pt x="51" y="21"/>
                      <a:pt x="51" y="21"/>
                      <a:pt x="51" y="21"/>
                    </a:cubicBezTo>
                    <a:cubicBezTo>
                      <a:pt x="51" y="21"/>
                      <a:pt x="51" y="21"/>
                      <a:pt x="52" y="20"/>
                    </a:cubicBezTo>
                    <a:cubicBezTo>
                      <a:pt x="52" y="20"/>
                      <a:pt x="52" y="20"/>
                      <a:pt x="51" y="19"/>
                    </a:cubicBezTo>
                    <a:cubicBezTo>
                      <a:pt x="49" y="13"/>
                      <a:pt x="49" y="13"/>
                      <a:pt x="49" y="13"/>
                    </a:cubicBezTo>
                    <a:cubicBezTo>
                      <a:pt x="49" y="12"/>
                      <a:pt x="48" y="12"/>
                      <a:pt x="48" y="12"/>
                    </a:cubicBezTo>
                    <a:cubicBezTo>
                      <a:pt x="48" y="12"/>
                      <a:pt x="47" y="12"/>
                      <a:pt x="47" y="12"/>
                    </a:cubicBezTo>
                    <a:cubicBezTo>
                      <a:pt x="42" y="14"/>
                      <a:pt x="42" y="14"/>
                      <a:pt x="42" y="14"/>
                    </a:cubicBezTo>
                    <a:cubicBezTo>
                      <a:pt x="40" y="13"/>
                      <a:pt x="40" y="13"/>
                      <a:pt x="40" y="13"/>
                    </a:cubicBezTo>
                    <a:cubicBezTo>
                      <a:pt x="43" y="8"/>
                      <a:pt x="43" y="8"/>
                      <a:pt x="43" y="8"/>
                    </a:cubicBezTo>
                    <a:cubicBezTo>
                      <a:pt x="43" y="7"/>
                      <a:pt x="43" y="7"/>
                      <a:pt x="43" y="7"/>
                    </a:cubicBezTo>
                    <a:cubicBezTo>
                      <a:pt x="43" y="6"/>
                      <a:pt x="43" y="6"/>
                      <a:pt x="43" y="6"/>
                    </a:cubicBezTo>
                    <a:cubicBezTo>
                      <a:pt x="37" y="2"/>
                      <a:pt x="37" y="2"/>
                      <a:pt x="37" y="2"/>
                    </a:cubicBezTo>
                    <a:cubicBezTo>
                      <a:pt x="36" y="2"/>
                      <a:pt x="35" y="2"/>
                      <a:pt x="35" y="3"/>
                    </a:cubicBezTo>
                    <a:cubicBezTo>
                      <a:pt x="32" y="7"/>
                      <a:pt x="32" y="7"/>
                      <a:pt x="32" y="7"/>
                    </a:cubicBezTo>
                    <a:cubicBezTo>
                      <a:pt x="30" y="7"/>
                      <a:pt x="30" y="7"/>
                      <a:pt x="30" y="7"/>
                    </a:cubicBezTo>
                    <a:cubicBezTo>
                      <a:pt x="29" y="1"/>
                      <a:pt x="29" y="1"/>
                      <a:pt x="29" y="1"/>
                    </a:cubicBezTo>
                    <a:cubicBezTo>
                      <a:pt x="29" y="1"/>
                      <a:pt x="29" y="1"/>
                      <a:pt x="29" y="0"/>
                    </a:cubicBezTo>
                    <a:cubicBezTo>
                      <a:pt x="28" y="0"/>
                      <a:pt x="28" y="0"/>
                      <a:pt x="27" y="0"/>
                    </a:cubicBezTo>
                    <a:cubicBezTo>
                      <a:pt x="20" y="1"/>
                      <a:pt x="20" y="1"/>
                      <a:pt x="20" y="1"/>
                    </a:cubicBezTo>
                    <a:cubicBezTo>
                      <a:pt x="20" y="1"/>
                      <a:pt x="19" y="1"/>
                      <a:pt x="19" y="2"/>
                    </a:cubicBezTo>
                    <a:cubicBezTo>
                      <a:pt x="20" y="8"/>
                      <a:pt x="20" y="8"/>
                      <a:pt x="20" y="8"/>
                    </a:cubicBezTo>
                    <a:cubicBezTo>
                      <a:pt x="18" y="9"/>
                      <a:pt x="18" y="9"/>
                      <a:pt x="18" y="9"/>
                    </a:cubicBezTo>
                    <a:cubicBezTo>
                      <a:pt x="14" y="4"/>
                      <a:pt x="14" y="4"/>
                      <a:pt x="14" y="4"/>
                    </a:cubicBezTo>
                    <a:cubicBezTo>
                      <a:pt x="13" y="4"/>
                      <a:pt x="12" y="4"/>
                      <a:pt x="12" y="4"/>
                    </a:cubicBezTo>
                    <a:cubicBezTo>
                      <a:pt x="7" y="9"/>
                      <a:pt x="7" y="9"/>
                      <a:pt x="7" y="9"/>
                    </a:cubicBezTo>
                    <a:cubicBezTo>
                      <a:pt x="6" y="9"/>
                      <a:pt x="6" y="9"/>
                      <a:pt x="6" y="10"/>
                    </a:cubicBezTo>
                    <a:cubicBezTo>
                      <a:pt x="6" y="10"/>
                      <a:pt x="6" y="11"/>
                      <a:pt x="6" y="11"/>
                    </a:cubicBezTo>
                    <a:cubicBezTo>
                      <a:pt x="10" y="15"/>
                      <a:pt x="10" y="15"/>
                      <a:pt x="10" y="15"/>
                    </a:cubicBezTo>
                    <a:cubicBezTo>
                      <a:pt x="9" y="17"/>
                      <a:pt x="9" y="17"/>
                      <a:pt x="9" y="17"/>
                    </a:cubicBezTo>
                    <a:cubicBezTo>
                      <a:pt x="3" y="16"/>
                      <a:pt x="3" y="16"/>
                      <a:pt x="3" y="16"/>
                    </a:cubicBezTo>
                    <a:cubicBezTo>
                      <a:pt x="3" y="16"/>
                      <a:pt x="3" y="16"/>
                      <a:pt x="2" y="16"/>
                    </a:cubicBezTo>
                    <a:cubicBezTo>
                      <a:pt x="2" y="16"/>
                      <a:pt x="2" y="16"/>
                      <a:pt x="2" y="17"/>
                    </a:cubicBezTo>
                    <a:cubicBezTo>
                      <a:pt x="0" y="24"/>
                      <a:pt x="0" y="24"/>
                      <a:pt x="0" y="24"/>
                    </a:cubicBezTo>
                    <a:cubicBezTo>
                      <a:pt x="0" y="24"/>
                      <a:pt x="0" y="24"/>
                      <a:pt x="0" y="25"/>
                    </a:cubicBezTo>
                    <a:cubicBezTo>
                      <a:pt x="1" y="25"/>
                      <a:pt x="1" y="25"/>
                      <a:pt x="1" y="25"/>
                    </a:cubicBezTo>
                    <a:cubicBezTo>
                      <a:pt x="7" y="27"/>
                      <a:pt x="7" y="27"/>
                      <a:pt x="7" y="27"/>
                    </a:cubicBezTo>
                    <a:cubicBezTo>
                      <a:pt x="7" y="29"/>
                      <a:pt x="7" y="29"/>
                      <a:pt x="7" y="29"/>
                    </a:cubicBezTo>
                    <a:cubicBezTo>
                      <a:pt x="2" y="31"/>
                      <a:pt x="2" y="31"/>
                      <a:pt x="2" y="31"/>
                    </a:cubicBezTo>
                    <a:cubicBezTo>
                      <a:pt x="1" y="31"/>
                      <a:pt x="1" y="32"/>
                      <a:pt x="1" y="33"/>
                    </a:cubicBezTo>
                    <a:cubicBezTo>
                      <a:pt x="4" y="39"/>
                      <a:pt x="4" y="39"/>
                      <a:pt x="4" y="39"/>
                    </a:cubicBezTo>
                    <a:cubicBezTo>
                      <a:pt x="4" y="40"/>
                      <a:pt x="4" y="40"/>
                      <a:pt x="5" y="40"/>
                    </a:cubicBezTo>
                    <a:cubicBezTo>
                      <a:pt x="5" y="40"/>
                      <a:pt x="5" y="40"/>
                      <a:pt x="6" y="40"/>
                    </a:cubicBezTo>
                    <a:cubicBezTo>
                      <a:pt x="11" y="38"/>
                      <a:pt x="11" y="38"/>
                      <a:pt x="11" y="38"/>
                    </a:cubicBezTo>
                    <a:cubicBezTo>
                      <a:pt x="12" y="40"/>
                      <a:pt x="12" y="40"/>
                      <a:pt x="12" y="40"/>
                    </a:cubicBezTo>
                    <a:cubicBezTo>
                      <a:pt x="9" y="45"/>
                      <a:pt x="9" y="45"/>
                      <a:pt x="9" y="45"/>
                    </a:cubicBezTo>
                    <a:cubicBezTo>
                      <a:pt x="9" y="45"/>
                      <a:pt x="9" y="46"/>
                      <a:pt x="10" y="47"/>
                    </a:cubicBezTo>
                    <a:cubicBezTo>
                      <a:pt x="16" y="50"/>
                      <a:pt x="16" y="50"/>
                      <a:pt x="16" y="50"/>
                    </a:cubicBezTo>
                    <a:cubicBezTo>
                      <a:pt x="16" y="50"/>
                      <a:pt x="17" y="50"/>
                      <a:pt x="17" y="50"/>
                    </a:cubicBezTo>
                    <a:cubicBezTo>
                      <a:pt x="17" y="50"/>
                      <a:pt x="18" y="50"/>
                      <a:pt x="18" y="50"/>
                    </a:cubicBezTo>
                    <a:cubicBezTo>
                      <a:pt x="21" y="45"/>
                      <a:pt x="21" y="45"/>
                      <a:pt x="21" y="45"/>
                    </a:cubicBezTo>
                    <a:cubicBezTo>
                      <a:pt x="23" y="45"/>
                      <a:pt x="23" y="45"/>
                      <a:pt x="23" y="45"/>
                    </a:cubicBezTo>
                    <a:cubicBezTo>
                      <a:pt x="23" y="51"/>
                      <a:pt x="23" y="51"/>
                      <a:pt x="23" y="51"/>
                    </a:cubicBezTo>
                    <a:cubicBezTo>
                      <a:pt x="23" y="51"/>
                      <a:pt x="24" y="52"/>
                      <a:pt x="24" y="52"/>
                    </a:cubicBezTo>
                    <a:cubicBezTo>
                      <a:pt x="24" y="52"/>
                      <a:pt x="24" y="52"/>
                      <a:pt x="24" y="52"/>
                    </a:cubicBezTo>
                    <a:cubicBezTo>
                      <a:pt x="25" y="52"/>
                      <a:pt x="25" y="52"/>
                      <a:pt x="25" y="52"/>
                    </a:cubicBezTo>
                    <a:cubicBezTo>
                      <a:pt x="32" y="52"/>
                      <a:pt x="32" y="52"/>
                      <a:pt x="32" y="52"/>
                    </a:cubicBezTo>
                    <a:cubicBezTo>
                      <a:pt x="32" y="52"/>
                      <a:pt x="33" y="51"/>
                      <a:pt x="33" y="51"/>
                    </a:cubicBezTo>
                    <a:cubicBezTo>
                      <a:pt x="33" y="51"/>
                      <a:pt x="33" y="50"/>
                      <a:pt x="33" y="50"/>
                    </a:cubicBezTo>
                    <a:cubicBezTo>
                      <a:pt x="33" y="44"/>
                      <a:pt x="33" y="44"/>
                      <a:pt x="33" y="44"/>
                    </a:cubicBezTo>
                    <a:cubicBezTo>
                      <a:pt x="35" y="44"/>
                      <a:pt x="35" y="44"/>
                      <a:pt x="35" y="44"/>
                    </a:cubicBezTo>
                    <a:cubicBezTo>
                      <a:pt x="39" y="48"/>
                      <a:pt x="39" y="48"/>
                      <a:pt x="39" y="48"/>
                    </a:cubicBezTo>
                    <a:cubicBezTo>
                      <a:pt x="39" y="48"/>
                      <a:pt x="39" y="48"/>
                      <a:pt x="40" y="48"/>
                    </a:cubicBezTo>
                    <a:cubicBezTo>
                      <a:pt x="40" y="48"/>
                      <a:pt x="40" y="48"/>
                      <a:pt x="41" y="48"/>
                    </a:cubicBezTo>
                    <a:cubicBezTo>
                      <a:pt x="46" y="43"/>
                      <a:pt x="46" y="43"/>
                      <a:pt x="46" y="43"/>
                    </a:cubicBezTo>
                    <a:cubicBezTo>
                      <a:pt x="46" y="43"/>
                      <a:pt x="46" y="43"/>
                      <a:pt x="46" y="42"/>
                    </a:cubicBezTo>
                    <a:cubicBezTo>
                      <a:pt x="46" y="42"/>
                      <a:pt x="46" y="42"/>
                      <a:pt x="46" y="41"/>
                    </a:cubicBezTo>
                    <a:cubicBezTo>
                      <a:pt x="42" y="37"/>
                      <a:pt x="42" y="37"/>
                      <a:pt x="42" y="37"/>
                    </a:cubicBezTo>
                    <a:cubicBezTo>
                      <a:pt x="43" y="35"/>
                      <a:pt x="43" y="35"/>
                      <a:pt x="43" y="35"/>
                    </a:cubicBezTo>
                    <a:cubicBezTo>
                      <a:pt x="49" y="36"/>
                      <a:pt x="49" y="36"/>
                      <a:pt x="49" y="36"/>
                    </a:cubicBezTo>
                    <a:cubicBezTo>
                      <a:pt x="49" y="37"/>
                      <a:pt x="50" y="36"/>
                      <a:pt x="50" y="36"/>
                    </a:cubicBezTo>
                    <a:cubicBezTo>
                      <a:pt x="50" y="36"/>
                      <a:pt x="51" y="36"/>
                      <a:pt x="51" y="35"/>
                    </a:cubicBezTo>
                    <a:cubicBezTo>
                      <a:pt x="52" y="29"/>
                      <a:pt x="52" y="29"/>
                      <a:pt x="52" y="29"/>
                    </a:cubicBezTo>
                    <a:cubicBezTo>
                      <a:pt x="52" y="28"/>
                      <a:pt x="52" y="28"/>
                      <a:pt x="52" y="27"/>
                    </a:cubicBezTo>
                    <a:close/>
                    <a:moveTo>
                      <a:pt x="33" y="28"/>
                    </a:moveTo>
                    <a:cubicBezTo>
                      <a:pt x="32" y="31"/>
                      <a:pt x="28" y="34"/>
                      <a:pt x="25" y="33"/>
                    </a:cubicBezTo>
                    <a:cubicBezTo>
                      <a:pt x="21" y="32"/>
                      <a:pt x="18" y="28"/>
                      <a:pt x="19" y="25"/>
                    </a:cubicBezTo>
                    <a:cubicBezTo>
                      <a:pt x="20" y="21"/>
                      <a:pt x="24" y="18"/>
                      <a:pt x="28" y="19"/>
                    </a:cubicBezTo>
                    <a:cubicBezTo>
                      <a:pt x="32" y="20"/>
                      <a:pt x="34" y="24"/>
                      <a:pt x="33" y="28"/>
                    </a:cubicBezTo>
                    <a:close/>
                  </a:path>
                </a:pathLst>
              </a:custGeom>
              <a:solidFill>
                <a:schemeClr val="bg1">
                  <a:lumMod val="95000"/>
                </a:schemeClr>
              </a:solidFill>
              <a:ln w="9525">
                <a:noFill/>
                <a:round/>
              </a:ln>
            </p:spPr>
            <p:txBody>
              <a:bodyPr/>
              <a:lstStyle/>
              <a:p>
                <a:pPr>
                  <a:defRPr/>
                </a:pPr>
                <a:endParaRPr lang="da-DK" kern="0" dirty="0">
                  <a:solidFill>
                    <a:sysClr val="windowText" lastClr="000000"/>
                  </a:solidFill>
                  <a:ea typeface="微软雅黑" panose="020B0503020204020204" pitchFamily="34" charset="-122"/>
                  <a:sym typeface="Arial" panose="020B0604020202020204" pitchFamily="34" charset="0"/>
                </a:endParaRPr>
              </a:p>
            </p:txBody>
          </p:sp>
          <p:sp>
            <p:nvSpPr>
              <p:cNvPr id="45" name="Freeform 27"/>
              <p:cNvSpPr>
                <a:spLocks noEditPoints="1"/>
              </p:cNvSpPr>
              <p:nvPr/>
            </p:nvSpPr>
            <p:spPr bwMode="auto">
              <a:xfrm>
                <a:off x="2454892" y="2665819"/>
                <a:ext cx="254449" cy="255964"/>
              </a:xfrm>
              <a:custGeom>
                <a:avLst/>
                <a:gdLst/>
                <a:ahLst/>
                <a:cxnLst>
                  <a:cxn ang="0">
                    <a:pos x="33" y="29"/>
                  </a:cxn>
                  <a:cxn ang="0">
                    <a:pos x="31" y="24"/>
                  </a:cxn>
                  <a:cxn ang="0">
                    <a:pos x="36" y="25"/>
                  </a:cxn>
                  <a:cxn ang="0">
                    <a:pos x="37" y="20"/>
                  </a:cxn>
                  <a:cxn ang="0">
                    <a:pos x="36" y="18"/>
                  </a:cxn>
                  <a:cxn ang="0">
                    <a:pos x="32" y="16"/>
                  </a:cxn>
                  <a:cxn ang="0">
                    <a:pos x="37" y="14"/>
                  </a:cxn>
                  <a:cxn ang="0">
                    <a:pos x="35" y="9"/>
                  </a:cxn>
                  <a:cxn ang="0">
                    <a:pos x="30" y="10"/>
                  </a:cxn>
                  <a:cxn ang="0">
                    <a:pos x="31" y="5"/>
                  </a:cxn>
                  <a:cxn ang="0">
                    <a:pos x="30" y="4"/>
                  </a:cxn>
                  <a:cxn ang="0">
                    <a:pos x="24" y="2"/>
                  </a:cxn>
                  <a:cxn ang="0">
                    <a:pos x="21" y="5"/>
                  </a:cxn>
                  <a:cxn ang="0">
                    <a:pos x="19" y="0"/>
                  </a:cxn>
                  <a:cxn ang="0">
                    <a:pos x="14" y="1"/>
                  </a:cxn>
                  <a:cxn ang="0">
                    <a:pos x="14" y="5"/>
                  </a:cxn>
                  <a:cxn ang="0">
                    <a:pos x="10" y="3"/>
                  </a:cxn>
                  <a:cxn ang="0">
                    <a:pos x="8" y="3"/>
                  </a:cxn>
                  <a:cxn ang="0">
                    <a:pos x="4" y="7"/>
                  </a:cxn>
                  <a:cxn ang="0">
                    <a:pos x="7" y="11"/>
                  </a:cxn>
                  <a:cxn ang="0">
                    <a:pos x="3" y="11"/>
                  </a:cxn>
                  <a:cxn ang="0">
                    <a:pos x="0" y="17"/>
                  </a:cxn>
                  <a:cxn ang="0">
                    <a:pos x="1" y="18"/>
                  </a:cxn>
                  <a:cxn ang="0">
                    <a:pos x="5" y="20"/>
                  </a:cxn>
                  <a:cxn ang="0">
                    <a:pos x="1" y="23"/>
                  </a:cxn>
                  <a:cxn ang="0">
                    <a:pos x="4" y="28"/>
                  </a:cxn>
                  <a:cxn ang="0">
                    <a:pos x="8" y="27"/>
                  </a:cxn>
                  <a:cxn ang="0">
                    <a:pos x="7" y="31"/>
                  </a:cxn>
                  <a:cxn ang="0">
                    <a:pos x="7" y="33"/>
                  </a:cxn>
                  <a:cxn ang="0">
                    <a:pos x="12" y="35"/>
                  </a:cxn>
                  <a:cxn ang="0">
                    <a:pos x="13" y="35"/>
                  </a:cxn>
                  <a:cxn ang="0">
                    <a:pos x="17" y="32"/>
                  </a:cxn>
                  <a:cxn ang="0">
                    <a:pos x="17" y="37"/>
                  </a:cxn>
                  <a:cxn ang="0">
                    <a:pos x="23" y="36"/>
                  </a:cxn>
                  <a:cxn ang="0">
                    <a:pos x="24" y="35"/>
                  </a:cxn>
                  <a:cxn ang="0">
                    <a:pos x="25" y="31"/>
                  </a:cxn>
                  <a:cxn ang="0">
                    <a:pos x="28" y="34"/>
                  </a:cxn>
                  <a:cxn ang="0">
                    <a:pos x="33" y="30"/>
                  </a:cxn>
                  <a:cxn ang="0">
                    <a:pos x="22" y="22"/>
                  </a:cxn>
                  <a:cxn ang="0">
                    <a:pos x="15" y="15"/>
                  </a:cxn>
                  <a:cxn ang="0">
                    <a:pos x="22" y="22"/>
                  </a:cxn>
                </a:cxnLst>
                <a:rect l="0" t="0" r="r" b="b"/>
                <a:pathLst>
                  <a:path w="37" h="37">
                    <a:moveTo>
                      <a:pt x="33" y="29"/>
                    </a:moveTo>
                    <a:cubicBezTo>
                      <a:pt x="33" y="29"/>
                      <a:pt x="33" y="29"/>
                      <a:pt x="33" y="29"/>
                    </a:cubicBezTo>
                    <a:cubicBezTo>
                      <a:pt x="30" y="26"/>
                      <a:pt x="30" y="26"/>
                      <a:pt x="30" y="26"/>
                    </a:cubicBezTo>
                    <a:cubicBezTo>
                      <a:pt x="31" y="24"/>
                      <a:pt x="31" y="24"/>
                      <a:pt x="31" y="24"/>
                    </a:cubicBezTo>
                    <a:cubicBezTo>
                      <a:pt x="35" y="25"/>
                      <a:pt x="35" y="25"/>
                      <a:pt x="35" y="25"/>
                    </a:cubicBezTo>
                    <a:cubicBezTo>
                      <a:pt x="35" y="25"/>
                      <a:pt x="36" y="25"/>
                      <a:pt x="36" y="25"/>
                    </a:cubicBezTo>
                    <a:cubicBezTo>
                      <a:pt x="36" y="25"/>
                      <a:pt x="36" y="25"/>
                      <a:pt x="36" y="24"/>
                    </a:cubicBezTo>
                    <a:cubicBezTo>
                      <a:pt x="37" y="20"/>
                      <a:pt x="37" y="20"/>
                      <a:pt x="37" y="20"/>
                    </a:cubicBezTo>
                    <a:cubicBezTo>
                      <a:pt x="37" y="19"/>
                      <a:pt x="37" y="19"/>
                      <a:pt x="37" y="19"/>
                    </a:cubicBezTo>
                    <a:cubicBezTo>
                      <a:pt x="37" y="19"/>
                      <a:pt x="37" y="18"/>
                      <a:pt x="36" y="18"/>
                    </a:cubicBezTo>
                    <a:cubicBezTo>
                      <a:pt x="33" y="18"/>
                      <a:pt x="33" y="18"/>
                      <a:pt x="33" y="18"/>
                    </a:cubicBezTo>
                    <a:cubicBezTo>
                      <a:pt x="32" y="16"/>
                      <a:pt x="32" y="16"/>
                      <a:pt x="32" y="16"/>
                    </a:cubicBezTo>
                    <a:cubicBezTo>
                      <a:pt x="36" y="14"/>
                      <a:pt x="36" y="14"/>
                      <a:pt x="36" y="14"/>
                    </a:cubicBezTo>
                    <a:cubicBezTo>
                      <a:pt x="36" y="14"/>
                      <a:pt x="37" y="14"/>
                      <a:pt x="37" y="14"/>
                    </a:cubicBezTo>
                    <a:cubicBezTo>
                      <a:pt x="37" y="14"/>
                      <a:pt x="37" y="13"/>
                      <a:pt x="37" y="13"/>
                    </a:cubicBezTo>
                    <a:cubicBezTo>
                      <a:pt x="35" y="9"/>
                      <a:pt x="35" y="9"/>
                      <a:pt x="35" y="9"/>
                    </a:cubicBezTo>
                    <a:cubicBezTo>
                      <a:pt x="34" y="8"/>
                      <a:pt x="34" y="8"/>
                      <a:pt x="33" y="8"/>
                    </a:cubicBezTo>
                    <a:cubicBezTo>
                      <a:pt x="30" y="10"/>
                      <a:pt x="30" y="10"/>
                      <a:pt x="30" y="10"/>
                    </a:cubicBezTo>
                    <a:cubicBezTo>
                      <a:pt x="29" y="8"/>
                      <a:pt x="29" y="8"/>
                      <a:pt x="29" y="8"/>
                    </a:cubicBezTo>
                    <a:cubicBezTo>
                      <a:pt x="31" y="5"/>
                      <a:pt x="31" y="5"/>
                      <a:pt x="31" y="5"/>
                    </a:cubicBezTo>
                    <a:cubicBezTo>
                      <a:pt x="31" y="5"/>
                      <a:pt x="31" y="4"/>
                      <a:pt x="31" y="4"/>
                    </a:cubicBezTo>
                    <a:cubicBezTo>
                      <a:pt x="31" y="4"/>
                      <a:pt x="30" y="4"/>
                      <a:pt x="30" y="4"/>
                    </a:cubicBezTo>
                    <a:cubicBezTo>
                      <a:pt x="26" y="1"/>
                      <a:pt x="26" y="1"/>
                      <a:pt x="26" y="1"/>
                    </a:cubicBezTo>
                    <a:cubicBezTo>
                      <a:pt x="25" y="1"/>
                      <a:pt x="25" y="1"/>
                      <a:pt x="24" y="2"/>
                    </a:cubicBezTo>
                    <a:cubicBezTo>
                      <a:pt x="22" y="5"/>
                      <a:pt x="22" y="5"/>
                      <a:pt x="22" y="5"/>
                    </a:cubicBezTo>
                    <a:cubicBezTo>
                      <a:pt x="21" y="5"/>
                      <a:pt x="21" y="5"/>
                      <a:pt x="21" y="5"/>
                    </a:cubicBezTo>
                    <a:cubicBezTo>
                      <a:pt x="21" y="1"/>
                      <a:pt x="21" y="1"/>
                      <a:pt x="21" y="1"/>
                    </a:cubicBezTo>
                    <a:cubicBezTo>
                      <a:pt x="20" y="0"/>
                      <a:pt x="20" y="0"/>
                      <a:pt x="19" y="0"/>
                    </a:cubicBezTo>
                    <a:cubicBezTo>
                      <a:pt x="14" y="0"/>
                      <a:pt x="14" y="0"/>
                      <a:pt x="14" y="0"/>
                    </a:cubicBezTo>
                    <a:cubicBezTo>
                      <a:pt x="14" y="0"/>
                      <a:pt x="14" y="0"/>
                      <a:pt x="14" y="1"/>
                    </a:cubicBezTo>
                    <a:cubicBezTo>
                      <a:pt x="14" y="1"/>
                      <a:pt x="14" y="1"/>
                      <a:pt x="14" y="1"/>
                    </a:cubicBezTo>
                    <a:cubicBezTo>
                      <a:pt x="14" y="5"/>
                      <a:pt x="14" y="5"/>
                      <a:pt x="14" y="5"/>
                    </a:cubicBezTo>
                    <a:cubicBezTo>
                      <a:pt x="13" y="6"/>
                      <a:pt x="13" y="6"/>
                      <a:pt x="13" y="6"/>
                    </a:cubicBezTo>
                    <a:cubicBezTo>
                      <a:pt x="10" y="3"/>
                      <a:pt x="10" y="3"/>
                      <a:pt x="10" y="3"/>
                    </a:cubicBezTo>
                    <a:cubicBezTo>
                      <a:pt x="10" y="3"/>
                      <a:pt x="9" y="3"/>
                      <a:pt x="9" y="3"/>
                    </a:cubicBezTo>
                    <a:cubicBezTo>
                      <a:pt x="9" y="3"/>
                      <a:pt x="9" y="3"/>
                      <a:pt x="8" y="3"/>
                    </a:cubicBezTo>
                    <a:cubicBezTo>
                      <a:pt x="5" y="6"/>
                      <a:pt x="5" y="6"/>
                      <a:pt x="5" y="6"/>
                    </a:cubicBezTo>
                    <a:cubicBezTo>
                      <a:pt x="5" y="6"/>
                      <a:pt x="4" y="7"/>
                      <a:pt x="4" y="7"/>
                    </a:cubicBezTo>
                    <a:cubicBezTo>
                      <a:pt x="4" y="7"/>
                      <a:pt x="4" y="8"/>
                      <a:pt x="5" y="8"/>
                    </a:cubicBezTo>
                    <a:cubicBezTo>
                      <a:pt x="7" y="11"/>
                      <a:pt x="7" y="11"/>
                      <a:pt x="7" y="11"/>
                    </a:cubicBezTo>
                    <a:cubicBezTo>
                      <a:pt x="7" y="12"/>
                      <a:pt x="7" y="12"/>
                      <a:pt x="7" y="12"/>
                    </a:cubicBezTo>
                    <a:cubicBezTo>
                      <a:pt x="3" y="11"/>
                      <a:pt x="3" y="11"/>
                      <a:pt x="3" y="11"/>
                    </a:cubicBezTo>
                    <a:cubicBezTo>
                      <a:pt x="2" y="11"/>
                      <a:pt x="2" y="11"/>
                      <a:pt x="1" y="12"/>
                    </a:cubicBezTo>
                    <a:cubicBezTo>
                      <a:pt x="0" y="17"/>
                      <a:pt x="0" y="17"/>
                      <a:pt x="0" y="17"/>
                    </a:cubicBezTo>
                    <a:cubicBezTo>
                      <a:pt x="0" y="17"/>
                      <a:pt x="0" y="17"/>
                      <a:pt x="1" y="18"/>
                    </a:cubicBezTo>
                    <a:cubicBezTo>
                      <a:pt x="1" y="18"/>
                      <a:pt x="1" y="18"/>
                      <a:pt x="1" y="18"/>
                    </a:cubicBezTo>
                    <a:cubicBezTo>
                      <a:pt x="5" y="19"/>
                      <a:pt x="5" y="19"/>
                      <a:pt x="5" y="19"/>
                    </a:cubicBezTo>
                    <a:cubicBezTo>
                      <a:pt x="5" y="20"/>
                      <a:pt x="5" y="20"/>
                      <a:pt x="5" y="20"/>
                    </a:cubicBezTo>
                    <a:cubicBezTo>
                      <a:pt x="2" y="22"/>
                      <a:pt x="2" y="22"/>
                      <a:pt x="2" y="22"/>
                    </a:cubicBezTo>
                    <a:cubicBezTo>
                      <a:pt x="1" y="22"/>
                      <a:pt x="1" y="23"/>
                      <a:pt x="1" y="23"/>
                    </a:cubicBezTo>
                    <a:cubicBezTo>
                      <a:pt x="3" y="28"/>
                      <a:pt x="3" y="28"/>
                      <a:pt x="3" y="28"/>
                    </a:cubicBezTo>
                    <a:cubicBezTo>
                      <a:pt x="3" y="28"/>
                      <a:pt x="3" y="28"/>
                      <a:pt x="4" y="28"/>
                    </a:cubicBezTo>
                    <a:cubicBezTo>
                      <a:pt x="4" y="29"/>
                      <a:pt x="4" y="29"/>
                      <a:pt x="4" y="28"/>
                    </a:cubicBezTo>
                    <a:cubicBezTo>
                      <a:pt x="8" y="27"/>
                      <a:pt x="8" y="27"/>
                      <a:pt x="8" y="27"/>
                    </a:cubicBezTo>
                    <a:cubicBezTo>
                      <a:pt x="9" y="28"/>
                      <a:pt x="9" y="28"/>
                      <a:pt x="9" y="28"/>
                    </a:cubicBezTo>
                    <a:cubicBezTo>
                      <a:pt x="7" y="31"/>
                      <a:pt x="7" y="31"/>
                      <a:pt x="7" y="31"/>
                    </a:cubicBezTo>
                    <a:cubicBezTo>
                      <a:pt x="7" y="32"/>
                      <a:pt x="7" y="32"/>
                      <a:pt x="7" y="32"/>
                    </a:cubicBezTo>
                    <a:cubicBezTo>
                      <a:pt x="7" y="32"/>
                      <a:pt x="7" y="33"/>
                      <a:pt x="7" y="33"/>
                    </a:cubicBezTo>
                    <a:cubicBezTo>
                      <a:pt x="7" y="33"/>
                      <a:pt x="7" y="33"/>
                      <a:pt x="7" y="33"/>
                    </a:cubicBezTo>
                    <a:cubicBezTo>
                      <a:pt x="12" y="35"/>
                      <a:pt x="12" y="35"/>
                      <a:pt x="12" y="35"/>
                    </a:cubicBezTo>
                    <a:cubicBezTo>
                      <a:pt x="12" y="35"/>
                      <a:pt x="12" y="35"/>
                      <a:pt x="13" y="35"/>
                    </a:cubicBezTo>
                    <a:cubicBezTo>
                      <a:pt x="13" y="35"/>
                      <a:pt x="13" y="35"/>
                      <a:pt x="13" y="35"/>
                    </a:cubicBezTo>
                    <a:cubicBezTo>
                      <a:pt x="15" y="31"/>
                      <a:pt x="15" y="31"/>
                      <a:pt x="15" y="31"/>
                    </a:cubicBezTo>
                    <a:cubicBezTo>
                      <a:pt x="17" y="32"/>
                      <a:pt x="17" y="32"/>
                      <a:pt x="17" y="32"/>
                    </a:cubicBezTo>
                    <a:cubicBezTo>
                      <a:pt x="17" y="36"/>
                      <a:pt x="17" y="36"/>
                      <a:pt x="17" y="36"/>
                    </a:cubicBezTo>
                    <a:cubicBezTo>
                      <a:pt x="17" y="36"/>
                      <a:pt x="17" y="36"/>
                      <a:pt x="17" y="37"/>
                    </a:cubicBezTo>
                    <a:cubicBezTo>
                      <a:pt x="18" y="37"/>
                      <a:pt x="18" y="37"/>
                      <a:pt x="18" y="37"/>
                    </a:cubicBezTo>
                    <a:cubicBezTo>
                      <a:pt x="23" y="36"/>
                      <a:pt x="23" y="36"/>
                      <a:pt x="23" y="36"/>
                    </a:cubicBezTo>
                    <a:cubicBezTo>
                      <a:pt x="23" y="36"/>
                      <a:pt x="24" y="36"/>
                      <a:pt x="24" y="36"/>
                    </a:cubicBezTo>
                    <a:cubicBezTo>
                      <a:pt x="24" y="36"/>
                      <a:pt x="24" y="35"/>
                      <a:pt x="24" y="35"/>
                    </a:cubicBezTo>
                    <a:cubicBezTo>
                      <a:pt x="24" y="31"/>
                      <a:pt x="24" y="31"/>
                      <a:pt x="24" y="31"/>
                    </a:cubicBezTo>
                    <a:cubicBezTo>
                      <a:pt x="25" y="31"/>
                      <a:pt x="25" y="31"/>
                      <a:pt x="25" y="31"/>
                    </a:cubicBezTo>
                    <a:cubicBezTo>
                      <a:pt x="28" y="33"/>
                      <a:pt x="28" y="33"/>
                      <a:pt x="28" y="33"/>
                    </a:cubicBezTo>
                    <a:cubicBezTo>
                      <a:pt x="28" y="34"/>
                      <a:pt x="28" y="34"/>
                      <a:pt x="28" y="34"/>
                    </a:cubicBezTo>
                    <a:cubicBezTo>
                      <a:pt x="29" y="34"/>
                      <a:pt x="29" y="34"/>
                      <a:pt x="29" y="34"/>
                    </a:cubicBezTo>
                    <a:cubicBezTo>
                      <a:pt x="33" y="30"/>
                      <a:pt x="33" y="30"/>
                      <a:pt x="33" y="30"/>
                    </a:cubicBezTo>
                    <a:cubicBezTo>
                      <a:pt x="33" y="30"/>
                      <a:pt x="33" y="30"/>
                      <a:pt x="33" y="29"/>
                    </a:cubicBezTo>
                    <a:close/>
                    <a:moveTo>
                      <a:pt x="22" y="22"/>
                    </a:moveTo>
                    <a:cubicBezTo>
                      <a:pt x="20" y="24"/>
                      <a:pt x="17" y="24"/>
                      <a:pt x="15" y="22"/>
                    </a:cubicBezTo>
                    <a:cubicBezTo>
                      <a:pt x="13" y="20"/>
                      <a:pt x="13" y="16"/>
                      <a:pt x="15" y="15"/>
                    </a:cubicBezTo>
                    <a:cubicBezTo>
                      <a:pt x="17" y="13"/>
                      <a:pt x="21" y="13"/>
                      <a:pt x="23" y="15"/>
                    </a:cubicBezTo>
                    <a:cubicBezTo>
                      <a:pt x="24" y="17"/>
                      <a:pt x="24" y="20"/>
                      <a:pt x="22" y="22"/>
                    </a:cubicBezTo>
                    <a:close/>
                  </a:path>
                </a:pathLst>
              </a:custGeom>
              <a:solidFill>
                <a:schemeClr val="bg1">
                  <a:lumMod val="95000"/>
                </a:schemeClr>
              </a:solidFill>
              <a:ln w="9525">
                <a:noFill/>
                <a:round/>
              </a:ln>
            </p:spPr>
            <p:txBody>
              <a:bodyPr/>
              <a:lstStyle/>
              <a:p>
                <a:pPr>
                  <a:defRPr/>
                </a:pPr>
                <a:endParaRPr lang="da-DK" kern="0" dirty="0">
                  <a:solidFill>
                    <a:sysClr val="windowText" lastClr="000000"/>
                  </a:solidFill>
                  <a:ea typeface="微软雅黑" panose="020B0503020204020204" pitchFamily="34" charset="-122"/>
                  <a:sym typeface="Arial" panose="020B0604020202020204" pitchFamily="34" charset="0"/>
                </a:endParaRPr>
              </a:p>
            </p:txBody>
          </p:sp>
        </p:grpSp>
      </p:grpSp>
      <p:grpSp>
        <p:nvGrpSpPr>
          <p:cNvPr id="46" name="组合 45"/>
          <p:cNvGrpSpPr/>
          <p:nvPr/>
        </p:nvGrpSpPr>
        <p:grpSpPr>
          <a:xfrm>
            <a:off x="3953864" y="2937288"/>
            <a:ext cx="594273" cy="594274"/>
            <a:chOff x="4899179" y="3916384"/>
            <a:chExt cx="792364" cy="792365"/>
          </a:xfrm>
        </p:grpSpPr>
        <p:sp>
          <p:nvSpPr>
            <p:cNvPr id="47" name="Oval 56"/>
            <p:cNvSpPr/>
            <p:nvPr/>
          </p:nvSpPr>
          <p:spPr>
            <a:xfrm>
              <a:off x="4899179" y="3916384"/>
              <a:ext cx="792364" cy="79236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Arial" panose="020B0604020202020204" pitchFamily="34" charset="0"/>
                <a:ea typeface="微软雅黑" panose="020B0503020204020204" pitchFamily="34" charset="-122"/>
                <a:sym typeface="Arial" panose="020B0604020202020204" pitchFamily="34" charset="0"/>
              </a:endParaRPr>
            </a:p>
          </p:txBody>
        </p:sp>
        <p:sp>
          <p:nvSpPr>
            <p:cNvPr id="48" name="Freeform 41"/>
            <p:cNvSpPr>
              <a:spLocks noChangeAspect="1" noEditPoints="1"/>
            </p:cNvSpPr>
            <p:nvPr/>
          </p:nvSpPr>
          <p:spPr bwMode="auto">
            <a:xfrm>
              <a:off x="5072106" y="4133218"/>
              <a:ext cx="446510" cy="358697"/>
            </a:xfrm>
            <a:custGeom>
              <a:avLst/>
              <a:gdLst>
                <a:gd name="T0" fmla="*/ 1176335871 w 72"/>
                <a:gd name="T1" fmla="*/ 232073966 h 58"/>
                <a:gd name="T2" fmla="*/ 2147483647 w 72"/>
                <a:gd name="T3" fmla="*/ 232073966 h 58"/>
                <a:gd name="T4" fmla="*/ 2147483647 w 72"/>
                <a:gd name="T5" fmla="*/ 510570880 h 58"/>
                <a:gd name="T6" fmla="*/ 2147483647 w 72"/>
                <a:gd name="T7" fmla="*/ 510570880 h 58"/>
                <a:gd name="T8" fmla="*/ 2147483647 w 72"/>
                <a:gd name="T9" fmla="*/ 185664591 h 58"/>
                <a:gd name="T10" fmla="*/ 2147483647 w 72"/>
                <a:gd name="T11" fmla="*/ 0 h 58"/>
                <a:gd name="T12" fmla="*/ 1129279435 w 72"/>
                <a:gd name="T13" fmla="*/ 0 h 58"/>
                <a:gd name="T14" fmla="*/ 941067411 w 72"/>
                <a:gd name="T15" fmla="*/ 185664591 h 58"/>
                <a:gd name="T16" fmla="*/ 941067411 w 72"/>
                <a:gd name="T17" fmla="*/ 510570880 h 58"/>
                <a:gd name="T18" fmla="*/ 1176335871 w 72"/>
                <a:gd name="T19" fmla="*/ 510570880 h 58"/>
                <a:gd name="T20" fmla="*/ 1176335871 w 72"/>
                <a:gd name="T21" fmla="*/ 232073966 h 58"/>
                <a:gd name="T22" fmla="*/ 0 w 72"/>
                <a:gd name="T23" fmla="*/ 881893143 h 58"/>
                <a:gd name="T24" fmla="*/ 0 w 72"/>
                <a:gd name="T25" fmla="*/ 2147483647 h 58"/>
                <a:gd name="T26" fmla="*/ 235268568 w 72"/>
                <a:gd name="T27" fmla="*/ 2147483647 h 58"/>
                <a:gd name="T28" fmla="*/ 470530276 w 72"/>
                <a:gd name="T29" fmla="*/ 2147483647 h 58"/>
                <a:gd name="T30" fmla="*/ 470530276 w 72"/>
                <a:gd name="T31" fmla="*/ 649812471 h 58"/>
                <a:gd name="T32" fmla="*/ 235268568 w 72"/>
                <a:gd name="T33" fmla="*/ 649812471 h 58"/>
                <a:gd name="T34" fmla="*/ 0 w 72"/>
                <a:gd name="T35" fmla="*/ 881893143 h 58"/>
                <a:gd name="T36" fmla="*/ 658749160 w 72"/>
                <a:gd name="T37" fmla="*/ 2147483647 h 58"/>
                <a:gd name="T38" fmla="*/ 2147483647 w 72"/>
                <a:gd name="T39" fmla="*/ 2147483647 h 58"/>
                <a:gd name="T40" fmla="*/ 2147483647 w 72"/>
                <a:gd name="T41" fmla="*/ 649812471 h 58"/>
                <a:gd name="T42" fmla="*/ 658749160 w 72"/>
                <a:gd name="T43" fmla="*/ 649812471 h 58"/>
                <a:gd name="T44" fmla="*/ 658749160 w 72"/>
                <a:gd name="T45" fmla="*/ 2147483647 h 58"/>
                <a:gd name="T46" fmla="*/ 2147483647 w 72"/>
                <a:gd name="T47" fmla="*/ 649812471 h 58"/>
                <a:gd name="T48" fmla="*/ 2147483647 w 72"/>
                <a:gd name="T49" fmla="*/ 649812471 h 58"/>
                <a:gd name="T50" fmla="*/ 2147483647 w 72"/>
                <a:gd name="T51" fmla="*/ 2147483647 h 58"/>
                <a:gd name="T52" fmla="*/ 2147483647 w 72"/>
                <a:gd name="T53" fmla="*/ 2147483647 h 58"/>
                <a:gd name="T54" fmla="*/ 2147483647 w 72"/>
                <a:gd name="T55" fmla="*/ 2147483647 h 58"/>
                <a:gd name="T56" fmla="*/ 2147483647 w 72"/>
                <a:gd name="T57" fmla="*/ 881893143 h 58"/>
                <a:gd name="T58" fmla="*/ 2147483647 w 72"/>
                <a:gd name="T59" fmla="*/ 649812471 h 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2"/>
                <a:gd name="T91" fmla="*/ 0 h 58"/>
                <a:gd name="T92" fmla="*/ 72 w 72"/>
                <a:gd name="T93" fmla="*/ 58 h 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2" h="58">
                  <a:moveTo>
                    <a:pt x="25" y="5"/>
                  </a:moveTo>
                  <a:cubicBezTo>
                    <a:pt x="48" y="5"/>
                    <a:pt x="48" y="5"/>
                    <a:pt x="48" y="5"/>
                  </a:cubicBezTo>
                  <a:cubicBezTo>
                    <a:pt x="48" y="11"/>
                    <a:pt x="48" y="11"/>
                    <a:pt x="48" y="11"/>
                  </a:cubicBezTo>
                  <a:cubicBezTo>
                    <a:pt x="53" y="11"/>
                    <a:pt x="53" y="11"/>
                    <a:pt x="53" y="11"/>
                  </a:cubicBezTo>
                  <a:cubicBezTo>
                    <a:pt x="53" y="4"/>
                    <a:pt x="53" y="4"/>
                    <a:pt x="53" y="4"/>
                  </a:cubicBezTo>
                  <a:cubicBezTo>
                    <a:pt x="53" y="2"/>
                    <a:pt x="51" y="0"/>
                    <a:pt x="48" y="0"/>
                  </a:cubicBezTo>
                  <a:cubicBezTo>
                    <a:pt x="24" y="0"/>
                    <a:pt x="24" y="0"/>
                    <a:pt x="24" y="0"/>
                  </a:cubicBezTo>
                  <a:cubicBezTo>
                    <a:pt x="22" y="0"/>
                    <a:pt x="20" y="2"/>
                    <a:pt x="20" y="4"/>
                  </a:cubicBezTo>
                  <a:cubicBezTo>
                    <a:pt x="20" y="11"/>
                    <a:pt x="20" y="11"/>
                    <a:pt x="20" y="11"/>
                  </a:cubicBezTo>
                  <a:cubicBezTo>
                    <a:pt x="25" y="11"/>
                    <a:pt x="25" y="11"/>
                    <a:pt x="25" y="11"/>
                  </a:cubicBezTo>
                  <a:lnTo>
                    <a:pt x="25" y="5"/>
                  </a:lnTo>
                  <a:close/>
                  <a:moveTo>
                    <a:pt x="0" y="19"/>
                  </a:moveTo>
                  <a:cubicBezTo>
                    <a:pt x="0" y="53"/>
                    <a:pt x="0" y="53"/>
                    <a:pt x="0" y="53"/>
                  </a:cubicBezTo>
                  <a:cubicBezTo>
                    <a:pt x="0" y="56"/>
                    <a:pt x="3" y="58"/>
                    <a:pt x="5" y="58"/>
                  </a:cubicBezTo>
                  <a:cubicBezTo>
                    <a:pt x="10" y="58"/>
                    <a:pt x="10" y="58"/>
                    <a:pt x="10" y="58"/>
                  </a:cubicBezTo>
                  <a:cubicBezTo>
                    <a:pt x="10" y="14"/>
                    <a:pt x="10" y="14"/>
                    <a:pt x="10" y="14"/>
                  </a:cubicBezTo>
                  <a:cubicBezTo>
                    <a:pt x="5" y="14"/>
                    <a:pt x="5" y="14"/>
                    <a:pt x="5" y="14"/>
                  </a:cubicBezTo>
                  <a:cubicBezTo>
                    <a:pt x="3" y="14"/>
                    <a:pt x="0" y="16"/>
                    <a:pt x="0" y="19"/>
                  </a:cubicBezTo>
                  <a:close/>
                  <a:moveTo>
                    <a:pt x="14" y="58"/>
                  </a:moveTo>
                  <a:cubicBezTo>
                    <a:pt x="59" y="58"/>
                    <a:pt x="59" y="58"/>
                    <a:pt x="59" y="58"/>
                  </a:cubicBezTo>
                  <a:cubicBezTo>
                    <a:pt x="59" y="14"/>
                    <a:pt x="59" y="14"/>
                    <a:pt x="59" y="14"/>
                  </a:cubicBezTo>
                  <a:cubicBezTo>
                    <a:pt x="14" y="14"/>
                    <a:pt x="14" y="14"/>
                    <a:pt x="14" y="14"/>
                  </a:cubicBezTo>
                  <a:lnTo>
                    <a:pt x="14" y="58"/>
                  </a:lnTo>
                  <a:close/>
                  <a:moveTo>
                    <a:pt x="67" y="14"/>
                  </a:moveTo>
                  <a:cubicBezTo>
                    <a:pt x="63" y="14"/>
                    <a:pt x="63" y="14"/>
                    <a:pt x="63" y="14"/>
                  </a:cubicBezTo>
                  <a:cubicBezTo>
                    <a:pt x="63" y="58"/>
                    <a:pt x="63" y="58"/>
                    <a:pt x="63" y="58"/>
                  </a:cubicBezTo>
                  <a:cubicBezTo>
                    <a:pt x="67" y="58"/>
                    <a:pt x="67" y="58"/>
                    <a:pt x="67" y="58"/>
                  </a:cubicBezTo>
                  <a:cubicBezTo>
                    <a:pt x="70" y="58"/>
                    <a:pt x="72" y="56"/>
                    <a:pt x="72" y="53"/>
                  </a:cubicBezTo>
                  <a:cubicBezTo>
                    <a:pt x="72" y="19"/>
                    <a:pt x="72" y="19"/>
                    <a:pt x="72" y="19"/>
                  </a:cubicBezTo>
                  <a:cubicBezTo>
                    <a:pt x="72" y="16"/>
                    <a:pt x="70" y="14"/>
                    <a:pt x="67" y="14"/>
                  </a:cubicBezTo>
                  <a:close/>
                </a:path>
              </a:pathLst>
            </a:custGeom>
            <a:solidFill>
              <a:schemeClr val="bg1">
                <a:lumMod val="95000"/>
              </a:schemeClr>
            </a:solidFill>
            <a:ln w="9525">
              <a:noFill/>
              <a:round/>
            </a:ln>
          </p:spPr>
          <p:txBody>
            <a:bodyPr/>
            <a:lstStyle/>
            <a:p>
              <a:pPr>
                <a:defRPr/>
              </a:pPr>
              <a:endParaRPr lang="en-US" kern="0" dirty="0">
                <a:solidFill>
                  <a:sysClr val="windowText" lastClr="000000"/>
                </a:solidFill>
                <a:ea typeface="微软雅黑" panose="020B0503020204020204" pitchFamily="34" charset="-122"/>
                <a:sym typeface="Arial" panose="020B0604020202020204" pitchFamily="34" charset="0"/>
              </a:endParaRPr>
            </a:p>
          </p:txBody>
        </p:sp>
      </p:grpSp>
      <p:sp>
        <p:nvSpPr>
          <p:cNvPr id="49" name="矩形 48"/>
          <p:cNvSpPr>
            <a:spLocks noChangeArrowheads="1"/>
          </p:cNvSpPr>
          <p:nvPr/>
        </p:nvSpPr>
        <p:spPr bwMode="auto">
          <a:xfrm>
            <a:off x="5152634" y="2098710"/>
            <a:ext cx="3036822" cy="621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nSpc>
                <a:spcPct val="114000"/>
              </a:lnSpc>
            </a:pPr>
            <a:r>
              <a:rPr lang="zh-CN" altLang="en-US" sz="1050" dirty="0">
                <a:solidFill>
                  <a:schemeClr val="tx1">
                    <a:lumMod val="65000"/>
                    <a:lumOff val="35000"/>
                  </a:schemeClr>
                </a:solidFill>
                <a:ea typeface="微软雅黑" panose="020B0503020204020204" pitchFamily="34" charset="-122"/>
                <a:sym typeface="Arial" panose="020B0604020202020204" pitchFamily="34" charset="0"/>
              </a:rPr>
              <a:t>在此录入上述图表的综合描述说明，在此录入上述图表的描述说明，在此录入上述图表的描述说明。</a:t>
            </a:r>
          </a:p>
        </p:txBody>
      </p:sp>
      <p:sp>
        <p:nvSpPr>
          <p:cNvPr id="50" name="矩形 49"/>
          <p:cNvSpPr>
            <a:spLocks noChangeArrowheads="1"/>
          </p:cNvSpPr>
          <p:nvPr/>
        </p:nvSpPr>
        <p:spPr bwMode="auto">
          <a:xfrm>
            <a:off x="4631293" y="2948934"/>
            <a:ext cx="3036822" cy="621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nSpc>
                <a:spcPct val="114000"/>
              </a:lnSpc>
            </a:pPr>
            <a:r>
              <a:rPr lang="zh-CN" altLang="en-US" sz="1050" dirty="0">
                <a:solidFill>
                  <a:schemeClr val="tx1">
                    <a:lumMod val="65000"/>
                    <a:lumOff val="35000"/>
                  </a:schemeClr>
                </a:solidFill>
                <a:ea typeface="微软雅黑" panose="020B0503020204020204" pitchFamily="34" charset="-122"/>
                <a:sym typeface="Arial" panose="020B0604020202020204" pitchFamily="34" charset="0"/>
              </a:rPr>
              <a:t>在此录入上述图表的综合描述说明，在此录入上述图表的描述说明，在此录入上述图表的描述说明。</a:t>
            </a:r>
          </a:p>
        </p:txBody>
      </p:sp>
      <p:sp>
        <p:nvSpPr>
          <p:cNvPr id="51" name="矩形 50"/>
          <p:cNvSpPr>
            <a:spLocks noChangeArrowheads="1"/>
          </p:cNvSpPr>
          <p:nvPr/>
        </p:nvSpPr>
        <p:spPr bwMode="auto">
          <a:xfrm>
            <a:off x="4109952" y="3793378"/>
            <a:ext cx="3036822" cy="621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nSpc>
                <a:spcPct val="114000"/>
              </a:lnSpc>
            </a:pPr>
            <a:r>
              <a:rPr lang="zh-CN" altLang="en-US" sz="1050" dirty="0">
                <a:solidFill>
                  <a:schemeClr val="tx1">
                    <a:lumMod val="65000"/>
                    <a:lumOff val="35000"/>
                  </a:schemeClr>
                </a:solidFill>
                <a:ea typeface="微软雅黑" panose="020B0503020204020204" pitchFamily="34" charset="-122"/>
                <a:sym typeface="Arial" panose="020B0604020202020204" pitchFamily="34" charset="0"/>
              </a:rPr>
              <a:t>在此录入上述图表的综合描述说明，在此录入上述图表的描述说明，在此录入上述图表的描述说明。</a:t>
            </a:r>
          </a:p>
        </p:txBody>
      </p:sp>
      <p:sp>
        <p:nvSpPr>
          <p:cNvPr id="52" name="矩形 51"/>
          <p:cNvSpPr/>
          <p:nvPr/>
        </p:nvSpPr>
        <p:spPr>
          <a:xfrm>
            <a:off x="288879" y="0"/>
            <a:ext cx="9144000"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4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right)">
                                          <p:cBhvr>
                                            <p:cTn id="11" dur="250"/>
                                            <p:tgtEl>
                                              <p:spTgt spid="1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left)">
                                          <p:cBhvr>
                                            <p:cTn id="15" dur="500"/>
                                            <p:tgtEl>
                                              <p:spTgt spid="23"/>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wipe(left)">
                                          <p:cBhvr>
                                            <p:cTn id="19" dur="500"/>
                                            <p:tgtEl>
                                              <p:spTgt spid="27"/>
                                            </p:tgtEl>
                                          </p:cBhvr>
                                        </p:animEffect>
                                      </p:childTnLst>
                                    </p:cTn>
                                  </p:par>
                                </p:childTnLst>
                              </p:cTn>
                            </p:par>
                            <p:par>
                              <p:cTn id="20" fill="hold">
                                <p:stCondLst>
                                  <p:cond delay="2000"/>
                                </p:stCondLst>
                                <p:childTnLst>
                                  <p:par>
                                    <p:cTn id="21" presetID="2" presetClass="entr" presetSubtype="2" fill="hold" nodeType="afterEffect" p14:presetBounceEnd="34000">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14:bounceEnd="34000">
                                          <p:cBhvr additive="base">
                                            <p:cTn id="23" dur="350" fill="hold"/>
                                            <p:tgtEl>
                                              <p:spTgt spid="41"/>
                                            </p:tgtEl>
                                            <p:attrNameLst>
                                              <p:attrName>ppt_x</p:attrName>
                                            </p:attrNameLst>
                                          </p:cBhvr>
                                          <p:tavLst>
                                            <p:tav tm="0">
                                              <p:val>
                                                <p:strVal val="1+#ppt_w/2"/>
                                              </p:val>
                                            </p:tav>
                                            <p:tav tm="100000">
                                              <p:val>
                                                <p:strVal val="#ppt_x"/>
                                              </p:val>
                                            </p:tav>
                                          </p:tavLst>
                                        </p:anim>
                                        <p:anim calcmode="lin" valueType="num" p14:bounceEnd="34000">
                                          <p:cBhvr additive="base">
                                            <p:cTn id="24" dur="350" fill="hold"/>
                                            <p:tgtEl>
                                              <p:spTgt spid="41"/>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14:presetBounceEnd="34000">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14:bounceEnd="34000">
                                          <p:cBhvr additive="base">
                                            <p:cTn id="27" dur="350" fill="hold"/>
                                            <p:tgtEl>
                                              <p:spTgt spid="28"/>
                                            </p:tgtEl>
                                            <p:attrNameLst>
                                              <p:attrName>ppt_x</p:attrName>
                                            </p:attrNameLst>
                                          </p:cBhvr>
                                          <p:tavLst>
                                            <p:tav tm="0">
                                              <p:val>
                                                <p:strVal val="1+#ppt_w/2"/>
                                              </p:val>
                                            </p:tav>
                                            <p:tav tm="100000">
                                              <p:val>
                                                <p:strVal val="#ppt_x"/>
                                              </p:val>
                                            </p:tav>
                                          </p:tavLst>
                                        </p:anim>
                                        <p:anim calcmode="lin" valueType="num" p14:bounceEnd="34000">
                                          <p:cBhvr additive="base">
                                            <p:cTn id="28" dur="350" fill="hold"/>
                                            <p:tgtEl>
                                              <p:spTgt spid="2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2" presetClass="entr" presetSubtype="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400"/>
                                            <p:tgtEl>
                                              <p:spTgt spid="10"/>
                                            </p:tgtEl>
                                          </p:cBhvr>
                                        </p:animEffect>
                                      </p:childTnLst>
                                    </p:cTn>
                                  </p:par>
                                </p:childTnLst>
                              </p:cTn>
                            </p:par>
                            <p:par>
                              <p:cTn id="33" fill="hold">
                                <p:stCondLst>
                                  <p:cond delay="3000"/>
                                </p:stCondLst>
                                <p:childTnLst>
                                  <p:par>
                                    <p:cTn id="34" presetID="22" presetClass="entr" presetSubtype="2"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wipe(right)">
                                          <p:cBhvr>
                                            <p:cTn id="36" dur="250"/>
                                            <p:tgtEl>
                                              <p:spTgt spid="20"/>
                                            </p:tgtEl>
                                          </p:cBhvr>
                                        </p:animEffect>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left)">
                                          <p:cBhvr>
                                            <p:cTn id="40" dur="500"/>
                                            <p:tgtEl>
                                              <p:spTgt spid="24"/>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wipe(left)">
                                          <p:cBhvr>
                                            <p:cTn id="44" dur="500"/>
                                            <p:tgtEl>
                                              <p:spTgt spid="29"/>
                                            </p:tgtEl>
                                          </p:cBhvr>
                                        </p:animEffect>
                                      </p:childTnLst>
                                    </p:cTn>
                                  </p:par>
                                </p:childTnLst>
                              </p:cTn>
                            </p:par>
                            <p:par>
                              <p:cTn id="45" fill="hold">
                                <p:stCondLst>
                                  <p:cond delay="4500"/>
                                </p:stCondLst>
                                <p:childTnLst>
                                  <p:par>
                                    <p:cTn id="46" presetID="2" presetClass="entr" presetSubtype="2" fill="hold" nodeType="afterEffect" p14:presetBounceEnd="34000">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14:bounceEnd="34000">
                                          <p:cBhvr additive="base">
                                            <p:cTn id="48" dur="350" fill="hold"/>
                                            <p:tgtEl>
                                              <p:spTgt spid="32"/>
                                            </p:tgtEl>
                                            <p:attrNameLst>
                                              <p:attrName>ppt_x</p:attrName>
                                            </p:attrNameLst>
                                          </p:cBhvr>
                                          <p:tavLst>
                                            <p:tav tm="0">
                                              <p:val>
                                                <p:strVal val="1+#ppt_w/2"/>
                                              </p:val>
                                            </p:tav>
                                            <p:tav tm="100000">
                                              <p:val>
                                                <p:strVal val="#ppt_x"/>
                                              </p:val>
                                            </p:tav>
                                          </p:tavLst>
                                        </p:anim>
                                        <p:anim calcmode="lin" valueType="num" p14:bounceEnd="34000">
                                          <p:cBhvr additive="base">
                                            <p:cTn id="49" dur="350" fill="hold"/>
                                            <p:tgtEl>
                                              <p:spTgt spid="32"/>
                                            </p:tgtEl>
                                            <p:attrNameLst>
                                              <p:attrName>ppt_y</p:attrName>
                                            </p:attrNameLst>
                                          </p:cBhvr>
                                          <p:tavLst>
                                            <p:tav tm="0">
                                              <p:val>
                                                <p:strVal val="#ppt_y"/>
                                              </p:val>
                                            </p:tav>
                                            <p:tav tm="100000">
                                              <p:val>
                                                <p:strVal val="#ppt_y"/>
                                              </p:val>
                                            </p:tav>
                                          </p:tavLst>
                                        </p:anim>
                                      </p:childTnLst>
                                    </p:cTn>
                                  </p:par>
                                  <p:par>
                                    <p:cTn id="50" presetID="2" presetClass="entr" presetSubtype="2" fill="hold" grpId="0" nodeType="withEffect" p14:presetBounceEnd="34000">
                                      <p:stCondLst>
                                        <p:cond delay="0"/>
                                      </p:stCondLst>
                                      <p:childTnLst>
                                        <p:set>
                                          <p:cBhvr>
                                            <p:cTn id="51" dur="1" fill="hold">
                                              <p:stCondLst>
                                                <p:cond delay="0"/>
                                              </p:stCondLst>
                                            </p:cTn>
                                            <p:tgtEl>
                                              <p:spTgt spid="49"/>
                                            </p:tgtEl>
                                            <p:attrNameLst>
                                              <p:attrName>style.visibility</p:attrName>
                                            </p:attrNameLst>
                                          </p:cBhvr>
                                          <p:to>
                                            <p:strVal val="visible"/>
                                          </p:to>
                                        </p:set>
                                        <p:anim calcmode="lin" valueType="num" p14:bounceEnd="34000">
                                          <p:cBhvr additive="base">
                                            <p:cTn id="52" dur="350" fill="hold"/>
                                            <p:tgtEl>
                                              <p:spTgt spid="49"/>
                                            </p:tgtEl>
                                            <p:attrNameLst>
                                              <p:attrName>ppt_x</p:attrName>
                                            </p:attrNameLst>
                                          </p:cBhvr>
                                          <p:tavLst>
                                            <p:tav tm="0">
                                              <p:val>
                                                <p:strVal val="1+#ppt_w/2"/>
                                              </p:val>
                                            </p:tav>
                                            <p:tav tm="100000">
                                              <p:val>
                                                <p:strVal val="#ppt_x"/>
                                              </p:val>
                                            </p:tav>
                                          </p:tavLst>
                                        </p:anim>
                                        <p:anim calcmode="lin" valueType="num" p14:bounceEnd="34000">
                                          <p:cBhvr additive="base">
                                            <p:cTn id="53" dur="350" fill="hold"/>
                                            <p:tgtEl>
                                              <p:spTgt spid="49"/>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22" presetClass="entr" presetSubtype="8"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left)">
                                          <p:cBhvr>
                                            <p:cTn id="57" dur="400"/>
                                            <p:tgtEl>
                                              <p:spTgt spid="13"/>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right)">
                                          <p:cBhvr>
                                            <p:cTn id="61" dur="250"/>
                                            <p:tgtEl>
                                              <p:spTgt spid="21"/>
                                            </p:tgtEl>
                                          </p:cBhvr>
                                        </p:animEffect>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wipe(left)">
                                          <p:cBhvr>
                                            <p:cTn id="65" dur="500"/>
                                            <p:tgtEl>
                                              <p:spTgt spid="25"/>
                                            </p:tgtEl>
                                          </p:cBhvr>
                                        </p:animEffect>
                                      </p:childTnLst>
                                    </p:cTn>
                                  </p:par>
                                </p:childTnLst>
                              </p:cTn>
                            </p:par>
                            <p:par>
                              <p:cTn id="66" fill="hold">
                                <p:stCondLst>
                                  <p:cond delay="6500"/>
                                </p:stCondLst>
                                <p:childTnLst>
                                  <p:par>
                                    <p:cTn id="67" presetID="22" presetClass="entr" presetSubtype="8"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wipe(left)">
                                          <p:cBhvr>
                                            <p:cTn id="69" dur="500"/>
                                            <p:tgtEl>
                                              <p:spTgt spid="30"/>
                                            </p:tgtEl>
                                          </p:cBhvr>
                                        </p:animEffect>
                                      </p:childTnLst>
                                    </p:cTn>
                                  </p:par>
                                </p:childTnLst>
                              </p:cTn>
                            </p:par>
                            <p:par>
                              <p:cTn id="70" fill="hold">
                                <p:stCondLst>
                                  <p:cond delay="7000"/>
                                </p:stCondLst>
                                <p:childTnLst>
                                  <p:par>
                                    <p:cTn id="71" presetID="2" presetClass="entr" presetSubtype="2" fill="hold" nodeType="afterEffect" p14:presetBounceEnd="34000">
                                      <p:stCondLst>
                                        <p:cond delay="0"/>
                                      </p:stCondLst>
                                      <p:childTnLst>
                                        <p:set>
                                          <p:cBhvr>
                                            <p:cTn id="72" dur="1" fill="hold">
                                              <p:stCondLst>
                                                <p:cond delay="0"/>
                                              </p:stCondLst>
                                            </p:cTn>
                                            <p:tgtEl>
                                              <p:spTgt spid="46"/>
                                            </p:tgtEl>
                                            <p:attrNameLst>
                                              <p:attrName>style.visibility</p:attrName>
                                            </p:attrNameLst>
                                          </p:cBhvr>
                                          <p:to>
                                            <p:strVal val="visible"/>
                                          </p:to>
                                        </p:set>
                                        <p:anim calcmode="lin" valueType="num" p14:bounceEnd="34000">
                                          <p:cBhvr additive="base">
                                            <p:cTn id="73" dur="350" fill="hold"/>
                                            <p:tgtEl>
                                              <p:spTgt spid="46"/>
                                            </p:tgtEl>
                                            <p:attrNameLst>
                                              <p:attrName>ppt_x</p:attrName>
                                            </p:attrNameLst>
                                          </p:cBhvr>
                                          <p:tavLst>
                                            <p:tav tm="0">
                                              <p:val>
                                                <p:strVal val="1+#ppt_w/2"/>
                                              </p:val>
                                            </p:tav>
                                            <p:tav tm="100000">
                                              <p:val>
                                                <p:strVal val="#ppt_x"/>
                                              </p:val>
                                            </p:tav>
                                          </p:tavLst>
                                        </p:anim>
                                        <p:anim calcmode="lin" valueType="num" p14:bounceEnd="34000">
                                          <p:cBhvr additive="base">
                                            <p:cTn id="74" dur="350" fill="hold"/>
                                            <p:tgtEl>
                                              <p:spTgt spid="46"/>
                                            </p:tgtEl>
                                            <p:attrNameLst>
                                              <p:attrName>ppt_y</p:attrName>
                                            </p:attrNameLst>
                                          </p:cBhvr>
                                          <p:tavLst>
                                            <p:tav tm="0">
                                              <p:val>
                                                <p:strVal val="#ppt_y"/>
                                              </p:val>
                                            </p:tav>
                                            <p:tav tm="100000">
                                              <p:val>
                                                <p:strVal val="#ppt_y"/>
                                              </p:val>
                                            </p:tav>
                                          </p:tavLst>
                                        </p:anim>
                                      </p:childTnLst>
                                    </p:cTn>
                                  </p:par>
                                  <p:par>
                                    <p:cTn id="75" presetID="2" presetClass="entr" presetSubtype="2" fill="hold" grpId="0" nodeType="withEffect" p14:presetBounceEnd="34000">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14:bounceEnd="34000">
                                          <p:cBhvr additive="base">
                                            <p:cTn id="77" dur="350" fill="hold"/>
                                            <p:tgtEl>
                                              <p:spTgt spid="50"/>
                                            </p:tgtEl>
                                            <p:attrNameLst>
                                              <p:attrName>ppt_x</p:attrName>
                                            </p:attrNameLst>
                                          </p:cBhvr>
                                          <p:tavLst>
                                            <p:tav tm="0">
                                              <p:val>
                                                <p:strVal val="1+#ppt_w/2"/>
                                              </p:val>
                                            </p:tav>
                                            <p:tav tm="100000">
                                              <p:val>
                                                <p:strVal val="#ppt_x"/>
                                              </p:val>
                                            </p:tav>
                                          </p:tavLst>
                                        </p:anim>
                                        <p:anim calcmode="lin" valueType="num" p14:bounceEnd="34000">
                                          <p:cBhvr additive="base">
                                            <p:cTn id="78" dur="350" fill="hold"/>
                                            <p:tgtEl>
                                              <p:spTgt spid="50"/>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16"/>
                                            </p:tgtEl>
                                            <p:attrNameLst>
                                              <p:attrName>style.visibility</p:attrName>
                                            </p:attrNameLst>
                                          </p:cBhvr>
                                          <p:to>
                                            <p:strVal val="visible"/>
                                          </p:to>
                                        </p:set>
                                        <p:animEffect transition="in" filter="wipe(left)">
                                          <p:cBhvr>
                                            <p:cTn id="82" dur="400"/>
                                            <p:tgtEl>
                                              <p:spTgt spid="16"/>
                                            </p:tgtEl>
                                          </p:cBhvr>
                                        </p:animEffect>
                                      </p:childTnLst>
                                    </p:cTn>
                                  </p:par>
                                </p:childTnLst>
                              </p:cTn>
                            </p:par>
                            <p:par>
                              <p:cTn id="83" fill="hold">
                                <p:stCondLst>
                                  <p:cond delay="8000"/>
                                </p:stCondLst>
                                <p:childTnLst>
                                  <p:par>
                                    <p:cTn id="84" presetID="22" presetClass="entr" presetSubtype="2" fill="hold" grpId="0" nodeType="afterEffect">
                                      <p:stCondLst>
                                        <p:cond delay="0"/>
                                      </p:stCondLst>
                                      <p:childTnLst>
                                        <p:set>
                                          <p:cBhvr>
                                            <p:cTn id="85" dur="1" fill="hold">
                                              <p:stCondLst>
                                                <p:cond delay="0"/>
                                              </p:stCondLst>
                                            </p:cTn>
                                            <p:tgtEl>
                                              <p:spTgt spid="22"/>
                                            </p:tgtEl>
                                            <p:attrNameLst>
                                              <p:attrName>style.visibility</p:attrName>
                                            </p:attrNameLst>
                                          </p:cBhvr>
                                          <p:to>
                                            <p:strVal val="visible"/>
                                          </p:to>
                                        </p:set>
                                        <p:animEffect transition="in" filter="wipe(right)">
                                          <p:cBhvr>
                                            <p:cTn id="86" dur="250"/>
                                            <p:tgtEl>
                                              <p:spTgt spid="22"/>
                                            </p:tgtEl>
                                          </p:cBhvr>
                                        </p:animEffect>
                                      </p:childTnLst>
                                    </p:cTn>
                                  </p:par>
                                </p:childTnLst>
                              </p:cTn>
                            </p:par>
                            <p:par>
                              <p:cTn id="87" fill="hold">
                                <p:stCondLst>
                                  <p:cond delay="8500"/>
                                </p:stCondLst>
                                <p:childTnLst>
                                  <p:par>
                                    <p:cTn id="88" presetID="22" presetClass="entr" presetSubtype="8"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Effect transition="in" filter="wipe(left)">
                                          <p:cBhvr>
                                            <p:cTn id="90" dur="500"/>
                                            <p:tgtEl>
                                              <p:spTgt spid="26"/>
                                            </p:tgtEl>
                                          </p:cBhvr>
                                        </p:animEffect>
                                      </p:childTnLst>
                                    </p:cTn>
                                  </p:par>
                                </p:childTnLst>
                              </p:cTn>
                            </p:par>
                            <p:par>
                              <p:cTn id="91" fill="hold">
                                <p:stCondLst>
                                  <p:cond delay="9000"/>
                                </p:stCondLst>
                                <p:childTnLst>
                                  <p:par>
                                    <p:cTn id="92" presetID="22" presetClass="entr" presetSubtype="8" fill="hold" grpId="0" nodeType="afterEffect">
                                      <p:stCondLst>
                                        <p:cond delay="0"/>
                                      </p:stCondLst>
                                      <p:childTnLst>
                                        <p:set>
                                          <p:cBhvr>
                                            <p:cTn id="93" dur="1" fill="hold">
                                              <p:stCondLst>
                                                <p:cond delay="0"/>
                                              </p:stCondLst>
                                            </p:cTn>
                                            <p:tgtEl>
                                              <p:spTgt spid="31"/>
                                            </p:tgtEl>
                                            <p:attrNameLst>
                                              <p:attrName>style.visibility</p:attrName>
                                            </p:attrNameLst>
                                          </p:cBhvr>
                                          <p:to>
                                            <p:strVal val="visible"/>
                                          </p:to>
                                        </p:set>
                                        <p:animEffect transition="in" filter="wipe(left)">
                                          <p:cBhvr>
                                            <p:cTn id="94" dur="500"/>
                                            <p:tgtEl>
                                              <p:spTgt spid="31"/>
                                            </p:tgtEl>
                                          </p:cBhvr>
                                        </p:animEffect>
                                      </p:childTnLst>
                                    </p:cTn>
                                  </p:par>
                                </p:childTnLst>
                              </p:cTn>
                            </p:par>
                            <p:par>
                              <p:cTn id="95" fill="hold">
                                <p:stCondLst>
                                  <p:cond delay="9500"/>
                                </p:stCondLst>
                                <p:childTnLst>
                                  <p:par>
                                    <p:cTn id="96" presetID="2" presetClass="entr" presetSubtype="2" fill="hold" nodeType="afterEffect" p14:presetBounceEnd="34000">
                                      <p:stCondLst>
                                        <p:cond delay="0"/>
                                      </p:stCondLst>
                                      <p:childTnLst>
                                        <p:set>
                                          <p:cBhvr>
                                            <p:cTn id="97" dur="1" fill="hold">
                                              <p:stCondLst>
                                                <p:cond delay="0"/>
                                              </p:stCondLst>
                                            </p:cTn>
                                            <p:tgtEl>
                                              <p:spTgt spid="38"/>
                                            </p:tgtEl>
                                            <p:attrNameLst>
                                              <p:attrName>style.visibility</p:attrName>
                                            </p:attrNameLst>
                                          </p:cBhvr>
                                          <p:to>
                                            <p:strVal val="visible"/>
                                          </p:to>
                                        </p:set>
                                        <p:anim calcmode="lin" valueType="num" p14:bounceEnd="34000">
                                          <p:cBhvr additive="base">
                                            <p:cTn id="98" dur="350" fill="hold"/>
                                            <p:tgtEl>
                                              <p:spTgt spid="38"/>
                                            </p:tgtEl>
                                            <p:attrNameLst>
                                              <p:attrName>ppt_x</p:attrName>
                                            </p:attrNameLst>
                                          </p:cBhvr>
                                          <p:tavLst>
                                            <p:tav tm="0">
                                              <p:val>
                                                <p:strVal val="1+#ppt_w/2"/>
                                              </p:val>
                                            </p:tav>
                                            <p:tav tm="100000">
                                              <p:val>
                                                <p:strVal val="#ppt_x"/>
                                              </p:val>
                                            </p:tav>
                                          </p:tavLst>
                                        </p:anim>
                                        <p:anim calcmode="lin" valueType="num" p14:bounceEnd="34000">
                                          <p:cBhvr additive="base">
                                            <p:cTn id="99" dur="350" fill="hold"/>
                                            <p:tgtEl>
                                              <p:spTgt spid="38"/>
                                            </p:tgtEl>
                                            <p:attrNameLst>
                                              <p:attrName>ppt_y</p:attrName>
                                            </p:attrNameLst>
                                          </p:cBhvr>
                                          <p:tavLst>
                                            <p:tav tm="0">
                                              <p:val>
                                                <p:strVal val="#ppt_y"/>
                                              </p:val>
                                            </p:tav>
                                            <p:tav tm="100000">
                                              <p:val>
                                                <p:strVal val="#ppt_y"/>
                                              </p:val>
                                            </p:tav>
                                          </p:tavLst>
                                        </p:anim>
                                      </p:childTnLst>
                                    </p:cTn>
                                  </p:par>
                                  <p:par>
                                    <p:cTn id="100" presetID="2" presetClass="entr" presetSubtype="2" fill="hold" grpId="0" nodeType="withEffect" p14:presetBounceEnd="34000">
                                      <p:stCondLst>
                                        <p:cond delay="0"/>
                                      </p:stCondLst>
                                      <p:childTnLst>
                                        <p:set>
                                          <p:cBhvr>
                                            <p:cTn id="101" dur="1" fill="hold">
                                              <p:stCondLst>
                                                <p:cond delay="0"/>
                                              </p:stCondLst>
                                            </p:cTn>
                                            <p:tgtEl>
                                              <p:spTgt spid="51"/>
                                            </p:tgtEl>
                                            <p:attrNameLst>
                                              <p:attrName>style.visibility</p:attrName>
                                            </p:attrNameLst>
                                          </p:cBhvr>
                                          <p:to>
                                            <p:strVal val="visible"/>
                                          </p:to>
                                        </p:set>
                                        <p:anim calcmode="lin" valueType="num" p14:bounceEnd="34000">
                                          <p:cBhvr additive="base">
                                            <p:cTn id="102" dur="350" fill="hold"/>
                                            <p:tgtEl>
                                              <p:spTgt spid="51"/>
                                            </p:tgtEl>
                                            <p:attrNameLst>
                                              <p:attrName>ppt_x</p:attrName>
                                            </p:attrNameLst>
                                          </p:cBhvr>
                                          <p:tavLst>
                                            <p:tav tm="0">
                                              <p:val>
                                                <p:strVal val="1+#ppt_w/2"/>
                                              </p:val>
                                            </p:tav>
                                            <p:tav tm="100000">
                                              <p:val>
                                                <p:strVal val="#ppt_x"/>
                                              </p:val>
                                            </p:tav>
                                          </p:tavLst>
                                        </p:anim>
                                        <p:anim calcmode="lin" valueType="num" p14:bounceEnd="34000">
                                          <p:cBhvr additive="base">
                                            <p:cTn id="103" dur="350" fill="hold"/>
                                            <p:tgtEl>
                                              <p:spTgt spid="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animBg="1"/>
          <p:bldP spid="24" grpId="0" animBg="1"/>
          <p:bldP spid="25" grpId="0" animBg="1"/>
          <p:bldP spid="26" grpId="0" animBg="1"/>
          <p:bldP spid="27" grpId="0"/>
          <p:bldP spid="28" grpId="0"/>
          <p:bldP spid="29" grpId="0"/>
          <p:bldP spid="30" grpId="0"/>
          <p:bldP spid="31" grpId="0"/>
          <p:bldP spid="49" grpId="0"/>
          <p:bldP spid="50" grpId="0"/>
          <p:bldP spid="5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4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right)">
                                          <p:cBhvr>
                                            <p:cTn id="11" dur="250"/>
                                            <p:tgtEl>
                                              <p:spTgt spid="1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left)">
                                          <p:cBhvr>
                                            <p:cTn id="15" dur="500"/>
                                            <p:tgtEl>
                                              <p:spTgt spid="23"/>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wipe(left)">
                                          <p:cBhvr>
                                            <p:cTn id="19" dur="500"/>
                                            <p:tgtEl>
                                              <p:spTgt spid="27"/>
                                            </p:tgtEl>
                                          </p:cBhvr>
                                        </p:animEffect>
                                      </p:childTnLst>
                                    </p:cTn>
                                  </p:par>
                                </p:childTnLst>
                              </p:cTn>
                            </p:par>
                            <p:par>
                              <p:cTn id="20" fill="hold">
                                <p:stCondLst>
                                  <p:cond delay="2000"/>
                                </p:stCondLst>
                                <p:childTnLst>
                                  <p:par>
                                    <p:cTn id="21" presetID="2" presetClass="entr" presetSubtype="2" fill="hold" nodeType="after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additive="base">
                                            <p:cTn id="23" dur="350" fill="hold"/>
                                            <p:tgtEl>
                                              <p:spTgt spid="41"/>
                                            </p:tgtEl>
                                            <p:attrNameLst>
                                              <p:attrName>ppt_x</p:attrName>
                                            </p:attrNameLst>
                                          </p:cBhvr>
                                          <p:tavLst>
                                            <p:tav tm="0">
                                              <p:val>
                                                <p:strVal val="1+#ppt_w/2"/>
                                              </p:val>
                                            </p:tav>
                                            <p:tav tm="100000">
                                              <p:val>
                                                <p:strVal val="#ppt_x"/>
                                              </p:val>
                                            </p:tav>
                                          </p:tavLst>
                                        </p:anim>
                                        <p:anim calcmode="lin" valueType="num">
                                          <p:cBhvr additive="base">
                                            <p:cTn id="24" dur="350" fill="hold"/>
                                            <p:tgtEl>
                                              <p:spTgt spid="41"/>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additive="base">
                                            <p:cTn id="27" dur="350" fill="hold"/>
                                            <p:tgtEl>
                                              <p:spTgt spid="28"/>
                                            </p:tgtEl>
                                            <p:attrNameLst>
                                              <p:attrName>ppt_x</p:attrName>
                                            </p:attrNameLst>
                                          </p:cBhvr>
                                          <p:tavLst>
                                            <p:tav tm="0">
                                              <p:val>
                                                <p:strVal val="1+#ppt_w/2"/>
                                              </p:val>
                                            </p:tav>
                                            <p:tav tm="100000">
                                              <p:val>
                                                <p:strVal val="#ppt_x"/>
                                              </p:val>
                                            </p:tav>
                                          </p:tavLst>
                                        </p:anim>
                                        <p:anim calcmode="lin" valueType="num">
                                          <p:cBhvr additive="base">
                                            <p:cTn id="28" dur="350" fill="hold"/>
                                            <p:tgtEl>
                                              <p:spTgt spid="2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2" presetClass="entr" presetSubtype="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400"/>
                                            <p:tgtEl>
                                              <p:spTgt spid="10"/>
                                            </p:tgtEl>
                                          </p:cBhvr>
                                        </p:animEffect>
                                      </p:childTnLst>
                                    </p:cTn>
                                  </p:par>
                                </p:childTnLst>
                              </p:cTn>
                            </p:par>
                            <p:par>
                              <p:cTn id="33" fill="hold">
                                <p:stCondLst>
                                  <p:cond delay="3000"/>
                                </p:stCondLst>
                                <p:childTnLst>
                                  <p:par>
                                    <p:cTn id="34" presetID="22" presetClass="entr" presetSubtype="2"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wipe(right)">
                                          <p:cBhvr>
                                            <p:cTn id="36" dur="250"/>
                                            <p:tgtEl>
                                              <p:spTgt spid="20"/>
                                            </p:tgtEl>
                                          </p:cBhvr>
                                        </p:animEffect>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left)">
                                          <p:cBhvr>
                                            <p:cTn id="40" dur="500"/>
                                            <p:tgtEl>
                                              <p:spTgt spid="24"/>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wipe(left)">
                                          <p:cBhvr>
                                            <p:cTn id="44" dur="500"/>
                                            <p:tgtEl>
                                              <p:spTgt spid="29"/>
                                            </p:tgtEl>
                                          </p:cBhvr>
                                        </p:animEffect>
                                      </p:childTnLst>
                                    </p:cTn>
                                  </p:par>
                                </p:childTnLst>
                              </p:cTn>
                            </p:par>
                            <p:par>
                              <p:cTn id="45" fill="hold">
                                <p:stCondLst>
                                  <p:cond delay="4500"/>
                                </p:stCondLst>
                                <p:childTnLst>
                                  <p:par>
                                    <p:cTn id="46" presetID="2" presetClass="entr" presetSubtype="2"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additive="base">
                                            <p:cTn id="48" dur="350" fill="hold"/>
                                            <p:tgtEl>
                                              <p:spTgt spid="32"/>
                                            </p:tgtEl>
                                            <p:attrNameLst>
                                              <p:attrName>ppt_x</p:attrName>
                                            </p:attrNameLst>
                                          </p:cBhvr>
                                          <p:tavLst>
                                            <p:tav tm="0">
                                              <p:val>
                                                <p:strVal val="1+#ppt_w/2"/>
                                              </p:val>
                                            </p:tav>
                                            <p:tav tm="100000">
                                              <p:val>
                                                <p:strVal val="#ppt_x"/>
                                              </p:val>
                                            </p:tav>
                                          </p:tavLst>
                                        </p:anim>
                                        <p:anim calcmode="lin" valueType="num">
                                          <p:cBhvr additive="base">
                                            <p:cTn id="49" dur="350" fill="hold"/>
                                            <p:tgtEl>
                                              <p:spTgt spid="32"/>
                                            </p:tgtEl>
                                            <p:attrNameLst>
                                              <p:attrName>ppt_y</p:attrName>
                                            </p:attrNameLst>
                                          </p:cBhvr>
                                          <p:tavLst>
                                            <p:tav tm="0">
                                              <p:val>
                                                <p:strVal val="#ppt_y"/>
                                              </p:val>
                                            </p:tav>
                                            <p:tav tm="100000">
                                              <p:val>
                                                <p:strVal val="#ppt_y"/>
                                              </p:val>
                                            </p:tav>
                                          </p:tavLst>
                                        </p:anim>
                                      </p:childTnLst>
                                    </p:cTn>
                                  </p:par>
                                  <p:par>
                                    <p:cTn id="50" presetID="2" presetClass="entr" presetSubtype="2" fill="hold" grpId="0" nodeType="withEffect">
                                      <p:stCondLst>
                                        <p:cond delay="0"/>
                                      </p:stCondLst>
                                      <p:childTnLst>
                                        <p:set>
                                          <p:cBhvr>
                                            <p:cTn id="51" dur="1" fill="hold">
                                              <p:stCondLst>
                                                <p:cond delay="0"/>
                                              </p:stCondLst>
                                            </p:cTn>
                                            <p:tgtEl>
                                              <p:spTgt spid="49"/>
                                            </p:tgtEl>
                                            <p:attrNameLst>
                                              <p:attrName>style.visibility</p:attrName>
                                            </p:attrNameLst>
                                          </p:cBhvr>
                                          <p:to>
                                            <p:strVal val="visible"/>
                                          </p:to>
                                        </p:set>
                                        <p:anim calcmode="lin" valueType="num">
                                          <p:cBhvr additive="base">
                                            <p:cTn id="52" dur="350" fill="hold"/>
                                            <p:tgtEl>
                                              <p:spTgt spid="49"/>
                                            </p:tgtEl>
                                            <p:attrNameLst>
                                              <p:attrName>ppt_x</p:attrName>
                                            </p:attrNameLst>
                                          </p:cBhvr>
                                          <p:tavLst>
                                            <p:tav tm="0">
                                              <p:val>
                                                <p:strVal val="1+#ppt_w/2"/>
                                              </p:val>
                                            </p:tav>
                                            <p:tav tm="100000">
                                              <p:val>
                                                <p:strVal val="#ppt_x"/>
                                              </p:val>
                                            </p:tav>
                                          </p:tavLst>
                                        </p:anim>
                                        <p:anim calcmode="lin" valueType="num">
                                          <p:cBhvr additive="base">
                                            <p:cTn id="53" dur="350" fill="hold"/>
                                            <p:tgtEl>
                                              <p:spTgt spid="49"/>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22" presetClass="entr" presetSubtype="8"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left)">
                                          <p:cBhvr>
                                            <p:cTn id="57" dur="400"/>
                                            <p:tgtEl>
                                              <p:spTgt spid="13"/>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right)">
                                          <p:cBhvr>
                                            <p:cTn id="61" dur="250"/>
                                            <p:tgtEl>
                                              <p:spTgt spid="21"/>
                                            </p:tgtEl>
                                          </p:cBhvr>
                                        </p:animEffect>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wipe(left)">
                                          <p:cBhvr>
                                            <p:cTn id="65" dur="500"/>
                                            <p:tgtEl>
                                              <p:spTgt spid="25"/>
                                            </p:tgtEl>
                                          </p:cBhvr>
                                        </p:animEffect>
                                      </p:childTnLst>
                                    </p:cTn>
                                  </p:par>
                                </p:childTnLst>
                              </p:cTn>
                            </p:par>
                            <p:par>
                              <p:cTn id="66" fill="hold">
                                <p:stCondLst>
                                  <p:cond delay="6500"/>
                                </p:stCondLst>
                                <p:childTnLst>
                                  <p:par>
                                    <p:cTn id="67" presetID="22" presetClass="entr" presetSubtype="8"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wipe(left)">
                                          <p:cBhvr>
                                            <p:cTn id="69" dur="500"/>
                                            <p:tgtEl>
                                              <p:spTgt spid="30"/>
                                            </p:tgtEl>
                                          </p:cBhvr>
                                        </p:animEffect>
                                      </p:childTnLst>
                                    </p:cTn>
                                  </p:par>
                                </p:childTnLst>
                              </p:cTn>
                            </p:par>
                            <p:par>
                              <p:cTn id="70" fill="hold">
                                <p:stCondLst>
                                  <p:cond delay="7000"/>
                                </p:stCondLst>
                                <p:childTnLst>
                                  <p:par>
                                    <p:cTn id="71" presetID="2" presetClass="entr" presetSubtype="2"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 calcmode="lin" valueType="num">
                                          <p:cBhvr additive="base">
                                            <p:cTn id="73" dur="350" fill="hold"/>
                                            <p:tgtEl>
                                              <p:spTgt spid="46"/>
                                            </p:tgtEl>
                                            <p:attrNameLst>
                                              <p:attrName>ppt_x</p:attrName>
                                            </p:attrNameLst>
                                          </p:cBhvr>
                                          <p:tavLst>
                                            <p:tav tm="0">
                                              <p:val>
                                                <p:strVal val="1+#ppt_w/2"/>
                                              </p:val>
                                            </p:tav>
                                            <p:tav tm="100000">
                                              <p:val>
                                                <p:strVal val="#ppt_x"/>
                                              </p:val>
                                            </p:tav>
                                          </p:tavLst>
                                        </p:anim>
                                        <p:anim calcmode="lin" valueType="num">
                                          <p:cBhvr additive="base">
                                            <p:cTn id="74" dur="350" fill="hold"/>
                                            <p:tgtEl>
                                              <p:spTgt spid="46"/>
                                            </p:tgtEl>
                                            <p:attrNameLst>
                                              <p:attrName>ppt_y</p:attrName>
                                            </p:attrNameLst>
                                          </p:cBhvr>
                                          <p:tavLst>
                                            <p:tav tm="0">
                                              <p:val>
                                                <p:strVal val="#ppt_y"/>
                                              </p:val>
                                            </p:tav>
                                            <p:tav tm="100000">
                                              <p:val>
                                                <p:strVal val="#ppt_y"/>
                                              </p:val>
                                            </p:tav>
                                          </p:tavLst>
                                        </p:anim>
                                      </p:childTnLst>
                                    </p:cTn>
                                  </p:par>
                                  <p:par>
                                    <p:cTn id="75" presetID="2" presetClass="entr" presetSubtype="2"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350" fill="hold"/>
                                            <p:tgtEl>
                                              <p:spTgt spid="50"/>
                                            </p:tgtEl>
                                            <p:attrNameLst>
                                              <p:attrName>ppt_x</p:attrName>
                                            </p:attrNameLst>
                                          </p:cBhvr>
                                          <p:tavLst>
                                            <p:tav tm="0">
                                              <p:val>
                                                <p:strVal val="1+#ppt_w/2"/>
                                              </p:val>
                                            </p:tav>
                                            <p:tav tm="100000">
                                              <p:val>
                                                <p:strVal val="#ppt_x"/>
                                              </p:val>
                                            </p:tav>
                                          </p:tavLst>
                                        </p:anim>
                                        <p:anim calcmode="lin" valueType="num">
                                          <p:cBhvr additive="base">
                                            <p:cTn id="78" dur="350" fill="hold"/>
                                            <p:tgtEl>
                                              <p:spTgt spid="50"/>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16"/>
                                            </p:tgtEl>
                                            <p:attrNameLst>
                                              <p:attrName>style.visibility</p:attrName>
                                            </p:attrNameLst>
                                          </p:cBhvr>
                                          <p:to>
                                            <p:strVal val="visible"/>
                                          </p:to>
                                        </p:set>
                                        <p:animEffect transition="in" filter="wipe(left)">
                                          <p:cBhvr>
                                            <p:cTn id="82" dur="400"/>
                                            <p:tgtEl>
                                              <p:spTgt spid="16"/>
                                            </p:tgtEl>
                                          </p:cBhvr>
                                        </p:animEffect>
                                      </p:childTnLst>
                                    </p:cTn>
                                  </p:par>
                                </p:childTnLst>
                              </p:cTn>
                            </p:par>
                            <p:par>
                              <p:cTn id="83" fill="hold">
                                <p:stCondLst>
                                  <p:cond delay="8000"/>
                                </p:stCondLst>
                                <p:childTnLst>
                                  <p:par>
                                    <p:cTn id="84" presetID="22" presetClass="entr" presetSubtype="2" fill="hold" grpId="0" nodeType="afterEffect">
                                      <p:stCondLst>
                                        <p:cond delay="0"/>
                                      </p:stCondLst>
                                      <p:childTnLst>
                                        <p:set>
                                          <p:cBhvr>
                                            <p:cTn id="85" dur="1" fill="hold">
                                              <p:stCondLst>
                                                <p:cond delay="0"/>
                                              </p:stCondLst>
                                            </p:cTn>
                                            <p:tgtEl>
                                              <p:spTgt spid="22"/>
                                            </p:tgtEl>
                                            <p:attrNameLst>
                                              <p:attrName>style.visibility</p:attrName>
                                            </p:attrNameLst>
                                          </p:cBhvr>
                                          <p:to>
                                            <p:strVal val="visible"/>
                                          </p:to>
                                        </p:set>
                                        <p:animEffect transition="in" filter="wipe(right)">
                                          <p:cBhvr>
                                            <p:cTn id="86" dur="250"/>
                                            <p:tgtEl>
                                              <p:spTgt spid="22"/>
                                            </p:tgtEl>
                                          </p:cBhvr>
                                        </p:animEffect>
                                      </p:childTnLst>
                                    </p:cTn>
                                  </p:par>
                                </p:childTnLst>
                              </p:cTn>
                            </p:par>
                            <p:par>
                              <p:cTn id="87" fill="hold">
                                <p:stCondLst>
                                  <p:cond delay="8500"/>
                                </p:stCondLst>
                                <p:childTnLst>
                                  <p:par>
                                    <p:cTn id="88" presetID="22" presetClass="entr" presetSubtype="8"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Effect transition="in" filter="wipe(left)">
                                          <p:cBhvr>
                                            <p:cTn id="90" dur="500"/>
                                            <p:tgtEl>
                                              <p:spTgt spid="26"/>
                                            </p:tgtEl>
                                          </p:cBhvr>
                                        </p:animEffect>
                                      </p:childTnLst>
                                    </p:cTn>
                                  </p:par>
                                </p:childTnLst>
                              </p:cTn>
                            </p:par>
                            <p:par>
                              <p:cTn id="91" fill="hold">
                                <p:stCondLst>
                                  <p:cond delay="9000"/>
                                </p:stCondLst>
                                <p:childTnLst>
                                  <p:par>
                                    <p:cTn id="92" presetID="22" presetClass="entr" presetSubtype="8" fill="hold" grpId="0" nodeType="afterEffect">
                                      <p:stCondLst>
                                        <p:cond delay="0"/>
                                      </p:stCondLst>
                                      <p:childTnLst>
                                        <p:set>
                                          <p:cBhvr>
                                            <p:cTn id="93" dur="1" fill="hold">
                                              <p:stCondLst>
                                                <p:cond delay="0"/>
                                              </p:stCondLst>
                                            </p:cTn>
                                            <p:tgtEl>
                                              <p:spTgt spid="31"/>
                                            </p:tgtEl>
                                            <p:attrNameLst>
                                              <p:attrName>style.visibility</p:attrName>
                                            </p:attrNameLst>
                                          </p:cBhvr>
                                          <p:to>
                                            <p:strVal val="visible"/>
                                          </p:to>
                                        </p:set>
                                        <p:animEffect transition="in" filter="wipe(left)">
                                          <p:cBhvr>
                                            <p:cTn id="94" dur="500"/>
                                            <p:tgtEl>
                                              <p:spTgt spid="31"/>
                                            </p:tgtEl>
                                          </p:cBhvr>
                                        </p:animEffect>
                                      </p:childTnLst>
                                    </p:cTn>
                                  </p:par>
                                </p:childTnLst>
                              </p:cTn>
                            </p:par>
                            <p:par>
                              <p:cTn id="95" fill="hold">
                                <p:stCondLst>
                                  <p:cond delay="9500"/>
                                </p:stCondLst>
                                <p:childTnLst>
                                  <p:par>
                                    <p:cTn id="96" presetID="2" presetClass="entr" presetSubtype="2" fill="hold" nodeType="afterEffect">
                                      <p:stCondLst>
                                        <p:cond delay="0"/>
                                      </p:stCondLst>
                                      <p:childTnLst>
                                        <p:set>
                                          <p:cBhvr>
                                            <p:cTn id="97" dur="1" fill="hold">
                                              <p:stCondLst>
                                                <p:cond delay="0"/>
                                              </p:stCondLst>
                                            </p:cTn>
                                            <p:tgtEl>
                                              <p:spTgt spid="38"/>
                                            </p:tgtEl>
                                            <p:attrNameLst>
                                              <p:attrName>style.visibility</p:attrName>
                                            </p:attrNameLst>
                                          </p:cBhvr>
                                          <p:to>
                                            <p:strVal val="visible"/>
                                          </p:to>
                                        </p:set>
                                        <p:anim calcmode="lin" valueType="num">
                                          <p:cBhvr additive="base">
                                            <p:cTn id="98" dur="350" fill="hold"/>
                                            <p:tgtEl>
                                              <p:spTgt spid="38"/>
                                            </p:tgtEl>
                                            <p:attrNameLst>
                                              <p:attrName>ppt_x</p:attrName>
                                            </p:attrNameLst>
                                          </p:cBhvr>
                                          <p:tavLst>
                                            <p:tav tm="0">
                                              <p:val>
                                                <p:strVal val="1+#ppt_w/2"/>
                                              </p:val>
                                            </p:tav>
                                            <p:tav tm="100000">
                                              <p:val>
                                                <p:strVal val="#ppt_x"/>
                                              </p:val>
                                            </p:tav>
                                          </p:tavLst>
                                        </p:anim>
                                        <p:anim calcmode="lin" valueType="num">
                                          <p:cBhvr additive="base">
                                            <p:cTn id="99" dur="350" fill="hold"/>
                                            <p:tgtEl>
                                              <p:spTgt spid="38"/>
                                            </p:tgtEl>
                                            <p:attrNameLst>
                                              <p:attrName>ppt_y</p:attrName>
                                            </p:attrNameLst>
                                          </p:cBhvr>
                                          <p:tavLst>
                                            <p:tav tm="0">
                                              <p:val>
                                                <p:strVal val="#ppt_y"/>
                                              </p:val>
                                            </p:tav>
                                            <p:tav tm="100000">
                                              <p:val>
                                                <p:strVal val="#ppt_y"/>
                                              </p:val>
                                            </p:tav>
                                          </p:tavLst>
                                        </p:anim>
                                      </p:childTnLst>
                                    </p:cTn>
                                  </p:par>
                                  <p:par>
                                    <p:cTn id="100" presetID="2" presetClass="entr" presetSubtype="2" fill="hold" grpId="0" nodeType="withEffect">
                                      <p:stCondLst>
                                        <p:cond delay="0"/>
                                      </p:stCondLst>
                                      <p:childTnLst>
                                        <p:set>
                                          <p:cBhvr>
                                            <p:cTn id="101" dur="1" fill="hold">
                                              <p:stCondLst>
                                                <p:cond delay="0"/>
                                              </p:stCondLst>
                                            </p:cTn>
                                            <p:tgtEl>
                                              <p:spTgt spid="51"/>
                                            </p:tgtEl>
                                            <p:attrNameLst>
                                              <p:attrName>style.visibility</p:attrName>
                                            </p:attrNameLst>
                                          </p:cBhvr>
                                          <p:to>
                                            <p:strVal val="visible"/>
                                          </p:to>
                                        </p:set>
                                        <p:anim calcmode="lin" valueType="num">
                                          <p:cBhvr additive="base">
                                            <p:cTn id="102" dur="350" fill="hold"/>
                                            <p:tgtEl>
                                              <p:spTgt spid="51"/>
                                            </p:tgtEl>
                                            <p:attrNameLst>
                                              <p:attrName>ppt_x</p:attrName>
                                            </p:attrNameLst>
                                          </p:cBhvr>
                                          <p:tavLst>
                                            <p:tav tm="0">
                                              <p:val>
                                                <p:strVal val="1+#ppt_w/2"/>
                                              </p:val>
                                            </p:tav>
                                            <p:tav tm="100000">
                                              <p:val>
                                                <p:strVal val="#ppt_x"/>
                                              </p:val>
                                            </p:tav>
                                          </p:tavLst>
                                        </p:anim>
                                        <p:anim calcmode="lin" valueType="num">
                                          <p:cBhvr additive="base">
                                            <p:cTn id="103" dur="350" fill="hold"/>
                                            <p:tgtEl>
                                              <p:spTgt spid="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animBg="1"/>
          <p:bldP spid="24" grpId="0" animBg="1"/>
          <p:bldP spid="25" grpId="0" animBg="1"/>
          <p:bldP spid="26" grpId="0" animBg="1"/>
          <p:bldP spid="27" grpId="0"/>
          <p:bldP spid="28" grpId="0"/>
          <p:bldP spid="29" grpId="0"/>
          <p:bldP spid="30" grpId="0"/>
          <p:bldP spid="31" grpId="0"/>
          <p:bldP spid="49" grpId="0"/>
          <p:bldP spid="50" grpId="0"/>
          <p:bldP spid="51" grpId="0"/>
        </p:bld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0557B36A-B451-485E-87AE-BE6CC95C01F1"/>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Content List"/>
  <p:tag name="ISPRINGCLOUDFOLDERID" val="0"/>
  <p:tag name="ISPRINGCLOUDFOLDERPATH" val="Content List"/>
  <p:tag name="ISPRING_PLAYERS_CUSTOMIZATION" val="UEsDBBQAAgAIANOodEkVDq0oZAQAAAcRAAAdAAAAdW5pdmVyc2FsL2NvbW1vbl9tZXNzYWdlcy5sbmetWG1v2zYQ/l6g/4EQUGADtrQd0KIYEge0xNhEZMmV6DjZCwRGYmwilJjpxW32ab9mP2y/ZEfKTuK+QFISwDZMyvfc8e6eu6MPjz/nCm1EWUldHDlvD944SBSpzmSxOnIW7OTnDw6qal5kXOlCHDmFdtDx6OWLQ8WLVcNXAr6/fIHQYS6qCpbVyKzu10hmR858nLjhbI6Di8QPJ2EyphNn5Or8hhe3yNcr/Uf5wy/vP3x+++79j4evt5J9gOIZ9v19KGSR3r3pARSwKPQTQCN+EpBz5ozM5zC5cMF8GhBntP0yTHoekTNnZD475RZRRAKWxD71SELjJAiZ9YVPGPGc0YVu0JpvBKo12kjxCdVrAZGsZSlQpWRmH6QaNopGdCnzwhmmQRKRmEXUZTQMnFGsy/L2JwvLm3qtS1BXoUxW/FKJzOqEnLHPb0pRgWpeQ04heNVrCb/UOZfFQafqCC9pMElYGPpxQgJvt+OMSJEhr+RGzUCUCMckAoCSV6J8hGxis8yKI6zUMIQpnUx9eDNjwlSu1gre9VA75gRiMBdFlxTkCIkgu+J4GUaecRqoQhzd8Kr6pMtsLz8eBqoLmAZuCCnosgfgzGDsgCHGEipHWYq07gKbkTjGE5KMw3NIZOBdOEQiPAW6nQ6RuCAxUITEXTIBPqMTbBLeUGyX/zt+pdyks7pFPE1BzrhvI3VTwY5xKbDAMq06GKYmJh8XEDaK/e/QuEUF79rVSm4E2FFmouxUBJXFJZ7Joo8L+ltygqlPvATSyguXCbMlz2jM+S0qdI14tuFFKtClSHkDuX4LzzKZ2Wcmzlb/X438G/F6W1VebQtS4JHzV0Pt2ath3zCrqcCmuhb5Td2l2jhsa/5jrDA5/V0T+hz9cfpjlwQ4ouHzRKaSeaPaqvvk+NxZNjRGnUY80VP9o/XclsRtbR1TKFhjqftLEOimpn9AA1T9pWhwAormbYmGGk6LqwE6g3ALEGj0WIwzcNWeCWfgwgHySzKOKYPZaCkuK1l3jh2WjW2Avh3aFOY8JWpxT8ZLcaVhwlGCb9rpA7qQjXRnQB8MN3utglHmg8kBAK7a5AFIJXOwP+uBuZiRnQfaAr93kqVuVGbJq+S1LfLg2yYXX49NV6XO7a7i1S552yZz/BQr2sNFrdL5gPZ/x7/e8XlAv8dHKSY4cqeJiwOXmEHfcFX1FAIKGFf4LE58PDbiwIWc1+kamumVboqsJ1A7q3vkBAPY9syx4GW6/u+ff3tifGFJu4u2u78OAgFimypI7sB+D3Qtqj+7QBge78vZRR+p7d1mJ9fzqsMoZOGz3CF421pyncPWQbdeSPJt0DBj2J3OgAexTXvdlDC6DUGY4egUapmdwp3RjJfXUAiZ1moQinW1ScB6mPb762VTK1mIIbJPayXmwIzOE+x59q4N5FMyvW57ZgY3inR76VZw6e4L5k5xAHX2CzyRyXogoG1NuyoERG/X9zTffN2p7laV/cvi8PWDfzD+B1BLAwQUAAIACADTqHRJCH4LIykDAACGDAAAJwAAAHVuaXZlcnNhbC9mbGFzaF9wdWJsaXNoaW5nX3NldHRpbmdzLnhtbNVX3W7aMBS+5yksT70saTu6diihqgpo1VpAhW3tVWViQ6w6dhbbUHq1p9mD7Ul2HAMFtevSH6RNCBGfn+/8n5jw6DYVaMJyzZWM8G51ByMmY0W5HEf4y6C9fYiRNkRSIpRkEZYKo6NGJczsUHCd9JkxIKoRwEhdz0yEE2OyehBMp9Mq11nuuEpYA/i6Gqs0yHKmmTQsDzJBZvBjZhnTeI5QAgC+qZJztUalglDokc4VtYIhTsFzyV1QRLQF0QkOvNiQxDfjXFlJT5RQOcrHwwi/Ozx2n4WMh2rylEmXE90AoiObOqGUOy+I6PM7hhLGxwm4e1DDaMqpSSK8V3MoIB08RCmwfejEoZwoyIE0c/iUGUKJIf7o7Rl2a/SC4El0JknK4wFwkIs/ws3B9aerXuvi7LTz+XrQ7Z4NTnveiUInWMcJg3VDITikbB6zpZ2QGEPiBPwGnRERmoXBKmkhNlJyzTl3RkMlIPeFFrRROmS0Q1K2Uo3+DZdtkNzFaASBiFmEj3NOBEbcEMHjpbK2Q224KareXpVEgAXtydB5H9+b99mJE5JrturWgqNdzuPGN2UFRTNlkeA3DBmFIH6bwlPC0Gpx0ChXaUGF9jFICw4WJ5xNGT0qcjoH/JOhKzCRWtCEXs0EM97Cd8vv0JCNVA64jEygs4HOtcevPgs4I1rfg5KFj1v9s9Nm6/q002xdbrkACZ0QGT8THArO0sxsBJ/MkFRmoQfpiInVrCgK5bTglYmt+vIyaJ5a4cv81sVYgd5gSTZj5TmF+asHpc0mZFIMohuuAhpGkENJPCYwYlgXXFpWFjAmEikpZojEsNa0G+sJV1YDxQ+wh9Yv99DrIy6L0xhWG1jMKctLQe7s7r2v7X84OPxYrwa/fvzcflJpvvB7gjhzfuOfPLnyl2v/4TYMA7elH1/aJrf/5s7uXbS+lslrp3U5KFXSVr8UXLeMVPdzGakL/5LprbxgSrkAS2nshwzWkuApN4y+ZYu9oE1e9W73PbaZNtlgzK8Zjf8mZH9aXhPX7oVh8OjF1XFSLnkKiXArcXnbbezXduCm+SirUgG09f8OjcpvUEsDBBQAAgAIANOodEm1/AlkugIAAFUKAAAhAAAAdW5pdmVyc2FsL2ZsYXNoX3NraW5fc2V0dGluZ3MueG1slVZtb+IwDP5+vwJx3+nulZ3UITHGSZN2t+k27XvamjYiTaokZce/vzhN1gQo9LAmEft5bMexzVK1pXzxYTJJc8GEfAatKS8VarxuQoubadZqLfgsF1wD1zMuZE3YdPHxp/2kiUVeYokdyLGcDcmhDzO3nzEUF+PbHGWIkIu6IXz/IEoxy0i+LaVoeXExtWrfgGSUbw3y6sd8tR4MwKjS9xrqKKf1Nco4SiNBKcCUvq9RLrIYyYD5SFf2M5LThzp/+wPajiqqLW35CWWI1pAS4iJfL1GG8dx4j19ljnKeoOGvNtAvn1EGoYzsQcbO776iDDJE0zb/0yONFCUWNOacf8R3DhOkMOOHWV2hXCTghTDQxVdw5bF3vQtA7ms49ymOqxTsCet6sBDw0TMGCy1bSBN/6myqEm+PrTbzAYsNYcoAQlUPejJJP5FWeTexrsf9gTfKi9CX0/SQV8HaGlZdwoG7WN/jV6tbuytCp++6IEMJO6cMUuyVPfK3qesRMlD2yGdGC3jkbH+cwaGpI/lHviXuOc/X31iBE3MsnNWfvBUjPeDoqiBVp/CYWhSwUJjOC60B3y1NrK5LKTnKKeVkR0uiqeC/EJft7WVUmhwYXK+d7qxUU83gVMPZHM2aDstlz3E/OmvckN3PQn+57jzRZovfTInWJK9q87OkphPHM2NiCjNNTjNwTxo4yHu+EQHHxh4i1URuQb4IwcaG4UKDGutedMM1BE+ToAZpcrrKqXNyqvy8rTOQa/NqFJSvcqzsgBUtK2b+9CuFNygOGAPWjqor448T+t6XgcI1ARCZV75ru0NnqVumKYMd+OEPFPbKQ3dLlenSoYZb6gfY6LDlnGZUT7pd0fdKvEMC/Qn8q0krcnxgGdH2mmTK3iyafL+G+1yixezXGTZfuMns2fVS5NjYjytolPjv5D9QSwMEFAACAAgA06h0SSqWD2f+AgAAlwsAACYAAAB1bml2ZXJzYWwvaHRtbF9wdWJsaXNoaW5nX3NldHRpbmdzLnhtbM2Wb08aMRjA3/Mpmi6+lFPnpiN3GCMYiU6IsE1fmXItXGOvvbU98Hy1T7MPtk+yp1dAiI6dRpaFEOjTPr/nX/u04dF9KtCEacOVjPBufQcjJmNFuRxH+MvgdPsQI2OJpEQoySIsFUZHzVqY5UPBTdJn1sJSgwAjTSOzEU6szRpBMJ1O69xk2s0qkVvgm3qs0iDTzDBpmQ4yQQr4sUXGDJ4RKgDgmyo5U2vWagiFnvRZ0VwwxCl4LrkLiogzmwoc+FVDEt+NtcolPVFCaaTHwwi/Ozx2n/kaT2rxlEmXEtMEoRPbBqGUOyeI6PMHhhLGxwl4e7CP0ZRTm0R4b99RYHXwlFKyfeTEUU4UpEDaGT5lllBiiR96e5bdWzMXeBEtJEl5PIAZ5MKPcGtwe3bTa19ddC7Pbwfd7sWg0/NOlDrBKicMVg2F4JDKdcwWdkJiLYkT8Bt0RkQYFgbLovmykZIrzrkxGioBqS+1MBqBp6KI8LHmRGDELRE8XsxaosfMnnIBMTjd3fpIWvwI9PHGCdGGLRuazxiXxbj5TeWCokLlSPA7hqxCEFGewr+EoeV0o5FWaSkVxFhkBKcMTTibMnpUZmkG/JOhGzCR5qAJmy8TzHoL33P+gIZspDRwGZnAVgU5N55ffxE4I8Y8Qsncx63+RafVvu1cttrXWy5AQidExi+EQwlZmtmN8EmBpLJzPUhHTHLDyqJQTsu5KrHVX18Gw9Nc+DK/dTGW0BssyWasvKQwf/WgstmETMqD6A5XiYYjyKEkngkTMRx3LnNWFRgTiZQUBSIxNCrjjvWEq9yAxB9gjzav99DrIy7L0RhuDrCoKdOVkDu7e+/3P3w8OPzUqAe/fvzcXqs0a+E9QZw538NP1jbxRSN/2g3DwPXO59uw1fm/6sK9q/bXKpm6bF8PKhWp3a+E61ZZ1T2vsurKXxu9pSujkgvQZsb+2ECjETzlltG33DSvKPz6+9dvizcq/AajWLt9/98g/Gjx3Fp5X4XBsw/AGshXH9PN2m9QSwMEFAACAAgA06h0SWhxUpGaAQAAHwYAAB8AAAB1bml2ZXJzYWwvaHRtbF9za2luX3NldHRpbmdzLmpzjZRNb8IwDIbv/AqUXSfEPmG7ocGkSRwmjdu0QyimVKRJlaQdHeK/rw5fTeqOxRfy8uR17CredrrVYhHrPne37rfbv/t7pwFqVudw7euiRU9RZ0YkC5glKYhEAguQ4nj0JO/OBGXMpDOdlx9oa2p+TOE/Sy5MHc8IC01ohjpcEOA3oW2owz8nsVOra19TrdHz3Fole5GSFqTtSaVT7hh29epWvcQAVgXoC+iSR+CZDtxqI8+ODwOMOhepNOOynKpY9eY8Wsda5XLRln9VZqCrT77eA/2nwcvEsxOJsW8W0jDxZIjRTmYajIFD3scJBgkLPgdR8+279QfqGTcLCugiMYk90qMbjDqd8RgaXRqOMHxMVl6Nbg4wmpyFjd0Td7cYHiF4CbphNb7H8ECV5dk/PmCmVYwdaaDNnp9QofgikfEhdR+D5PCyaNvWvXOh7vpj5j0hFTyhFfX80rbZEYKGAK03lo55TZB3StkJSpREDkVo1LQq6DliwzmC+88u49byaJVW46EajlUbuF6Dniklqtt/XbpnmKuz+wVQSwMEFAACAAgA06h0ST08L9HBAAAA5QEAABoAAAB1bml2ZXJzYWwvaTE4bl9wcmVzZXRzLnhtbJ2RsQrCMBCG9z5FuN3EbqUkdRPcHHSWmqYaaS8ll1of35SKdJGAQyD/8X0/JCd3r75jT+PJOlSQ8y0wg9o1Fm8Kzqf9pgBGocam7hwaBeiA7apM2rzAozdkArFYgaTgHsJQCjFNE7c0+NhArhtDLCauXS/i6R2K2RTDosLilvYv+zODKssYk9fRduGAVbzHtCCMvFYwOxeN3GLrQPwCGpMATKrBUAJofQJ4DAnAjytAiu+b56RHCvGjYpBitZ4qewNQSwMEFAACAAgA06h0SZr5lmRrAAAAawAAABwAAAB1bml2ZXJzYWwvbG9jYWxfc2V0dGluZ3MueG1ss7GvyM1RKEstKs7Mz7NVMtQzUFJIzUvOT8nMS7dVCg1x07VQUiguScxLSczJz0u1VcrLV1Kwt+OyyclPTswJTi0pASosVijISaxMLQpJzQUySlL9EnOBKp/tmfJ8ya5n09qfr9ivpG/HBQB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06h0SbCHI/RsAQAA9wIAACkAAAB1bml2ZXJzYWwvc2tpbl9jdXN0b21pemF0aW9uX3NldHRpbmdzLnhtbI1S20okMRB99yuCPzBJKreGdiC3lnlR0QGfm+ns0qyml07EZcnHm3Z3GEdHNPVUdU6doiqnTb/GaJ9Snh7Hv30ep3gXch7jz7Q+Q6jdTQ/TfDOHFHJaHSr3Yxym5038MS21Wk25j0M/D3ZB0xqj7vUhJbVyqmbMMIok89Qr5Dy3FWvANWAr5iix7eqdxD/dOexCzKdV29UR+rFhE1OY8yYO4c8ajtlvoeMNLud+GCsvrQVbouynFseWQIxwyX2hGgAEstwRh4uUjdQEecw4hmIUBQqIcE4aUYikHGrWNaKqMN8IxCRj1BXqae1GWhtHbZHQEKLrNK8aW7rOSIwRIQSYK1xAZzCqbKgaGtRyQHBgQBRtNFGAOtuZjhXvvLAcKeoFxoUZAxgfjnvY7u25DtVvr7M/5xeCJ7/gJLp4a3XCXO3uaZ4reRsefz/0OaBxuDi/ufV3/mqrt5vrq/P/vnz18J61mLVu/am3XwBQSwMEFAACAAgA1Kh0Sd92xIjVDAAA2h0AABcAAAB1bml2ZXJzYWwvdW5pdmVyc2FsLnBuZ+2Za1QTV7vHB21fKypITxGUm8JapVVuXrgjqFw9PQIiFwEBeRFQkQSEcAsBW1uwCqQUD7FqSFEqhEsCAolOIEGpib4UkBISJASQNEQmEsA4CbmRM9i+53x41/lw1jof+TC/mdkzs/fzPLOf/37W2t+HhwZvM9xlCADAtuMhAREAsJEMABuUn/wNaTnvsPEKcjLIiQg+BlCGLOeRm4/Sj544CgAd+C3a5I+R+81ZIbE5AGDUv3YYcNBN5wDACn084GhkQeKC8ETLQVjHWZbuVwFqYNIw4Sbq14QvF5odv/iCdi3v5KX63Y4h0n/cC7lhYVLv1DV+7IntMRMyqufrb0A5xVGltNCzWlgZFLRsyPMF7LnsumTr+dNP/5H2490/iD/dzUlx3UYqUc9Dvcqp+F75kHcGmqn6HLHoDHnk7hhprF6edTDCb2Xmal4a0ujxABrZ32oHi/B+KPuPAODKqSanhGDILKl4JBR5DDRG4oruVxnIgjYAQN+XUaSpAmkbfaIaeZL172ON7qDJ2pX9tUjk9Pd1rnOd61znOte5znWuc53rXOc617nO/19OrrztHI5Grn440rABALb7/x8pOlatfmFPak0seP3d2L+F+XQUvR8JjvFTj+BnuQvNghh6JwpNtwaAvgu/bRvpLWU5QQrCtH5VuQkTdCJeXqFiSJlIk01np1EV19hPmwW/9DfudneLEk6BQqEasYsDyxiLbNkkWAFVxNFRxHTXQUxGE46LA4fVNtBMCE493yiwuEVB5dN9CfBkznAbRlRrXTDz9Zj3Yk+OQFyqHiVFs7RiZ36JRjA95VYnKhRVuqNQGrOk4uXabLkuYnRQlIYhVc6vqoZLpw6gzjAXdeD8/sumA+OuwhT8YRrmsHPG6vv3exMbLB0NAL7/goMX54hVifzOdJf0cMsFsHD4qJAe0+u/NBPSSyEB3AUZT3IAGlxNyBd2l4imK5PARaYGxWjdQHei7t6bP41TqnM9rTgnBczZLppKydLr7tTH7fGQ3Xg3iC7JEW3a6ppE5PW4Cs1j8DcMWbvch4bleSDneZRDiiC3m4LRwacpy/LiGPF48FkuxjtuA/COu+kF3m+1QKPGhYIYEkZ+twbEUy83PnlSPSFskt6LJ91ododNt2Di0GrGhTRTj4Qj3LpOz60QqHjs60SlaSyLu806nnYNOftTfH9o0jQP8TdtEflaVHs/aOH0j3cmjrgvwlq2O3OkTNaORGYkletVIRc8aMFY4yUpgdCXVX0evJFPgb5nYyZhQqni8TwPxxvMQUFMGU9nGwB9XNlvq6z8x/W7nofcOuzhXMg3dirfNAcDapd+HsL33jX90e7TfQr2oVQf670AARsolWQqFx5wngcSTkqk2WAGaNIiT41Z+Cz4rKXo/GZgZhZiXBdmKDwhXumHYXrHo3B+UQ2Jv39ShppsVUQOYh96mQaloK04fGG+XQThSbSEUB/Dft//aAilTjB5hLjwKvWtt5AiyN8plC+bg6kbgcaY8pI6uTKcAGa6SOc8gzHjaPpq+adkwqFv6i3c44Oetj5tYG/hjkIyhvdOshA2qwZZqFdA3zxRbmMI5QrOIpZQoOm3uYKZ7bbwj0EuuaIyr29zRg+ZNsEJfTLGNcsYq4fepS4upfbdTjbl72tV3uTO2yWWTvFsZaD0YXZCP22xAYWtOJO3UxNqH2FwpWVpIoPaTR2VtAqMOlF1OQq1lEoXJCflO0QQ+pkip/vxpIEJ+4h9R9x1GXhD0vKmjLJUnyzLbuI+Hht3Svnsk5HrfWAS5P/t8tGn13heVvvdh0/xD3KSvnvtM3zgs3SGtZ1ZbNBhJ+PHjheq1b9/5dxNQGuILx0tAA9iij5QHymk3UImUufAquTj6qLjcFlpj2r6XGGT2MVInjCBwZ0hTvAwHpk7T3qxo8yrsruVl8/46l83mLSngCqmxdFYAn+eBrRqehk9Z3J3Yoh2xcrHjoJjqoegRPQ5/NWCjX6Fw5asPhj4in4JmMl1ki+mQRuhXxrriqC5lSLqATx2VSWJYanHqNF+etVwfmJY4dxP6ajEYCJJ8iUmwZUSShDlzdOetd5JJ4CO3VXyVJEbr4g73G0N5zSy+YoWuTzPAdOLKexdvC2JBZ/TzJ3kushqQ8sEZfFbrvPTMD/dez1JRdcn3grzFj40uDLatGibRx3WTByqCG9Rbr5T5j5dnCOBueUzriU9/NOyZZxep+QT8IBPAP1wmtCHUZFs9MyQo3q4/KTEnbtiuLLrIpGjjm7nudA4tPramNEz3EAWaW/E1/eldfh+WrKnsHhivnYbYDm9pn6KbtV214qsvaaN8lS7CElW88/aFREe6f5RazKz7hfWKkyVXpjrvemK3mbaLO/SQLQXa57u56orB9wCIfPpnXJuUUxTVUgSe2WcKaAJA7kp9wWfC65FzrxBItyeaS5ijIauhXaFMktV8dq3NnTkdw7lV8clFor/ExbbTV4c3xGXsjhr2WB3jdF/RTmSWRPrPuwkd+GpbKvj2HmWo870ZM/oBt7/1i3IF/uPhe+P6ogMKubVsXb5BUcGRseGHqQ0Wsy5WGCTOMrY4F8djQ2mYugn1sLFDZfG0dt4VEUx6jpX3L510GTO9TdsWjrnOvf3zJrMAGgHmqVTQHzEdbXB/paBi2fcjbMYMpXHJQv2iqxrdG1iMmUYVfidsuXg0qCAyr7W+tk2Jj5ucUQiJQ/so6XJE383oWPi5Lzw8v6q5fK/QrYLysPDFHjyM7K8qDaOqgLn+osztD6o7WR9t6XCChEAde7eI9In6t5FHBoeJa3mwjeStLM78D7vnkPe06qhol0dhgzMMCdZ4MLObySu5fzyYfWb+wsZ8j0XbykbqrZbINYcvmc3Xns0up/y8rb+55ce3HyVWZbxX0F1rYDNp++3kTLMBWlan2E+ua8t+aNVLW4y+dJ0SxW36FKu4JxFNbg0EmzTVrJ01abVv8u66Y6P6o8a6YWLE7cbGU4z+4Ty7HE3h8Y7f05WEVYlJgj4c/7cdscfapH/lQwOsGSMsPOD2HPuVhsYVNSd38DCPHJyK6fHvqvM37ZbsZsfPjqU7WuEsa4yJcPjb2gv3Gwx9YqbU6V6XeatvP8Zp+Ogr4lVvw9K6xP6Z2IUzH5vP8GX4MaQscAQq3KI5/K0rUyWNS3G4A83uToo2dbNAmtEohIu3kLndHPMa6u9qKJwkzhBIy2QLHcdPr1oqM0Wis2r4/Dfo7BvbSPs0T3LbLXLVOo12bsFdCkWLvfTJsN0lq4yY+5VOinBhjeYBm+hYJmW97C+qAjWbo79d8KVEwTCWvAvFL97YW+22u//y+z5eAce9sfbaSqzgn0g9M6EiimpKWRep2WrPnl0A6JxPohDwsDCyXIdT5zifL7SRtoeOcp1I8sH+rEcOHKgYoCt6L3UbgyfbuIgaZ1nQq5RXw2Brbip3/KIGqiFShlTiVdI2j/sW8ptSh5V7n6HSWa3gZKBPUg2uMFftZUczxPRdKFvkMS+OxSlZXGlTYIda2qt/KDWf7dB1HrxWxQubVony+djs+eAtjCr2pOnCIOjXNRbNE4aTz/BgV8G7qRDdc7lb+rwnA8K3GaWWFCPI/qmC/M+iHAjqQQUGmk+JddokGKodsUhgXtTnKuczAnztlKBX4iihXLx9v9eyZSIlNCpY5Jmwd/WTIkqHVTeK1cZ2WJsI1h1//r263KbREhD5p+gb0MSVQIJ86cz6U/2BEAN3pN05lWw4rZYGWElw/ZiTv7pe+iybdTAmsuTO2HirzJXjSVG6re2ZlJ7FXGMtUWzRh1zQGgTqhbZ6AsOnoe0l4t1rxvUMYdyVrJwuX/1AmE3C3Pe7U1QMIyBvjHvZ9grHwnBYbBwaDCKaebtEUGVojQ4xUMtUpQlsvYkBb1xUk5hF6F8libB4sg5zUDS6uX4H7JbbFaXyhcQfzi+fzRSGLUjSPgedTpp9KdGx/JdGHDd2CFhj2T2nt4YU3PVDgZLdj1Ev1rbtmsJti5sqBwJRYrQXP7H2jCc32tz5wgMMWZZuAmY8RjSaciaXLbn4klf9tA3yJdevs+NXmUt9iqn1Ayy3+oyXvCFVR0yFeFDrpmDowlmALA0Vj4mMW/W5LEflxW1je7P22FpSRafxgZUvbbFxu71kmrImFspRKeNcLqf5pXa5fku+3AD4Cxdyt2u8eg6yJRJS69tCYT4zwacWT1Fbzs4PP3ttGjC2CMUUj4DTqH/WnqzJaTSqSpgbbux2bd3WUxIotkZAMDMzeYwtFbip78Q/M/txtO6/HZ3U+RFbzLYVYZp4C1RS3UtxO3It1Xkotyt7nbdZaV6zXSLM3PlHnEz0kyJgNMxb/RlY5AemLye3lSMgy+v7WQeDwwNoBw7+81/AVBLAwQUAAIACADUqHRJcD84SUoAAABqAAAAGwAAAHVuaXZlcnNhbC91bml2ZXJzYWwucG5nLnhtbLOxr8jNUShLLSrOzM+zVTLUM1Cyt+PlsikoSi3LTC1XqACKGekZQICSQiUqtzwzpSTDVsnS0BghlpGamZ5RYqtkZmEKF9QHGgkAUEsBAgAAFAACAAgA06h0SRUOrShkBAAABxEAAB0AAAAAAAAAAQAAAAAAAAAAAHVuaXZlcnNhbC9jb21tb25fbWVzc2FnZXMubG5nUEsBAgAAFAACAAgA06h0SQh+CyMpAwAAhgwAACcAAAAAAAAAAQAAAAAAnwQAAHVuaXZlcnNhbC9mbGFzaF9wdWJsaXNoaW5nX3NldHRpbmdzLnhtbFBLAQIAABQAAgAIANOodEm1/AlkugIAAFUKAAAhAAAAAAAAAAEAAAAAAA0IAAB1bml2ZXJzYWwvZmxhc2hfc2tpbl9zZXR0aW5ncy54bWxQSwECAAAUAAIACADTqHRJKpYPZ/4CAACXCwAAJgAAAAAAAAABAAAAAAAGCwAAdW5pdmVyc2FsL2h0bWxfcHVibGlzaGluZ19zZXR0aW5ncy54bWxQSwECAAAUAAIACADTqHRJaHFSkZoBAAAfBgAAHwAAAAAAAAABAAAAAABIDgAAdW5pdmVyc2FsL2h0bWxfc2tpbl9zZXR0aW5ncy5qc1BLAQIAABQAAgAIANOodEk9PC/RwQAAAOUBAAAaAAAAAAAAAAEAAAAAAB8QAAB1bml2ZXJzYWwvaTE4bl9wcmVzZXRzLnhtbFBLAQIAABQAAgAIANOodEma+ZZkawAAAGsAAAAcAAAAAAAAAAEAAAAAABgRAAB1bml2ZXJzYWwvbG9jYWxfc2V0dGluZ3MueG1sUEsBAgAAFAACAAgARJRXRyO0Tvv7AgAAsAgAABQAAAAAAAAAAQAAAAAAvREAAHVuaXZlcnNhbC9wbGF5ZXIueG1sUEsBAgAAFAACAAgA06h0SbCHI/RsAQAA9wIAACkAAAAAAAAAAQAAAAAA6hQAAHVuaXZlcnNhbC9za2luX2N1c3RvbWl6YXRpb25fc2V0dGluZ3MueG1sUEsBAgAAFAACAAgA1Kh0Sd92xIjVDAAA2h0AABcAAAAAAAAAAAAAAAAAnRYAAHVuaXZlcnNhbC91bml2ZXJzYWwucG5nUEsBAgAAFAACAAgA1Kh0SXA/OElKAAAAagAAABsAAAAAAAAAAQAAAAAApyMAAHVuaXZlcnNhbC91bml2ZXJzYWwucG5nLnhtbFBLBQYAAAAACwALAEkDAAAqJAAAAAA="/>
  <p:tag name="ISPRING_PRESENTATION_TITLE" val="1221-16"/>
</p:tagLst>
</file>

<file path=ppt/tags/tag10.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11.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12.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4"/>
</p:tagLst>
</file>

<file path=ppt/tags/tag13.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4"/>
</p:tagLst>
</file>

<file path=ppt/tags/tag14.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15.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16.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17.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18.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19.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2.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1"/>
</p:tagLst>
</file>

<file path=ppt/tags/tag20.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21.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22.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23.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24.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25.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26.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27.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28.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29.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3.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30.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31.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32.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33.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34.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35.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36.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37.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38.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39.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4.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2"/>
</p:tagLst>
</file>

<file path=ppt/tags/tag40.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41.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42.xml><?xml version="1.0" encoding="utf-8"?>
<p:tagLst xmlns:a="http://schemas.openxmlformats.org/drawingml/2006/main" xmlns:r="http://schemas.openxmlformats.org/officeDocument/2006/relationships" xmlns:p="http://schemas.openxmlformats.org/presentationml/2006/main">
  <p:tag name="PA" val="v3.0.0"/>
</p:tagLst>
</file>

<file path=ppt/tags/tag43.xml><?xml version="1.0" encoding="utf-8"?>
<p:tagLst xmlns:a="http://schemas.openxmlformats.org/drawingml/2006/main" xmlns:r="http://schemas.openxmlformats.org/officeDocument/2006/relationships" xmlns:p="http://schemas.openxmlformats.org/presentationml/2006/main">
  <p:tag name="PA" val="v3.0.0"/>
</p:tagLst>
</file>

<file path=ppt/tags/tag44.xml><?xml version="1.0" encoding="utf-8"?>
<p:tagLst xmlns:a="http://schemas.openxmlformats.org/drawingml/2006/main" xmlns:r="http://schemas.openxmlformats.org/officeDocument/2006/relationships" xmlns:p="http://schemas.openxmlformats.org/presentationml/2006/main">
  <p:tag name="PA" val="v3.0.0"/>
</p:tagLst>
</file>

<file path=ppt/tags/tag45.xml><?xml version="1.0" encoding="utf-8"?>
<p:tagLst xmlns:a="http://schemas.openxmlformats.org/drawingml/2006/main" xmlns:r="http://schemas.openxmlformats.org/officeDocument/2006/relationships" xmlns:p="http://schemas.openxmlformats.org/presentationml/2006/main">
  <p:tag name="PA" val="v3.0.0"/>
</p:tagLst>
</file>

<file path=ppt/tags/tag46.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47.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48.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49.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5.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2"/>
</p:tagLst>
</file>

<file path=ppt/tags/tag50.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51.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52.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53.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54.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55.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56.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57.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58.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59.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6.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3"/>
</p:tagLst>
</file>

<file path=ppt/tags/tag60.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61.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7.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3"/>
</p:tagLst>
</file>

<file path=ppt/tags/tag8.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4"/>
</p:tagLst>
</file>

<file path=ppt/tags/tag9.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4"/>
</p:tagLst>
</file>

<file path=ppt/theme/theme1.xml><?xml version="1.0" encoding="utf-8"?>
<a:theme xmlns:a="http://schemas.openxmlformats.org/drawingml/2006/main" name="2_Default Design">
  <a:themeElements>
    <a:clrScheme name="自定义 13">
      <a:dk1>
        <a:sysClr val="windowText" lastClr="000000"/>
      </a:dk1>
      <a:lt1>
        <a:sysClr val="window" lastClr="FFFFFF"/>
      </a:lt1>
      <a:dk2>
        <a:srgbClr val="003366"/>
      </a:dk2>
      <a:lt2>
        <a:srgbClr val="A5A5A5"/>
      </a:lt2>
      <a:accent1>
        <a:srgbClr val="002060"/>
      </a:accent1>
      <a:accent2>
        <a:srgbClr val="7F7F7F"/>
      </a:accent2>
      <a:accent3>
        <a:srgbClr val="002060"/>
      </a:accent3>
      <a:accent4>
        <a:srgbClr val="7F7F7F"/>
      </a:accent4>
      <a:accent5>
        <a:srgbClr val="002060"/>
      </a:accent5>
      <a:accent6>
        <a:srgbClr val="7F7F7F"/>
      </a:accent6>
      <a:hlink>
        <a:srgbClr val="002A54"/>
      </a:hlink>
      <a:folHlink>
        <a:srgbClr val="7F7F7F"/>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2_Default Design 1">
        <a:dk1>
          <a:srgbClr val="000000"/>
        </a:dk1>
        <a:lt1>
          <a:srgbClr val="FFFFFF"/>
        </a:lt1>
        <a:dk2>
          <a:srgbClr val="FDD903"/>
        </a:dk2>
        <a:lt2>
          <a:srgbClr val="B2B2B2"/>
        </a:lt2>
        <a:accent1>
          <a:srgbClr val="FF9900"/>
        </a:accent1>
        <a:accent2>
          <a:srgbClr val="76C73F"/>
        </a:accent2>
        <a:accent3>
          <a:srgbClr val="FFFFFF"/>
        </a:accent3>
        <a:accent4>
          <a:srgbClr val="000000"/>
        </a:accent4>
        <a:accent5>
          <a:srgbClr val="FFCAAA"/>
        </a:accent5>
        <a:accent6>
          <a:srgbClr val="6AB438"/>
        </a:accent6>
        <a:hlink>
          <a:srgbClr val="E2507A"/>
        </a:hlink>
        <a:folHlink>
          <a:srgbClr val="5ACAAF"/>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72D3F6"/>
        </a:dk2>
        <a:lt2>
          <a:srgbClr val="B2B2B2"/>
        </a:lt2>
        <a:accent1>
          <a:srgbClr val="51A0E1"/>
        </a:accent1>
        <a:accent2>
          <a:srgbClr val="7FCD53"/>
        </a:accent2>
        <a:accent3>
          <a:srgbClr val="FFFFFF"/>
        </a:accent3>
        <a:accent4>
          <a:srgbClr val="000000"/>
        </a:accent4>
        <a:accent5>
          <a:srgbClr val="B3CDEE"/>
        </a:accent5>
        <a:accent6>
          <a:srgbClr val="72BA4A"/>
        </a:accent6>
        <a:hlink>
          <a:srgbClr val="CB518E"/>
        </a:hlink>
        <a:folHlink>
          <a:srgbClr val="DB862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2337</Words>
  <Application>Microsoft Office PowerPoint</Application>
  <PresentationFormat>全屏显示(16:9)</PresentationFormat>
  <Paragraphs>323</Paragraphs>
  <Slides>30</Slides>
  <Notes>9</Notes>
  <HiddenSlides>0</HiddenSlides>
  <MMClips>1</MMClips>
  <ScaleCrop>false</ScaleCrop>
  <HeadingPairs>
    <vt:vector size="8" baseType="variant">
      <vt:variant>
        <vt:lpstr>已用的字体</vt:lpstr>
      </vt:variant>
      <vt:variant>
        <vt:i4>1</vt:i4>
      </vt:variant>
      <vt:variant>
        <vt:lpstr>主题</vt:lpstr>
      </vt:variant>
      <vt:variant>
        <vt:i4>1</vt:i4>
      </vt:variant>
      <vt:variant>
        <vt:lpstr>幻灯片标题</vt:lpstr>
      </vt:variant>
      <vt:variant>
        <vt:i4>30</vt:i4>
      </vt:variant>
      <vt:variant>
        <vt:lpstr>自定义放映</vt:lpstr>
      </vt:variant>
      <vt:variant>
        <vt:i4>1</vt:i4>
      </vt:variant>
    </vt:vector>
  </HeadingPairs>
  <TitlesOfParts>
    <vt:vector size="33" baseType="lpstr">
      <vt:lpstr>Arial</vt:lpstr>
      <vt:lpstr>2_Default Design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自定义放映 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4</cp:revision>
  <cp:lastPrinted>2411-12-30T00:00:00Z</cp:lastPrinted>
  <dcterms:created xsi:type="dcterms:W3CDTF">2008-02-28T09:07:00Z</dcterms:created>
  <dcterms:modified xsi:type="dcterms:W3CDTF">2021-01-06T04:00:09Z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2052-11.1.0.9513</vt:lpwstr>
  </property>
</Properties>
</file>